
<file path=[Content_Types].xml><?xml version="1.0" encoding="utf-8"?>
<Types xmlns="http://schemas.openxmlformats.org/package/2006/content-types">
  <Default Extension="gif" ContentType="image/gif"/>
  <Default Extension="jpeg" ContentType="image/jpeg"/>
  <Default Extension="m4a" ContentType="audio/mp4"/>
  <Default Extension="mp3" ContentType="audio/mpeg"/>
  <Default Extension="mp4" ContentType="video/mp4"/>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0" r:id="rId2"/>
  </p:sldMasterIdLst>
  <p:notesMasterIdLst>
    <p:notesMasterId r:id="rId20"/>
  </p:notesMasterIdLst>
  <p:sldIdLst>
    <p:sldId id="274" r:id="rId3"/>
    <p:sldId id="285" r:id="rId4"/>
    <p:sldId id="286" r:id="rId5"/>
    <p:sldId id="287" r:id="rId6"/>
    <p:sldId id="288" r:id="rId7"/>
    <p:sldId id="289" r:id="rId8"/>
    <p:sldId id="256" r:id="rId9"/>
    <p:sldId id="260" r:id="rId10"/>
    <p:sldId id="264" r:id="rId11"/>
    <p:sldId id="284" r:id="rId12"/>
    <p:sldId id="290" r:id="rId13"/>
    <p:sldId id="291" r:id="rId14"/>
    <p:sldId id="292" r:id="rId15"/>
    <p:sldId id="293" r:id="rId16"/>
    <p:sldId id="294" r:id="rId17"/>
    <p:sldId id="295" r:id="rId18"/>
    <p:sldId id="259" r:id="rId19"/>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0066"/>
    <a:srgbClr val="FF3399"/>
    <a:srgbClr val="FFFFFF"/>
    <a:srgbClr val="99FFCC"/>
    <a:srgbClr val="FFCCFF"/>
    <a:srgbClr val="63BCEC"/>
    <a:srgbClr val="8FC36B"/>
    <a:srgbClr val="FF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000" autoAdjust="0"/>
    <p:restoredTop sz="92813" autoAdjust="0"/>
  </p:normalViewPr>
  <p:slideViewPr>
    <p:cSldViewPr snapToGrid="0">
      <p:cViewPr varScale="1">
        <p:scale>
          <a:sx n="62" d="100"/>
          <a:sy n="62" d="100"/>
        </p:scale>
        <p:origin x="828" y="7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6.xml"/><Relationship Id="rId13" Type="http://schemas.openxmlformats.org/officeDocument/2006/relationships/slide" Target="slides/slide11.xml"/><Relationship Id="rId18" Type="http://schemas.openxmlformats.org/officeDocument/2006/relationships/slide" Target="slides/slide16.xml"/><Relationship Id="rId3" Type="http://schemas.openxmlformats.org/officeDocument/2006/relationships/slide" Target="slides/slide1.xml"/><Relationship Id="rId21" Type="http://schemas.openxmlformats.org/officeDocument/2006/relationships/presProps" Target="presProps.xml"/><Relationship Id="rId7" Type="http://schemas.openxmlformats.org/officeDocument/2006/relationships/slide" Target="slides/slide5.xml"/><Relationship Id="rId12" Type="http://schemas.openxmlformats.org/officeDocument/2006/relationships/slide" Target="slides/slide10.xml"/><Relationship Id="rId17" Type="http://schemas.openxmlformats.org/officeDocument/2006/relationships/slide" Target="slides/slide15.xml"/><Relationship Id="rId2" Type="http://schemas.openxmlformats.org/officeDocument/2006/relationships/slideMaster" Target="slideMasters/slideMaster2.xml"/><Relationship Id="rId16" Type="http://schemas.openxmlformats.org/officeDocument/2006/relationships/slide" Target="slides/slide14.xml"/><Relationship Id="rId20" Type="http://schemas.openxmlformats.org/officeDocument/2006/relationships/notesMaster" Target="notesMasters/notesMaster1.xml"/><Relationship Id="rId1" Type="http://schemas.openxmlformats.org/officeDocument/2006/relationships/slideMaster" Target="slideMasters/slideMaster1.xml"/><Relationship Id="rId6" Type="http://schemas.openxmlformats.org/officeDocument/2006/relationships/slide" Target="slides/slide4.xml"/><Relationship Id="rId11" Type="http://schemas.openxmlformats.org/officeDocument/2006/relationships/slide" Target="slides/slide9.xml"/><Relationship Id="rId24" Type="http://schemas.openxmlformats.org/officeDocument/2006/relationships/tableStyles" Target="tableStyles.xml"/><Relationship Id="rId5" Type="http://schemas.openxmlformats.org/officeDocument/2006/relationships/slide" Target="slides/slide3.xml"/><Relationship Id="rId15" Type="http://schemas.openxmlformats.org/officeDocument/2006/relationships/slide" Target="slides/slide13.xml"/><Relationship Id="rId23" Type="http://schemas.openxmlformats.org/officeDocument/2006/relationships/theme" Target="theme/theme1.xml"/><Relationship Id="rId10" Type="http://schemas.openxmlformats.org/officeDocument/2006/relationships/slide" Target="slides/slide8.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D9393262-0967-473E-A851-B2550D4F28B5}" type="datetimeFigureOut">
              <a:rPr lang="en-US" smtClean="0"/>
              <a:t>9/28/2024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2C318AD-23A5-4624-B169-1F162125D718}" type="slidenum">
              <a:rPr lang="en-US" smtClean="0"/>
              <a:t>‹#›</a:t>
            </a:fld>
            <a:endParaRPr lang="en-US"/>
          </a:p>
        </p:txBody>
      </p:sp>
    </p:spTree>
    <p:extLst>
      <p:ext uri="{BB962C8B-B14F-4D97-AF65-F5344CB8AC3E}">
        <p14:creationId xmlns:p14="http://schemas.microsoft.com/office/powerpoint/2010/main" val="156597589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Hương</a:t>
            </a:r>
            <a:r>
              <a:rPr lang="en-US" dirty="0"/>
              <a:t> </a:t>
            </a:r>
            <a:r>
              <a:rPr lang="en-US" dirty="0" err="1"/>
              <a:t>Thảo</a:t>
            </a:r>
            <a:r>
              <a:rPr lang="en-US" dirty="0"/>
              <a:t> – </a:t>
            </a:r>
            <a:r>
              <a:rPr lang="en-US" dirty="0" err="1"/>
              <a:t>Zalo</a:t>
            </a:r>
            <a:r>
              <a:rPr lang="en-US" dirty="0"/>
              <a:t> 0972115126</a:t>
            </a:r>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11521C7E-DE3F-45E6-A7D9-415131E4F967}"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9903568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a:prstGeom prst="rect">
            <a:avLst/>
          </a:prstGeo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8"/>
            <a:ext cx="9144000" cy="1655762"/>
          </a:xfrm>
          <a:prstGeom prst="rect">
            <a:avLst/>
          </a:prstGeo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pic>
        <p:nvPicPr>
          <p:cNvPr id="7" name="Picture 6" descr="A round pink label with white text and a black background&#10;&#10;Description automatically generated">
            <a:extLst>
              <a:ext uri="{FF2B5EF4-FFF2-40B4-BE49-F238E27FC236}">
                <a16:creationId xmlns:a16="http://schemas.microsoft.com/office/drawing/2014/main" id="{41C7A188-5D26-F273-C34E-3E80D8BBB630}"/>
              </a:ext>
            </a:extLst>
          </p:cNvPr>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231090787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Vertical Text Placeholder 2"/>
          <p:cNvSpPr>
            <a:spLocks noGrp="1"/>
          </p:cNvSpPr>
          <p:nvPr>
            <p:ph type="body" orient="vert" idx="1"/>
          </p:nvPr>
        </p:nvSpPr>
        <p:spPr>
          <a:xfrm>
            <a:off x="838200" y="1825625"/>
            <a:ext cx="10515600" cy="43513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73237173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a:prstGeom prst="rect">
            <a:avLst/>
          </a:prstGeo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0" y="365125"/>
            <a:ext cx="7734300" cy="5811838"/>
          </a:xfrm>
          <a:prstGeom prst="rect">
            <a:avLst/>
          </a:prstGeo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665056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0571044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695424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06778861"/>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4225522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9/28/2024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3408295"/>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9/28/2024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9174963"/>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9/28/2024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9446817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9761474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idx="1"/>
          </p:nvPr>
        </p:nvSpPr>
        <p:spPr>
          <a:xfrm>
            <a:off x="838200" y="1825625"/>
            <a:ext cx="10515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388562099"/>
      </p:ext>
    </p:extLst>
  </p:cSld>
  <p:clrMapOvr>
    <a:masterClrMapping/>
  </p:clrMapOvr>
  <p:extLst>
    <p:ext uri="{DCECCB84-F9BA-43D5-87BE-67443E8EF086}">
      <p15:sldGuideLst xmlns:p15="http://schemas.microsoft.com/office/powerpoint/2012/main">
        <p15:guide id="1" orient="horz" pos="2160" userDrawn="1">
          <p15:clr>
            <a:srgbClr val="FBAE40"/>
          </p15:clr>
        </p15:guide>
        <p15:guide id="2" pos="3840" userDrawn="1">
          <p15:clr>
            <a:srgbClr val="FBAE40"/>
          </p15:clr>
        </p15:guide>
      </p15:sldGuideLst>
    </p:ext>
  </p:extLst>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9/28/2024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803869007"/>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712150976"/>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9/28/2024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1316748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a:prstGeom prst="rect">
            <a:avLst/>
          </a:prstGeo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0" y="4589463"/>
            <a:ext cx="10515600" cy="1500187"/>
          </a:xfrm>
          <a:prstGeom prst="rect">
            <a:avLst/>
          </a:prstGeo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5" name="Footer Placeholder 4"/>
          <p:cNvSpPr>
            <a:spLocks noGrp="1"/>
          </p:cNvSpPr>
          <p:nvPr>
            <p:ph type="ftr" sz="quarter" idx="11"/>
          </p:nvPr>
        </p:nvSpPr>
        <p:spPr>
          <a:xfrm>
            <a:off x="4038600" y="6356350"/>
            <a:ext cx="4114800" cy="365125"/>
          </a:xfrm>
          <a:prstGeom prst="rect">
            <a:avLst/>
          </a:prstGeom>
        </p:spPr>
        <p:txBody>
          <a:bodyPr/>
          <a:lstStyle/>
          <a:p>
            <a:endParaRPr lang="en-US"/>
          </a:p>
        </p:txBody>
      </p:sp>
      <p:sp>
        <p:nvSpPr>
          <p:cNvPr id="6" name="Slide Number Placeholder 5"/>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6630984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83312754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a:prstGeom prst="rect">
            <a:avLst/>
          </a:prstGeom>
        </p:spPr>
        <p:txBody>
          <a:bodyPr/>
          <a:lstStyle/>
          <a:p>
            <a:r>
              <a:rPr lang="en-US"/>
              <a:t>Click to edit Master title style</a:t>
            </a:r>
          </a:p>
        </p:txBody>
      </p:sp>
      <p:sp>
        <p:nvSpPr>
          <p:cNvPr id="3" name="Text Placeholder 2"/>
          <p:cNvSpPr>
            <a:spLocks noGrp="1"/>
          </p:cNvSpPr>
          <p:nvPr>
            <p:ph type="body" idx="1"/>
          </p:nvPr>
        </p:nvSpPr>
        <p:spPr>
          <a:xfrm>
            <a:off x="839788" y="1681163"/>
            <a:ext cx="5157787"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839788" y="2505075"/>
            <a:ext cx="5157787"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188" cy="82391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505075"/>
            <a:ext cx="5183188" cy="3684588"/>
          </a:xfrm>
          <a:prstGeom prst="rect">
            <a:avLst/>
          </a:prstGeo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8" name="Footer Placeholder 7"/>
          <p:cNvSpPr>
            <a:spLocks noGrp="1"/>
          </p:cNvSpPr>
          <p:nvPr>
            <p:ph type="ftr" sz="quarter" idx="11"/>
          </p:nvPr>
        </p:nvSpPr>
        <p:spPr>
          <a:xfrm>
            <a:off x="4038600" y="6356350"/>
            <a:ext cx="4114800" cy="365125"/>
          </a:xfrm>
          <a:prstGeom prst="rect">
            <a:avLst/>
          </a:prstGeom>
        </p:spPr>
        <p:txBody>
          <a:bodyPr/>
          <a:lstStyle/>
          <a:p>
            <a:endParaRPr lang="en-US"/>
          </a:p>
        </p:txBody>
      </p:sp>
      <p:sp>
        <p:nvSpPr>
          <p:cNvPr id="9" name="Slide Number Placeholder 8"/>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31933757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1325563"/>
          </a:xfrm>
          <a:prstGeom prst="rect">
            <a:avLst/>
          </a:prstGeom>
        </p:spPr>
        <p:txBody>
          <a:bodyPr/>
          <a:lstStyle/>
          <a:p>
            <a:r>
              <a:rPr lang="en-US"/>
              <a:t>Click to edit Master title style</a:t>
            </a:r>
          </a:p>
        </p:txBody>
      </p:sp>
      <p:sp>
        <p:nvSpPr>
          <p:cNvPr id="3" name="Date Placeholder 2"/>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4" name="Footer Placeholder 3"/>
          <p:cNvSpPr>
            <a:spLocks noGrp="1"/>
          </p:cNvSpPr>
          <p:nvPr>
            <p:ph type="ftr" sz="quarter" idx="11"/>
          </p:nvPr>
        </p:nvSpPr>
        <p:spPr>
          <a:xfrm>
            <a:off x="4038600" y="6356350"/>
            <a:ext cx="4114800" cy="365125"/>
          </a:xfrm>
          <a:prstGeom prst="rect">
            <a:avLst/>
          </a:prstGeom>
        </p:spPr>
        <p:txBody>
          <a:bodyPr/>
          <a:lstStyle/>
          <a:p>
            <a:endParaRPr lang="en-US"/>
          </a:p>
        </p:txBody>
      </p:sp>
      <p:sp>
        <p:nvSpPr>
          <p:cNvPr id="5" name="Slide Number Placeholder 4"/>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93712816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3" name="Footer Placeholder 2"/>
          <p:cNvSpPr>
            <a:spLocks noGrp="1"/>
          </p:cNvSpPr>
          <p:nvPr>
            <p:ph type="ftr" sz="quarter" idx="11"/>
          </p:nvPr>
        </p:nvSpPr>
        <p:spPr>
          <a:xfrm>
            <a:off x="4038600" y="6356350"/>
            <a:ext cx="4114800" cy="365125"/>
          </a:xfrm>
          <a:prstGeom prst="rect">
            <a:avLst/>
          </a:prstGeom>
        </p:spPr>
        <p:txBody>
          <a:bodyPr/>
          <a:lstStyle/>
          <a:p>
            <a:endParaRPr lang="en-US"/>
          </a:p>
        </p:txBody>
      </p:sp>
      <p:sp>
        <p:nvSpPr>
          <p:cNvPr id="4" name="Slide Number Placeholder 3"/>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53576594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5"/>
            <a:ext cx="6172200" cy="4873625"/>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295664391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a:prstGeom prst="rect">
            <a:avLst/>
          </a:prstGeo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5"/>
            <a:ext cx="6172200" cy="4873625"/>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839788" y="2057400"/>
            <a:ext cx="3932237" cy="3811588"/>
          </a:xfrm>
          <a:prstGeom prst="rect">
            <a:avLst/>
          </a:prstGeo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a:xfrm>
            <a:off x="838200" y="6356350"/>
            <a:ext cx="2743200" cy="365125"/>
          </a:xfrm>
          <a:prstGeom prst="rect">
            <a:avLst/>
          </a:prstGeom>
        </p:spPr>
        <p:txBody>
          <a:bodyPr/>
          <a:lstStyle/>
          <a:p>
            <a:fld id="{F49B7C11-9DF7-4836-90F9-C74971876448}" type="datetimeFigureOut">
              <a:rPr lang="en-US" smtClean="0"/>
              <a:t>9/28/2024</a:t>
            </a:fld>
            <a:endParaRPr lang="en-US"/>
          </a:p>
        </p:txBody>
      </p:sp>
      <p:sp>
        <p:nvSpPr>
          <p:cNvPr id="6" name="Footer Placeholder 5"/>
          <p:cNvSpPr>
            <a:spLocks noGrp="1"/>
          </p:cNvSpPr>
          <p:nvPr>
            <p:ph type="ftr" sz="quarter" idx="11"/>
          </p:nvPr>
        </p:nvSpPr>
        <p:spPr>
          <a:xfrm>
            <a:off x="4038600" y="6356350"/>
            <a:ext cx="4114800" cy="365125"/>
          </a:xfrm>
          <a:prstGeom prst="rect">
            <a:avLst/>
          </a:prstGeom>
        </p:spPr>
        <p:txBody>
          <a:bodyPr/>
          <a:lstStyle/>
          <a:p>
            <a:endParaRPr lang="en-US"/>
          </a:p>
        </p:txBody>
      </p:sp>
      <p:sp>
        <p:nvSpPr>
          <p:cNvPr id="7" name="Slide Number Placeholder 6"/>
          <p:cNvSpPr>
            <a:spLocks noGrp="1"/>
          </p:cNvSpPr>
          <p:nvPr>
            <p:ph type="sldNum" sz="quarter" idx="12"/>
          </p:nvPr>
        </p:nvSpPr>
        <p:spPr>
          <a:xfrm>
            <a:off x="8610600" y="6356350"/>
            <a:ext cx="2743200" cy="365125"/>
          </a:xfrm>
          <a:prstGeom prst="rect">
            <a:avLst/>
          </a:prstGeom>
        </p:spPr>
        <p:txBody>
          <a:bodyPr/>
          <a:lstStyle/>
          <a:p>
            <a:fld id="{59969617-C360-4A22-9F68-C702D8AB1A2B}" type="slidenum">
              <a:rPr lang="en-US" smtClean="0"/>
              <a:t>‹#›</a:t>
            </a:fld>
            <a:endParaRPr lang="en-US"/>
          </a:p>
        </p:txBody>
      </p:sp>
    </p:spTree>
    <p:extLst>
      <p:ext uri="{BB962C8B-B14F-4D97-AF65-F5344CB8AC3E}">
        <p14:creationId xmlns:p14="http://schemas.microsoft.com/office/powerpoint/2010/main" val="128169407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pn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image" Target="../media/image2.png"/></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DEA659B-1357-9BC9-63E0-82CE049DD9B3}"/>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7" name="Picture 6"/>
          <p:cNvPicPr>
            <a:picLocks noChangeAspect="1"/>
          </p:cNvPicPr>
          <p:nvPr userDrawn="1"/>
        </p:nvPicPr>
        <p:blipFill rotWithShape="1">
          <a:blip r:embed="rId13" cstate="print">
            <a:extLst>
              <a:ext uri="{28A0092B-C50C-407E-A947-70E740481C1C}">
                <a14:useLocalDpi xmlns:a14="http://schemas.microsoft.com/office/drawing/2010/main" val="0"/>
              </a:ext>
            </a:extLst>
          </a:blip>
          <a:srcRect t="-3381"/>
          <a:stretch/>
        </p:blipFill>
        <p:spPr>
          <a:xfrm>
            <a:off x="0" y="-231820"/>
            <a:ext cx="12192000" cy="7089820"/>
          </a:xfrm>
          <a:prstGeom prst="rect">
            <a:avLst/>
          </a:prstGeom>
        </p:spPr>
      </p:pic>
      <p:pic>
        <p:nvPicPr>
          <p:cNvPr id="4" name="Picture 3" descr="A round pink label with white text and a black background&#10;&#10;Description automatically generated">
            <a:extLst>
              <a:ext uri="{FF2B5EF4-FFF2-40B4-BE49-F238E27FC236}">
                <a16:creationId xmlns:a16="http://schemas.microsoft.com/office/drawing/2014/main" id="{CCD878E8-87A5-6378-3F3E-E93C4D95876A}"/>
              </a:ext>
            </a:extLst>
          </p:cNvPr>
          <p:cNvPicPr>
            <a:picLocks noChangeAspect="1"/>
          </p:cNvPicPr>
          <p:nvPr userDrawn="1"/>
        </p:nvPicPr>
        <p:blipFill>
          <a:blip r:embed="rId14" cstate="print">
            <a:extLst>
              <a:ext uri="{28A0092B-C50C-407E-A947-70E740481C1C}">
                <a14:useLocalDpi xmlns:a14="http://schemas.microsoft.com/office/drawing/2010/main" val="0"/>
              </a:ext>
            </a:extLst>
          </a:blip>
          <a:stretch>
            <a:fillRect/>
          </a:stretch>
        </p:blipFill>
        <p:spPr>
          <a:xfrm>
            <a:off x="-1630837" y="284477"/>
            <a:ext cx="1453982" cy="1453982"/>
          </a:xfrm>
          <a:prstGeom prst="rect">
            <a:avLst/>
          </a:prstGeom>
        </p:spPr>
      </p:pic>
    </p:spTree>
    <p:extLst>
      <p:ext uri="{BB962C8B-B14F-4D97-AF65-F5344CB8AC3E}">
        <p14:creationId xmlns:p14="http://schemas.microsoft.com/office/powerpoint/2010/main" val="1357663500"/>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extLst>
    <p:ext uri="{27BBF7A9-308A-43DC-89C8-2F10F3537804}">
      <p15:sldGuideLst xmlns:p15="http://schemas.microsoft.com/office/powerpoint/2012/main">
        <p15:guide id="1" orient="horz" pos="2160" userDrawn="1">
          <p15:clr>
            <a:srgbClr val="F26B43"/>
          </p15:clr>
        </p15:guide>
        <p15:guide id="2" pos="3840" userDrawn="1">
          <p15:clr>
            <a:srgbClr val="F26B43"/>
          </p15:clr>
        </p15:guide>
      </p15:sldGuideLst>
    </p:ext>
  </p:extLst>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9/28/2024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2854074630"/>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7.xml"/><Relationship Id="rId5" Type="http://schemas.openxmlformats.org/officeDocument/2006/relationships/image" Target="../media/image5.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audio" Target="../media/audio1.wav"/><Relationship Id="rId1" Type="http://schemas.openxmlformats.org/officeDocument/2006/relationships/slideLayout" Target="../slideLayouts/slideLayout7.xml"/><Relationship Id="rId4" Type="http://schemas.openxmlformats.org/officeDocument/2006/relationships/image" Target="../media/image32.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35.png"/><Relationship Id="rId4" Type="http://schemas.microsoft.com/office/2007/relationships/hdphoto" Target="../media/hdphoto1.wdp"/></Relationships>
</file>

<file path=ppt/slides/_rels/slide16.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audio" Target="../media/audio1.wav"/><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8" Type="http://schemas.openxmlformats.org/officeDocument/2006/relationships/image" Target="../media/image12.png"/><Relationship Id="rId3" Type="http://schemas.openxmlformats.org/officeDocument/2006/relationships/slideLayout" Target="../slideLayouts/slideLayout1.xml"/><Relationship Id="rId7" Type="http://schemas.microsoft.com/office/2007/relationships/hdphoto" Target="../media/hdphoto2.wdp"/><Relationship Id="rId2" Type="http://schemas.openxmlformats.org/officeDocument/2006/relationships/audio" Target="../media/media6.mp3"/><Relationship Id="rId1" Type="http://schemas.microsoft.com/office/2007/relationships/media" Target="../media/media6.mp3"/><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2.png"/><Relationship Id="rId4" Type="http://schemas.openxmlformats.org/officeDocument/2006/relationships/image" Target="../media/image24.jpeg"/><Relationship Id="rId9" Type="http://schemas.openxmlformats.org/officeDocument/2006/relationships/image" Target="../media/image39.png"/></Relationships>
</file>

<file path=ppt/slides/_rels/slide2.xml.rels><?xml version="1.0" encoding="UTF-8" standalone="yes"?>
<Relationships xmlns="http://schemas.openxmlformats.org/package/2006/relationships"><Relationship Id="rId8" Type="http://schemas.openxmlformats.org/officeDocument/2006/relationships/image" Target="../media/image10.gif"/><Relationship Id="rId3" Type="http://schemas.openxmlformats.org/officeDocument/2006/relationships/slideLayout" Target="../slideLayouts/slideLayout18.xml"/><Relationship Id="rId7" Type="http://schemas.openxmlformats.org/officeDocument/2006/relationships/image" Target="../media/image9.sv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8.png"/><Relationship Id="rId11" Type="http://schemas.openxmlformats.org/officeDocument/2006/relationships/image" Target="../media/image13.png"/><Relationship Id="rId5" Type="http://schemas.openxmlformats.org/officeDocument/2006/relationships/image" Target="../media/image7.gif"/><Relationship Id="rId10" Type="http://schemas.openxmlformats.org/officeDocument/2006/relationships/image" Target="../media/image12.png"/><Relationship Id="rId4" Type="http://schemas.openxmlformats.org/officeDocument/2006/relationships/image" Target="../media/image6.jpeg"/><Relationship Id="rId9" Type="http://schemas.openxmlformats.org/officeDocument/2006/relationships/image" Target="../media/image11.png"/></Relationships>
</file>

<file path=ppt/slides/_rels/slide3.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4.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image" Target="../media/image23.jpeg"/><Relationship Id="rId14" Type="http://schemas.openxmlformats.org/officeDocument/2006/relationships/image" Target="../media/image18.svg"/></Relationships>
</file>

<file path=ppt/slides/_rels/slide5.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8.svg"/><Relationship Id="rId18" Type="http://schemas.openxmlformats.org/officeDocument/2006/relationships/image" Target="../media/image9.svg"/><Relationship Id="rId3" Type="http://schemas.microsoft.com/office/2007/relationships/media" Target="../media/media3.m4a"/><Relationship Id="rId7" Type="http://schemas.openxmlformats.org/officeDocument/2006/relationships/video" Target="../media/media5.mp4"/><Relationship Id="rId12" Type="http://schemas.openxmlformats.org/officeDocument/2006/relationships/image" Target="../media/image17.png"/><Relationship Id="rId17" Type="http://schemas.openxmlformats.org/officeDocument/2006/relationships/image" Target="../media/image8.png"/><Relationship Id="rId2" Type="http://schemas.microsoft.com/office/2007/relationships/media" Target="../media/media2.m4a"/><Relationship Id="rId16" Type="http://schemas.openxmlformats.org/officeDocument/2006/relationships/image" Target="../media/image21.png"/><Relationship Id="rId20" Type="http://schemas.openxmlformats.org/officeDocument/2006/relationships/image" Target="../media/image22.jpe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6.svg"/><Relationship Id="rId5" Type="http://schemas.microsoft.com/office/2007/relationships/media" Target="../media/media4.mp3"/><Relationship Id="rId15" Type="http://schemas.openxmlformats.org/officeDocument/2006/relationships/image" Target="../media/image20.svg"/><Relationship Id="rId10" Type="http://schemas.openxmlformats.org/officeDocument/2006/relationships/image" Target="../media/image15.png"/><Relationship Id="rId19" Type="http://schemas.openxmlformats.org/officeDocument/2006/relationships/image" Target="../media/image12.png"/><Relationship Id="rId4" Type="http://schemas.openxmlformats.org/officeDocument/2006/relationships/audio" Target="../media/media3.m4a"/><Relationship Id="rId9" Type="http://schemas.openxmlformats.org/officeDocument/2006/relationships/image" Target="../media/image14.jpeg"/><Relationship Id="rId14" Type="http://schemas.openxmlformats.org/officeDocument/2006/relationships/image" Target="../media/image19.png"/></Relationships>
</file>

<file path=ppt/slides/_rels/slide6.xml.rels><?xml version="1.0" encoding="UTF-8" standalone="yes"?>
<Relationships xmlns="http://schemas.openxmlformats.org/package/2006/relationships"><Relationship Id="rId8" Type="http://schemas.openxmlformats.org/officeDocument/2006/relationships/slideLayout" Target="../slideLayouts/slideLayout18.xml"/><Relationship Id="rId13" Type="http://schemas.openxmlformats.org/officeDocument/2006/relationships/image" Target="../media/image17.png"/><Relationship Id="rId18" Type="http://schemas.openxmlformats.org/officeDocument/2006/relationships/image" Target="../media/image8.png"/><Relationship Id="rId3" Type="http://schemas.microsoft.com/office/2007/relationships/media" Target="../media/media3.m4a"/><Relationship Id="rId21" Type="http://schemas.openxmlformats.org/officeDocument/2006/relationships/image" Target="../media/image22.jpeg"/><Relationship Id="rId7" Type="http://schemas.openxmlformats.org/officeDocument/2006/relationships/video" Target="../media/media5.mp4"/><Relationship Id="rId12" Type="http://schemas.openxmlformats.org/officeDocument/2006/relationships/image" Target="../media/image16.svg"/><Relationship Id="rId17" Type="http://schemas.openxmlformats.org/officeDocument/2006/relationships/image" Target="../media/image21.png"/><Relationship Id="rId2" Type="http://schemas.microsoft.com/office/2007/relationships/media" Target="../media/media2.m4a"/><Relationship Id="rId16" Type="http://schemas.openxmlformats.org/officeDocument/2006/relationships/image" Target="../media/image20.svg"/><Relationship Id="rId20" Type="http://schemas.openxmlformats.org/officeDocument/2006/relationships/image" Target="../media/image12.png"/><Relationship Id="rId1" Type="http://schemas.openxmlformats.org/officeDocument/2006/relationships/audio" Target="NULL" TargetMode="External"/><Relationship Id="rId6" Type="http://schemas.microsoft.com/office/2007/relationships/media" Target="../media/media5.mp4"/><Relationship Id="rId11" Type="http://schemas.openxmlformats.org/officeDocument/2006/relationships/image" Target="../media/image15.png"/><Relationship Id="rId5" Type="http://schemas.microsoft.com/office/2007/relationships/media" Target="../media/media4.mp3"/><Relationship Id="rId15" Type="http://schemas.openxmlformats.org/officeDocument/2006/relationships/image" Target="../media/image19.png"/><Relationship Id="rId10" Type="http://schemas.openxmlformats.org/officeDocument/2006/relationships/image" Target="../media/image14.jpeg"/><Relationship Id="rId19" Type="http://schemas.openxmlformats.org/officeDocument/2006/relationships/image" Target="../media/image9.svg"/><Relationship Id="rId4" Type="http://schemas.openxmlformats.org/officeDocument/2006/relationships/audio" Target="../media/media3.m4a"/><Relationship Id="rId9" Type="http://schemas.openxmlformats.org/officeDocument/2006/relationships/notesSlide" Target="../notesSlides/notesSlide1.xml"/><Relationship Id="rId14" Type="http://schemas.openxmlformats.org/officeDocument/2006/relationships/image" Target="../media/image18.svg"/></Relationships>
</file>

<file path=ppt/slides/_rels/slide7.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4.jpeg"/><Relationship Id="rId1" Type="http://schemas.openxmlformats.org/officeDocument/2006/relationships/slideLayout" Target="../slideLayouts/slideLayout1.xml"/><Relationship Id="rId5" Type="http://schemas.openxmlformats.org/officeDocument/2006/relationships/image" Target="../media/image27.png"/><Relationship Id="rId4" Type="http://schemas.openxmlformats.org/officeDocument/2006/relationships/image" Target="../media/image26.png"/></Relationships>
</file>

<file path=ppt/slides/_rels/slide8.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3.jpeg"/><Relationship Id="rId1" Type="http://schemas.openxmlformats.org/officeDocument/2006/relationships/slideLayout" Target="../slideLayouts/slideLayout2.xml"/><Relationship Id="rId5" Type="http://schemas.openxmlformats.org/officeDocument/2006/relationships/image" Target="../media/image28.png"/><Relationship Id="rId4" Type="http://schemas.microsoft.com/office/2007/relationships/hdphoto" Target="../media/hdphoto1.wdp"/></Relationships>
</file>

<file path=ppt/slides/_rels/slide9.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8301F200-8DD7-191B-2DAE-DCFE8A171A24}"/>
              </a:ext>
            </a:extLst>
          </p:cNvPr>
          <p:cNvPicPr>
            <a:picLocks noChangeAspect="1"/>
          </p:cNvPicPr>
          <p:nvPr/>
        </p:nvPicPr>
        <p:blipFill>
          <a:blip r:embed="rId5"/>
          <a:stretch>
            <a:fillRect/>
          </a:stretch>
        </p:blipFill>
        <p:spPr>
          <a:xfrm>
            <a:off x="1703259" y="868458"/>
            <a:ext cx="4511431" cy="5121084"/>
          </a:xfrm>
          <a:prstGeom prst="rect">
            <a:avLst/>
          </a:prstGeom>
        </p:spPr>
      </p:pic>
    </p:spTree>
    <p:extLst>
      <p:ext uri="{BB962C8B-B14F-4D97-AF65-F5344CB8AC3E}">
        <p14:creationId xmlns:p14="http://schemas.microsoft.com/office/powerpoint/2010/main" val="276738521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wipe(down)">
                                      <p:cBhvr>
                                        <p:cTn id="15"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libri" panose="020F0502020204030204"/>
                <a:ea typeface="+mn-ea"/>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Hoàn</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thành</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bảng</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sau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theo</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 </a:t>
            </a:r>
            <a:r>
              <a:rPr kumimoji="0" lang="fr-FR" sz="3400" b="1" i="0" u="none" strike="noStrike" kern="1200" cap="none" spc="0" normalizeH="0" baseline="0" noProof="0" dirty="0" err="1">
                <a:ln>
                  <a:noFill/>
                </a:ln>
                <a:solidFill>
                  <a:srgbClr val="C00000"/>
                </a:solidFill>
                <a:effectLst/>
                <a:uLnTx/>
                <a:uFillTx/>
                <a:latin typeface="Arial" panose="020B0604020202020204" pitchFamily="34" charset="0"/>
                <a:ea typeface="+mn-ea"/>
                <a:cs typeface="Arial" panose="020B0604020202020204" pitchFamily="34" charset="0"/>
              </a:rPr>
              <a:t>mẫu</a:t>
            </a:r>
            <a:r>
              <a:rPr kumimoji="0" lang="fr-FR" sz="3400" b="1" i="0" u="none" strike="noStrike" kern="1200" cap="none" spc="0" normalizeH="0" baseline="0" noProof="0" dirty="0">
                <a:ln>
                  <a:noFill/>
                </a:ln>
                <a:solidFill>
                  <a:srgbClr val="C00000"/>
                </a:solidFill>
                <a:effectLst/>
                <a:uLnTx/>
                <a:uFillTx/>
                <a:latin typeface="Arial" panose="020B0604020202020204" pitchFamily="34" charset="0"/>
                <a:ea typeface="+mn-ea"/>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Arial" panose="020B0604020202020204" pitchFamily="34" charset="0"/>
                  <a:ea typeface="+mn-ea"/>
                  <a:cs typeface="Arial" panose="020B0604020202020204" pitchFamily="34" charset="0"/>
                </a:rPr>
                <a:t>2</a:t>
              </a:r>
            </a:p>
          </p:txBody>
        </p:sp>
      </p:grpSp>
      <p:graphicFrame>
        <p:nvGraphicFramePr>
          <p:cNvPr id="3" name="Table 2">
            <a:extLst>
              <a:ext uri="{FF2B5EF4-FFF2-40B4-BE49-F238E27FC236}">
                <a16:creationId xmlns:a16="http://schemas.microsoft.com/office/drawing/2014/main" id="{84364ADB-E4E5-7529-406F-5E76E595FAA3}"/>
              </a:ext>
            </a:extLst>
          </p:cNvPr>
          <p:cNvGraphicFramePr>
            <a:graphicFrameLocks noGrp="1"/>
          </p:cNvGraphicFramePr>
          <p:nvPr>
            <p:extLst>
              <p:ext uri="{D42A27DB-BD31-4B8C-83A1-F6EECF244321}">
                <p14:modId xmlns:p14="http://schemas.microsoft.com/office/powerpoint/2010/main" val="1683973544"/>
              </p:ext>
            </p:extLst>
          </p:nvPr>
        </p:nvGraphicFramePr>
        <p:xfrm>
          <a:off x="914401" y="1373564"/>
          <a:ext cx="10746769" cy="2828567"/>
        </p:xfrm>
        <a:graphic>
          <a:graphicData uri="http://schemas.openxmlformats.org/drawingml/2006/table">
            <a:tbl>
              <a:tblPr/>
              <a:tblGrid>
                <a:gridCol w="1756835">
                  <a:extLst>
                    <a:ext uri="{9D8B030D-6E8A-4147-A177-3AD203B41FA5}">
                      <a16:colId xmlns:a16="http://schemas.microsoft.com/office/drawing/2014/main" val="2232088337"/>
                    </a:ext>
                  </a:extLst>
                </a:gridCol>
                <a:gridCol w="1345325">
                  <a:extLst>
                    <a:ext uri="{9D8B030D-6E8A-4147-A177-3AD203B41FA5}">
                      <a16:colId xmlns:a16="http://schemas.microsoft.com/office/drawing/2014/main" val="3347885549"/>
                    </a:ext>
                  </a:extLst>
                </a:gridCol>
                <a:gridCol w="1345325">
                  <a:extLst>
                    <a:ext uri="{9D8B030D-6E8A-4147-A177-3AD203B41FA5}">
                      <a16:colId xmlns:a16="http://schemas.microsoft.com/office/drawing/2014/main" val="2466191987"/>
                    </a:ext>
                  </a:extLst>
                </a:gridCol>
                <a:gridCol w="1345325">
                  <a:extLst>
                    <a:ext uri="{9D8B030D-6E8A-4147-A177-3AD203B41FA5}">
                      <a16:colId xmlns:a16="http://schemas.microsoft.com/office/drawing/2014/main" val="1637226481"/>
                    </a:ext>
                  </a:extLst>
                </a:gridCol>
                <a:gridCol w="4953959">
                  <a:extLst>
                    <a:ext uri="{9D8B030D-6E8A-4147-A177-3AD203B41FA5}">
                      <a16:colId xmlns:a16="http://schemas.microsoft.com/office/drawing/2014/main" val="1627686763"/>
                    </a:ext>
                  </a:extLst>
                </a:gridCol>
              </a:tblGrid>
              <a:tr h="577259">
                <a:tc>
                  <a:txBody>
                    <a:bodyPr/>
                    <a:lstStyle/>
                    <a:p>
                      <a:pPr algn="ctr"/>
                      <a:r>
                        <a:rPr lang="en-US" sz="2400" dirty="0">
                          <a:solidFill>
                            <a:srgbClr val="000000"/>
                          </a:solidFill>
                          <a:effectLst/>
                        </a:rPr>
                        <a:t> </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1</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a:solidFill>
                            <a:srgbClr val="000000"/>
                          </a:solidFill>
                          <a:effectLst/>
                        </a:rPr>
                        <a:t>Đo lần 2</a:t>
                      </a:r>
                      <a:endParaRPr lang="en-US" sz="240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b="1" dirty="0" err="1">
                          <a:solidFill>
                            <a:srgbClr val="000000"/>
                          </a:solidFill>
                          <a:effectLst/>
                        </a:rPr>
                        <a:t>Đo</a:t>
                      </a:r>
                      <a:r>
                        <a:rPr lang="en-US" sz="2400" b="1" dirty="0">
                          <a:solidFill>
                            <a:srgbClr val="000000"/>
                          </a:solidFill>
                          <a:effectLst/>
                        </a:rPr>
                        <a:t> </a:t>
                      </a:r>
                      <a:r>
                        <a:rPr lang="en-US" sz="2400" b="1" dirty="0" err="1">
                          <a:solidFill>
                            <a:srgbClr val="000000"/>
                          </a:solidFill>
                          <a:effectLst/>
                        </a:rPr>
                        <a:t>lần</a:t>
                      </a:r>
                      <a:r>
                        <a:rPr lang="en-US" sz="2400" b="1" dirty="0">
                          <a:solidFill>
                            <a:srgbClr val="000000"/>
                          </a:solidFill>
                          <a:effectLst/>
                        </a:rPr>
                        <a:t> 3</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vi-VN" sz="2400" b="1" dirty="0">
                          <a:solidFill>
                            <a:srgbClr val="000000"/>
                          </a:solidFill>
                          <a:effectLst/>
                        </a:rPr>
                        <a:t>Lượng mưa trung bình</a:t>
                      </a:r>
                      <a:endParaRPr lang="vi-VN"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extLst>
                  <a:ext uri="{0D108BD9-81ED-4DB2-BD59-A6C34878D82A}">
                    <a16:rowId xmlns:a16="http://schemas.microsoft.com/office/drawing/2014/main" val="101050954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a:t>
                      </a:r>
                      <a:r>
                        <a:rPr lang="en-US" sz="2400" b="1" dirty="0" err="1">
                          <a:solidFill>
                            <a:srgbClr val="000000"/>
                          </a:solidFill>
                          <a:effectLst/>
                        </a:rPr>
                        <a:t>Một</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15,4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22,1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16,5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440571884"/>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Hai</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15,6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18,9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12,3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070501710"/>
                  </a:ext>
                </a:extLst>
              </a:tr>
              <a:tr h="750436">
                <a:tc>
                  <a:txBody>
                    <a:bodyPr/>
                    <a:lstStyle/>
                    <a:p>
                      <a:pPr algn="ctr"/>
                      <a:r>
                        <a:rPr lang="en-US" sz="2400" b="1" dirty="0" err="1">
                          <a:solidFill>
                            <a:srgbClr val="000000"/>
                          </a:solidFill>
                          <a:effectLst/>
                        </a:rPr>
                        <a:t>Tháng</a:t>
                      </a:r>
                      <a:r>
                        <a:rPr lang="en-US" sz="2400" b="1" dirty="0">
                          <a:solidFill>
                            <a:srgbClr val="000000"/>
                          </a:solidFill>
                          <a:effectLst/>
                        </a:rPr>
                        <a:t> Ba</a:t>
                      </a:r>
                      <a:endParaRPr lang="en-US" sz="2400" dirty="0">
                        <a:solidFill>
                          <a:srgbClr val="000000"/>
                        </a:solidFill>
                        <a:effectLst/>
                      </a:endParaRP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accent4">
                        <a:lumMod val="20000"/>
                        <a:lumOff val="80000"/>
                      </a:schemeClr>
                    </a:solidFill>
                  </a:tcPr>
                </a:tc>
                <a:tc>
                  <a:txBody>
                    <a:bodyPr/>
                    <a:lstStyle/>
                    <a:p>
                      <a:pPr algn="ctr"/>
                      <a:r>
                        <a:rPr lang="en-US" sz="2400">
                          <a:solidFill>
                            <a:srgbClr val="000000"/>
                          </a:solidFill>
                          <a:effectLst/>
                        </a:rPr>
                        <a:t>23,5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32,7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a:solidFill>
                            <a:srgbClr val="000000"/>
                          </a:solidFill>
                          <a:effectLst/>
                        </a:rPr>
                        <a:t>21,8 mm</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algn="ctr"/>
                      <a:r>
                        <a:rPr lang="en-US" sz="2400" dirty="0">
                          <a:solidFill>
                            <a:srgbClr val="000000"/>
                          </a:solidFill>
                          <a:effectLst/>
                        </a:rPr>
                        <a:t>?</a:t>
                      </a:r>
                    </a:p>
                  </a:txBody>
                  <a:tcPr marL="88803" marR="88803" marT="44401" marB="4440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2573732606"/>
                  </a:ext>
                </a:extLst>
              </a:tr>
            </a:tbl>
          </a:graphicData>
        </a:graphic>
      </p:graphicFrame>
      <p:sp>
        <p:nvSpPr>
          <p:cNvPr id="11" name="Rectangle: Rounded Corners 10">
            <a:extLst>
              <a:ext uri="{FF2B5EF4-FFF2-40B4-BE49-F238E27FC236}">
                <a16:creationId xmlns:a16="http://schemas.microsoft.com/office/drawing/2014/main" id="{92B7EF04-528E-30F5-C840-58429BEB80B0}"/>
              </a:ext>
            </a:extLst>
          </p:cNvPr>
          <p:cNvSpPr/>
          <p:nvPr/>
        </p:nvSpPr>
        <p:spPr>
          <a:xfrm>
            <a:off x="7900827" y="2774024"/>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15,6 mm</a:t>
            </a:r>
          </a:p>
        </p:txBody>
      </p:sp>
      <p:sp>
        <p:nvSpPr>
          <p:cNvPr id="12" name="TextBox 11">
            <a:extLst>
              <a:ext uri="{FF2B5EF4-FFF2-40B4-BE49-F238E27FC236}">
                <a16:creationId xmlns:a16="http://schemas.microsoft.com/office/drawing/2014/main" id="{F619ED70-4A9D-8B7B-22B3-D23C7DAD9C22}"/>
              </a:ext>
            </a:extLst>
          </p:cNvPr>
          <p:cNvSpPr txBox="1"/>
          <p:nvPr/>
        </p:nvSpPr>
        <p:spPr>
          <a:xfrm>
            <a:off x="1448657" y="418158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Hai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(15,6 + 18,9 + 12,3) : 3 = 15,6 (mm)</a:t>
            </a:r>
          </a:p>
        </p:txBody>
      </p:sp>
      <p:sp>
        <p:nvSpPr>
          <p:cNvPr id="13" name="TextBox 12">
            <a:extLst>
              <a:ext uri="{FF2B5EF4-FFF2-40B4-BE49-F238E27FC236}">
                <a16:creationId xmlns:a16="http://schemas.microsoft.com/office/drawing/2014/main" id="{BBD9EB1F-AA95-C1A6-F7BD-0C4097F0262F}"/>
              </a:ext>
            </a:extLst>
          </p:cNvPr>
          <p:cNvSpPr txBox="1"/>
          <p:nvPr/>
        </p:nvSpPr>
        <p:spPr>
          <a:xfrm>
            <a:off x="1500028" y="5219273"/>
            <a:ext cx="9873466" cy="1131785"/>
          </a:xfrm>
          <a:prstGeom prst="rect">
            <a:avLst/>
          </a:prstGeom>
          <a:noFill/>
        </p:spPr>
        <p:txBody>
          <a:bodyPr wrap="square" rtlCol="0">
            <a:spAutoFit/>
          </a:bodyPr>
          <a:lstStyle/>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Lượng mưa trung bình của tháng Ba là:</a:t>
            </a:r>
          </a:p>
          <a:p>
            <a:pPr algn="ctr">
              <a:lnSpc>
                <a:spcPct val="150000"/>
              </a:lnSpc>
            </a:pPr>
            <a:r>
              <a:rPr lang="vi-VN" sz="2400" i="1"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(23,5 + 32,7 + 21,8) : 3 = 26 (mm)</a:t>
            </a:r>
          </a:p>
        </p:txBody>
      </p:sp>
      <p:sp>
        <p:nvSpPr>
          <p:cNvPr id="14" name="Rectangle: Rounded Corners 13">
            <a:extLst>
              <a:ext uri="{FF2B5EF4-FFF2-40B4-BE49-F238E27FC236}">
                <a16:creationId xmlns:a16="http://schemas.microsoft.com/office/drawing/2014/main" id="{FA62B9B4-4155-B36B-E299-C4226B7D8DEF}"/>
              </a:ext>
            </a:extLst>
          </p:cNvPr>
          <p:cNvSpPr/>
          <p:nvPr/>
        </p:nvSpPr>
        <p:spPr>
          <a:xfrm>
            <a:off x="7952198" y="3554860"/>
            <a:ext cx="2383605" cy="513708"/>
          </a:xfrm>
          <a:prstGeom prst="round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800" dirty="0">
                <a:solidFill>
                  <a:srgbClr val="FF0000"/>
                </a:solidFill>
                <a:latin typeface="Cambria" panose="02040503050406030204" pitchFamily="18" charset="0"/>
                <a:ea typeface="Cambria" panose="02040503050406030204" pitchFamily="18" charset="0"/>
              </a:rPr>
              <a:t>26 mm</a:t>
            </a:r>
          </a:p>
        </p:txBody>
      </p:sp>
    </p:spTree>
    <p:extLst>
      <p:ext uri="{BB962C8B-B14F-4D97-AF65-F5344CB8AC3E}">
        <p14:creationId xmlns:p14="http://schemas.microsoft.com/office/powerpoint/2010/main" val="217038736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fade">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12">
                                            <p:txEl>
                                              <p:pRg st="0" end="0"/>
                                            </p:txEl>
                                          </p:spTgt>
                                        </p:tgtEl>
                                        <p:attrNameLst>
                                          <p:attrName>style.visibility</p:attrName>
                                        </p:attrNameLst>
                                      </p:cBhvr>
                                      <p:to>
                                        <p:strVal val="visible"/>
                                      </p:to>
                                    </p:set>
                                    <p:animEffect transition="in" filter="barn(inVertical)">
                                      <p:cBhvr>
                                        <p:cTn id="18" dur="500"/>
                                        <p:tgtEl>
                                          <p:spTgt spid="12">
                                            <p:txEl>
                                              <p:pRg st="0" end="0"/>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12">
                                            <p:txEl>
                                              <p:pRg st="1" end="1"/>
                                            </p:txEl>
                                          </p:spTgt>
                                        </p:tgtEl>
                                        <p:attrNameLst>
                                          <p:attrName>style.visibility</p:attrName>
                                        </p:attrNameLst>
                                      </p:cBhvr>
                                      <p:to>
                                        <p:strVal val="visible"/>
                                      </p:to>
                                    </p:set>
                                    <p:animEffect transition="in" filter="barn(inVertical)">
                                      <p:cBhvr>
                                        <p:cTn id="23" dur="500"/>
                                        <p:tgtEl>
                                          <p:spTgt spid="12">
                                            <p:txEl>
                                              <p:pRg st="1" end="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wipe(down)">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13">
                                            <p:txEl>
                                              <p:pRg st="0" end="0"/>
                                            </p:txEl>
                                          </p:spTgt>
                                        </p:tgtEl>
                                        <p:attrNameLst>
                                          <p:attrName>style.visibility</p:attrName>
                                        </p:attrNameLst>
                                      </p:cBhvr>
                                      <p:to>
                                        <p:strVal val="visible"/>
                                      </p:to>
                                    </p:set>
                                    <p:animEffect transition="in" filter="barn(inVertical)">
                                      <p:cBhvr>
                                        <p:cTn id="33" dur="500"/>
                                        <p:tgtEl>
                                          <p:spTgt spid="13">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13">
                                            <p:txEl>
                                              <p:pRg st="1" end="1"/>
                                            </p:txEl>
                                          </p:spTgt>
                                        </p:tgtEl>
                                        <p:attrNameLst>
                                          <p:attrName>style.visibility</p:attrName>
                                        </p:attrNameLst>
                                      </p:cBhvr>
                                      <p:to>
                                        <p:strVal val="visible"/>
                                      </p:to>
                                    </p:set>
                                    <p:animEffect transition="in" filter="barn(inVertical)">
                                      <p:cBhvr>
                                        <p:cTn id="38" dur="500"/>
                                        <p:tgtEl>
                                          <p:spTgt spid="13">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4"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wipe(down)">
                                      <p:cBhvr>
                                        <p:cTn id="43"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11" grpId="0" animBg="1"/>
      <p:bldP spid="1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1384995"/>
          </a:xfrm>
          <a:prstGeom prst="rect">
            <a:avLst/>
          </a:prstGeom>
          <a:noFill/>
        </p:spPr>
        <p:txBody>
          <a:bodyPr wrap="square" rtlCol="0">
            <a:spAutoFit/>
          </a:bodyPr>
          <a:lstStyle/>
          <a:p>
            <a:pPr lvl="0" algn="just">
              <a:defRPr/>
            </a:pP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Khu vườn trồng cây ăn quả dạng hình chữ nhật có diện tích 83,52 </a:t>
            </a:r>
            <a:r>
              <a:rPr lang="en-US" sz="2800" b="1" dirty="0">
                <a:solidFill>
                  <a:srgbClr val="002060"/>
                </a:solidFill>
                <a:latin typeface="Cambria" panose="02040503050406030204" pitchFamily="18" charset="0"/>
                <a:ea typeface="Cambria" panose="02040503050406030204" pitchFamily="18" charset="0"/>
              </a:rPr>
              <a:t>m</a:t>
            </a:r>
            <a:r>
              <a:rPr lang="en-US" sz="2800" b="1" baseline="30000" dirty="0">
                <a:solidFill>
                  <a:srgbClr val="002060"/>
                </a:solidFill>
                <a:latin typeface="Cambria" panose="02040503050406030204" pitchFamily="18" charset="0"/>
                <a:ea typeface="Cambria" panose="02040503050406030204" pitchFamily="18" charset="0"/>
              </a:rPr>
              <a:t>2</a:t>
            </a:r>
            <a:r>
              <a:rPr lang="en-US" sz="2800" b="1" dirty="0">
                <a:solidFill>
                  <a:srgbClr val="002060"/>
                </a:solidFill>
                <a:latin typeface="Cambria" panose="02040503050406030204" pitchFamily="18" charset="0"/>
                <a:ea typeface="Cambria" panose="02040503050406030204" pitchFamily="18" charset="0"/>
              </a:rPr>
              <a:t> </a:t>
            </a:r>
            <a:r>
              <a:rPr lang="vi-VN" sz="2800" b="1" dirty="0">
                <a:solidFill>
                  <a:srgbClr val="002060"/>
                </a:solidFill>
                <a:latin typeface="Cambria" panose="02040503050406030204" pitchFamily="18" charset="0"/>
                <a:ea typeface="Cambria" panose="02040503050406030204" pitchFamily="18" charset="0"/>
                <a:cs typeface="Arial" panose="020B0604020202020204" pitchFamily="34" charset="0"/>
              </a:rPr>
              <a:t> và chiều rộng 8,7 m. Hỏi chu vi khu vườn đó là bao nhiêu mét?</a:t>
            </a:r>
            <a:endParaRPr kumimoji="0" lang="fr-FR" sz="2800" b="1" i="0" u="none" strike="noStrike" kern="1200" cap="none" spc="0" normalizeH="0" baseline="0" noProof="0" dirty="0">
              <a:ln>
                <a:noFill/>
              </a:ln>
              <a:solidFill>
                <a:srgbClr val="002060"/>
              </a:solidFill>
              <a:effectLst/>
              <a:uLnTx/>
              <a:uFillTx/>
              <a:latin typeface="Cambria" panose="02040503050406030204" pitchFamily="18" charset="0"/>
              <a:ea typeface="Cambria" panose="02040503050406030204" pitchFamily="18" charset="0"/>
              <a:cs typeface="Arial" panose="020B0604020202020204" pitchFamily="34" charset="0"/>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3</a:t>
              </a:r>
            </a:p>
          </p:txBody>
        </p:sp>
      </p:gr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F0BA4D5E-2120-5EDA-8417-9A1588407AE6}"/>
                  </a:ext>
                </a:extLst>
              </p:cNvPr>
              <p:cNvSpPr txBox="1"/>
              <p:nvPr/>
            </p:nvSpPr>
            <p:spPr>
              <a:xfrm>
                <a:off x="2825393" y="2188396"/>
                <a:ext cx="6760396" cy="3890360"/>
              </a:xfrm>
              <a:prstGeom prst="rect">
                <a:avLst/>
              </a:prstGeom>
              <a:noFill/>
            </p:spPr>
            <p:txBody>
              <a:bodyPr wrap="square" rtlCol="0">
                <a:spAutoFit/>
              </a:bodyPr>
              <a:lstStyle/>
              <a:p>
                <a:pPr marL="0" marR="0" algn="ctr">
                  <a:lnSpc>
                    <a:spcPct val="150000"/>
                  </a:lnSpc>
                  <a:spcBef>
                    <a:spcPts val="0"/>
                  </a:spcBef>
                  <a:spcAft>
                    <a:spcPts val="0"/>
                  </a:spcAft>
                </a:pPr>
                <a:r>
                  <a:rPr lang="en-US" sz="2800" b="1"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Bài </a:t>
                </a:r>
                <a:r>
                  <a:rPr lang="en-US" sz="2800" b="1"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giải</a:t>
                </a:r>
                <a:endParaRPr lang="en-US" sz="2800" b="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Chiều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dài</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83,52 : 8,7 = 9,6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Chu vi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khu</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vườn</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là</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(9,6 + 8,7) </a:t>
                </a:r>
                <a14:m>
                  <m:oMath xmlns:m="http://schemas.openxmlformats.org/officeDocument/2006/math">
                    <m:r>
                      <a:rPr lang="en-US" sz="28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2 =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50000"/>
                  </a:lnSpc>
                  <a:spcBef>
                    <a:spcPts val="0"/>
                  </a:spcBef>
                  <a:spcAft>
                    <a:spcPts val="0"/>
                  </a:spcAft>
                </a:pP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Đáp</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a:t>
                </a:r>
                <a:r>
                  <a:rPr lang="en-US" sz="2800" i="1" u="sng" kern="100" dirty="0" err="1">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số</a:t>
                </a:r>
                <a:r>
                  <a:rPr lang="en-US" sz="2800" i="1" u="sng"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a:t>
                </a:r>
                <a:r>
                  <a:rPr lang="en-US" sz="28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 36,6 m.</a:t>
                </a:r>
                <a:endParaRPr lang="en-US" sz="28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5" name="TextBox 4">
                <a:extLst>
                  <a:ext uri="{FF2B5EF4-FFF2-40B4-BE49-F238E27FC236}">
                    <a16:creationId xmlns:a16="http://schemas.microsoft.com/office/drawing/2014/main" id="{F0BA4D5E-2120-5EDA-8417-9A1588407AE6}"/>
                  </a:ext>
                </a:extLst>
              </p:cNvPr>
              <p:cNvSpPr txBox="1">
                <a:spLocks noRot="1" noChangeAspect="1" noMove="1" noResize="1" noEditPoints="1" noAdjustHandles="1" noChangeArrowheads="1" noChangeShapeType="1" noTextEdit="1"/>
              </p:cNvSpPr>
              <p:nvPr/>
            </p:nvSpPr>
            <p:spPr>
              <a:xfrm>
                <a:off x="2825393" y="2188396"/>
                <a:ext cx="6760396" cy="3890360"/>
              </a:xfrm>
              <a:prstGeom prst="rect">
                <a:avLst/>
              </a:prstGeom>
              <a:blipFill>
                <a:blip r:embed="rId2"/>
                <a:stretch>
                  <a:fillRect r="-1894" b="-3448"/>
                </a:stretch>
              </a:blipFill>
            </p:spPr>
            <p:txBody>
              <a:bodyPr/>
              <a:lstStyle/>
              <a:p>
                <a:r>
                  <a:rPr lang="en-US">
                    <a:noFill/>
                  </a:rPr>
                  <a:t> </a:t>
                </a:r>
              </a:p>
            </p:txBody>
          </p:sp>
        </mc:Fallback>
      </mc:AlternateContent>
    </p:spTree>
    <p:extLst>
      <p:ext uri="{BB962C8B-B14F-4D97-AF65-F5344CB8AC3E}">
        <p14:creationId xmlns:p14="http://schemas.microsoft.com/office/powerpoint/2010/main" val="405204663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down)">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246769"/>
          </a:xfrm>
          <a:prstGeom prst="rect">
            <a:avLst/>
          </a:prstGeom>
          <a:noFill/>
        </p:spPr>
        <p:txBody>
          <a:bodyPr wrap="square" rtlCol="0">
            <a:spAutoFit/>
          </a:bodyPr>
          <a:lstStyle/>
          <a:p>
            <a:r>
              <a:rPr lang="vi-VN" sz="2800" dirty="0">
                <a:latin typeface="Cambria" panose="02040503050406030204" pitchFamily="18" charset="0"/>
                <a:ea typeface="Cambria" panose="02040503050406030204" pitchFamily="18" charset="0"/>
              </a:rPr>
              <a:t>Ông Sơn Hà sử dụng một nửa diện tích mảnh đất dạng hình chữ nhật để xây một nhà máy sản xuất Rô-bốt</a:t>
            </a:r>
          </a:p>
          <a:p>
            <a:r>
              <a:rPr lang="vi-VN" sz="2800" dirty="0">
                <a:latin typeface="Cambria" panose="02040503050406030204" pitchFamily="18" charset="0"/>
                <a:ea typeface="Cambria" panose="02040503050406030204" pitchFamily="18" charset="0"/>
              </a:rPr>
              <a:t>a) Chọn câu trả lời đúng.</a:t>
            </a:r>
          </a:p>
          <a:p>
            <a:r>
              <a:rPr lang="vi-VN" sz="2800" dirty="0">
                <a:latin typeface="Cambria" panose="02040503050406030204" pitchFamily="18" charset="0"/>
                <a:ea typeface="Cambria" panose="02040503050406030204" pitchFamily="18" charset="0"/>
              </a:rPr>
              <a:t>Biết phần đất để xây nhà máy được tô màu xanh trong hình vẽ. Hỏi phần đất đó ở hình nào trong các hình dưới đây?</a:t>
            </a: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4</a:t>
              </a:r>
            </a:p>
          </p:txBody>
        </p:sp>
      </p:gr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2"/>
          <a:stretch>
            <a:fillRect/>
          </a:stretch>
        </p:blipFill>
        <p:spPr>
          <a:xfrm>
            <a:off x="1877706" y="3010328"/>
            <a:ext cx="9191040" cy="1976812"/>
          </a:xfrm>
          <a:prstGeom prst="rect">
            <a:avLst/>
          </a:prstGeom>
        </p:spPr>
      </p:pic>
    </p:spTree>
    <p:extLst>
      <p:ext uri="{BB962C8B-B14F-4D97-AF65-F5344CB8AC3E}">
        <p14:creationId xmlns:p14="http://schemas.microsoft.com/office/powerpoint/2010/main" val="135289488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pic>
        <p:nvPicPr>
          <p:cNvPr id="6" name="Picture 5">
            <a:extLst>
              <a:ext uri="{FF2B5EF4-FFF2-40B4-BE49-F238E27FC236}">
                <a16:creationId xmlns:a16="http://schemas.microsoft.com/office/drawing/2014/main" id="{6788DB9D-5B19-0F65-E534-6FC4BE1BF1F1}"/>
              </a:ext>
            </a:extLst>
          </p:cNvPr>
          <p:cNvPicPr>
            <a:picLocks noChangeAspect="1"/>
          </p:cNvPicPr>
          <p:nvPr/>
        </p:nvPicPr>
        <p:blipFill>
          <a:blip r:embed="rId3"/>
          <a:stretch>
            <a:fillRect/>
          </a:stretch>
        </p:blipFill>
        <p:spPr>
          <a:xfrm>
            <a:off x="1713320" y="585627"/>
            <a:ext cx="9191040" cy="1976812"/>
          </a:xfrm>
          <a:prstGeom prst="rect">
            <a:avLst/>
          </a:prstGeom>
        </p:spPr>
      </p:pic>
      <mc:AlternateContent xmlns:mc="http://schemas.openxmlformats.org/markup-compatibility/2006">
        <mc:Choice xmlns:a14="http://schemas.microsoft.com/office/drawing/2010/main" Requires="a14">
          <p:sp>
            <p:nvSpPr>
              <p:cNvPr id="11" name="TextBox 10">
                <a:extLst>
                  <a:ext uri="{FF2B5EF4-FFF2-40B4-BE49-F238E27FC236}">
                    <a16:creationId xmlns:a16="http://schemas.microsoft.com/office/drawing/2014/main" id="{F86F9DE8-03AF-AB97-8EEE-6483F89EBCCD}"/>
                  </a:ext>
                </a:extLst>
              </p:cNvPr>
              <p:cNvSpPr txBox="1"/>
              <p:nvPr/>
            </p:nvSpPr>
            <p:spPr>
              <a:xfrm>
                <a:off x="1068513" y="3267182"/>
                <a:ext cx="10253609" cy="2469266"/>
              </a:xfrm>
              <a:prstGeom prst="rect">
                <a:avLst/>
              </a:prstGeom>
              <a:noFill/>
            </p:spPr>
            <p:txBody>
              <a:bodyPr wrap="square" rtlCol="0">
                <a:spAutoFit/>
              </a:bodyPr>
              <a:lstStyle/>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Mảnh đất nhà ông Sơn Hà được chia thành 12 phần bằng nhau.</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Hình A đã tô màu bảy phần; hình B đã tô màu 5 phần; hình C đã tô màu 6 phần.</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50000"/>
                  </a:lnSpc>
                  <a:spcBef>
                    <a:spcPts val="0"/>
                  </a:spcBef>
                  <a:spcAft>
                    <a:spcPts val="0"/>
                  </a:spcAft>
                </a:pPr>
                <a:r>
                  <a:rPr lang="vi-VN" sz="2400" i="1"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rPr>
                  <a:t>Phân số chỉ phần đất dùng để xây nhà máy là: </a:t>
                </a:r>
                <a14:m>
                  <m:oMath xmlns:m="http://schemas.openxmlformats.org/officeDocument/2006/math">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2</m:t>
                        </m:r>
                      </m:den>
                    </m:f>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m:t>
                    </m:r>
                    <m:f>
                      <m:fPr>
                        <m:ctrlPr>
                          <a:rPr lang="en-US"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6</m:t>
                        </m:r>
                      </m:num>
                      <m:den>
                        <m:r>
                          <a:rPr lang="vi-VN" sz="2400" i="1" kern="100">
                            <a:solidFill>
                              <a:srgbClr val="FF0000"/>
                            </a:solidFill>
                            <a:effectLst/>
                            <a:latin typeface="Cambria Math" panose="02040503050406030204" pitchFamily="18" charset="0"/>
                            <a:ea typeface="Yu Mincho" panose="02020400000000000000" pitchFamily="18" charset="-128"/>
                            <a:cs typeface="Times New Roman" panose="02020603050405020304" pitchFamily="18" charset="0"/>
                          </a:rPr>
                          <m:t>12</m:t>
                        </m:r>
                      </m:den>
                    </m:f>
                  </m:oMath>
                </a14:m>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a:p>
                <a:pPr algn="ctr">
                  <a:lnSpc>
                    <a:spcPct val="150000"/>
                  </a:lnSpc>
                </a:pP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Vậy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phần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để</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xây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nhà</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máy</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sản</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xuất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rô</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bốt</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ở </a:t>
                </a:r>
                <a:r>
                  <a:rPr lang="en-US" sz="2400" kern="100" dirty="0" err="1">
                    <a:solidFill>
                      <a:srgbClr val="FF0000"/>
                    </a:solidFill>
                    <a:latin typeface="Cambria" panose="02040503050406030204" pitchFamily="18" charset="0"/>
                    <a:ea typeface="Cambria" panose="02040503050406030204" pitchFamily="18" charset="0"/>
                    <a:cs typeface="Times New Roman" panose="02020603050405020304" pitchFamily="18" charset="0"/>
                  </a:rPr>
                  <a:t>hình</a:t>
                </a:r>
                <a:r>
                  <a:rPr lang="en-US" sz="2400" kern="100" dirty="0">
                    <a:solidFill>
                      <a:srgbClr val="FF0000"/>
                    </a:solidFill>
                    <a:latin typeface="Cambria" panose="02040503050406030204" pitchFamily="18" charset="0"/>
                    <a:ea typeface="Cambria" panose="02040503050406030204" pitchFamily="18" charset="0"/>
                    <a:cs typeface="Times New Roman" panose="02020603050405020304" pitchFamily="18" charset="0"/>
                  </a:rPr>
                  <a:t> C.</a:t>
                </a:r>
                <a:endParaRPr lang="en-US" sz="2400" kern="100" dirty="0">
                  <a:solidFill>
                    <a:srgbClr val="FF0000"/>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11" name="TextBox 10">
                <a:extLst>
                  <a:ext uri="{FF2B5EF4-FFF2-40B4-BE49-F238E27FC236}">
                    <a16:creationId xmlns:a16="http://schemas.microsoft.com/office/drawing/2014/main" id="{F86F9DE8-03AF-AB97-8EEE-6483F89EBCCD}"/>
                  </a:ext>
                </a:extLst>
              </p:cNvPr>
              <p:cNvSpPr txBox="1">
                <a:spLocks noRot="1" noChangeAspect="1" noMove="1" noResize="1" noEditPoints="1" noAdjustHandles="1" noChangeArrowheads="1" noChangeShapeType="1" noTextEdit="1"/>
              </p:cNvSpPr>
              <p:nvPr/>
            </p:nvSpPr>
            <p:spPr>
              <a:xfrm>
                <a:off x="1068513" y="3267182"/>
                <a:ext cx="10253609" cy="2469266"/>
              </a:xfrm>
              <a:prstGeom prst="rect">
                <a:avLst/>
              </a:prstGeom>
              <a:blipFill>
                <a:blip r:embed="rId4"/>
                <a:stretch>
                  <a:fillRect l="-476" r="-476" b="-4691"/>
                </a:stretch>
              </a:blipFill>
            </p:spPr>
            <p:txBody>
              <a:bodyPr/>
              <a:lstStyle/>
              <a:p>
                <a:r>
                  <a:rPr lang="en-US">
                    <a:noFill/>
                  </a:rPr>
                  <a:t> </a:t>
                </a:r>
              </a:p>
            </p:txBody>
          </p:sp>
        </mc:Fallback>
      </mc:AlternateContent>
      <p:sp>
        <p:nvSpPr>
          <p:cNvPr id="12" name="Oval 11">
            <a:extLst>
              <a:ext uri="{FF2B5EF4-FFF2-40B4-BE49-F238E27FC236}">
                <a16:creationId xmlns:a16="http://schemas.microsoft.com/office/drawing/2014/main" id="{AE94F49D-6B86-4315-2E5D-9F1094230961}"/>
              </a:ext>
            </a:extLst>
          </p:cNvPr>
          <p:cNvSpPr/>
          <p:nvPr/>
        </p:nvSpPr>
        <p:spPr>
          <a:xfrm>
            <a:off x="7715892" y="883578"/>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97387999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wipe(down)">
                                      <p:cBhvr>
                                        <p:cTn id="12" dur="500"/>
                                        <p:tgtEl>
                                          <p:spTgt spid="12"/>
                                        </p:tgtEl>
                                      </p:cBhvr>
                                    </p:animEffect>
                                  </p:childTnLst>
                                  <p:subTnLst>
                                    <p:audio>
                                      <p:cMediaNode>
                                        <p:cTn display="0" masterRel="sameClick">
                                          <p:stCondLst>
                                            <p:cond evt="begin" delay="0">
                                              <p:tn val="10"/>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3" name="TextBox 2">
            <a:extLst>
              <a:ext uri="{FF2B5EF4-FFF2-40B4-BE49-F238E27FC236}">
                <a16:creationId xmlns:a16="http://schemas.microsoft.com/office/drawing/2014/main" id="{02C0D46B-3C44-110C-A4F6-0DFC0439AEFE}"/>
              </a:ext>
            </a:extLst>
          </p:cNvPr>
          <p:cNvSpPr txBox="1"/>
          <p:nvPr/>
        </p:nvSpPr>
        <p:spPr>
          <a:xfrm>
            <a:off x="449494" y="293082"/>
            <a:ext cx="2221787" cy="646331"/>
          </a:xfrm>
          <a:prstGeom prst="rect">
            <a:avLst/>
          </a:prstGeom>
          <a:noFill/>
        </p:spPr>
        <p:txBody>
          <a:bodyPr wrap="square">
            <a:spAutoFit/>
          </a:bodyPr>
          <a:lstStyle/>
          <a:p>
            <a:r>
              <a:rPr lang="en-US" sz="3600" b="1" dirty="0">
                <a:latin typeface="Cambria" panose="02040503050406030204" pitchFamily="18" charset="0"/>
                <a:ea typeface="Cambria" panose="02040503050406030204" pitchFamily="18" charset="0"/>
              </a:rPr>
              <a:t>b) Đ, S?</a:t>
            </a:r>
            <a:endParaRPr lang="vi-VN" sz="3600" b="1" dirty="0">
              <a:latin typeface="Cambria" panose="02040503050406030204" pitchFamily="18" charset="0"/>
              <a:ea typeface="Cambria" panose="02040503050406030204" pitchFamily="18" charset="0"/>
            </a:endParaRPr>
          </a:p>
        </p:txBody>
      </p:sp>
      <mc:AlternateContent xmlns:mc="http://schemas.openxmlformats.org/markup-compatibility/2006">
        <mc:Choice xmlns:a14="http://schemas.microsoft.com/office/drawing/2010/main" Requires="a14">
          <p:sp>
            <p:nvSpPr>
              <p:cNvPr id="5" name="TextBox 4">
                <a:extLst>
                  <a:ext uri="{FF2B5EF4-FFF2-40B4-BE49-F238E27FC236}">
                    <a16:creationId xmlns:a16="http://schemas.microsoft.com/office/drawing/2014/main" id="{9A1414C2-ED01-913C-34C9-C39B4BFCA454}"/>
                  </a:ext>
                </a:extLst>
              </p:cNvPr>
              <p:cNvSpPr txBox="1"/>
              <p:nvPr/>
            </p:nvSpPr>
            <p:spPr>
              <a:xfrm>
                <a:off x="490590" y="1084192"/>
                <a:ext cx="10636322" cy="892552"/>
              </a:xfrm>
              <a:prstGeom prst="rect">
                <a:avLst/>
              </a:prstGeom>
              <a:noFill/>
            </p:spPr>
            <p:txBody>
              <a:bodyPr wrap="square">
                <a:spAutoFit/>
              </a:bodyPr>
              <a:lstStyle/>
              <a:p>
                <a:r>
                  <a:rPr lang="vi-VN" sz="3600" b="1" dirty="0">
                    <a:solidFill>
                      <a:srgbClr val="002060"/>
                    </a:solidFill>
                    <a:latin typeface="Cambria" panose="02040503050406030204" pitchFamily="18" charset="0"/>
                    <a:ea typeface="Cambria" panose="02040503050406030204" pitchFamily="18" charset="0"/>
                  </a:rPr>
                  <a:t>Diện tích của nhà máy lớn hơn</a:t>
                </a:r>
                <a:r>
                  <a:rPr lang="en-US" sz="3600" b="1" dirty="0">
                    <a:solidFill>
                      <a:srgbClr val="002060"/>
                    </a:solidFill>
                    <a:latin typeface="Cambria" panose="02040503050406030204" pitchFamily="18" charset="0"/>
                    <a:ea typeface="Cambria" panose="02040503050406030204" pitchFamily="18" charset="0"/>
                  </a:rPr>
                  <a:t> </a:t>
                </a:r>
                <a14:m>
                  <m:oMath xmlns:m="http://schemas.openxmlformats.org/officeDocument/2006/math">
                    <m:f>
                      <m:fPr>
                        <m:ctrlP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3600" b="1" i="1" kern="10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m:t>
                        </m:r>
                      </m:num>
                      <m:den>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𝟏𝟎𝟎</m:t>
                        </m:r>
                      </m:den>
                    </m:f>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 </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𝒉𝒂</m:t>
                    </m:r>
                    <m:r>
                      <a:rPr lang="en-US" sz="3600" b="1" i="1" kern="100" smtClean="0">
                        <a:solidFill>
                          <a:srgbClr val="002060"/>
                        </a:solidFill>
                        <a:effectLst/>
                        <a:latin typeface="Cambria Math" panose="02040503050406030204" pitchFamily="18" charset="0"/>
                        <a:ea typeface="Yu Mincho" panose="02020400000000000000" pitchFamily="18" charset="-128"/>
                        <a:cs typeface="Times New Roman" panose="02020603050405020304" pitchFamily="18" charset="0"/>
                      </a:rPr>
                      <m:t>.</m:t>
                    </m:r>
                  </m:oMath>
                </a14:m>
                <a:endParaRPr lang="vi-VN" sz="3600" b="1" dirty="0">
                  <a:solidFill>
                    <a:srgbClr val="002060"/>
                  </a:solidFill>
                  <a:latin typeface="Cambria" panose="02040503050406030204" pitchFamily="18" charset="0"/>
                  <a:ea typeface="Cambria" panose="02040503050406030204" pitchFamily="18" charset="0"/>
                </a:endParaRPr>
              </a:p>
            </p:txBody>
          </p:sp>
        </mc:Choice>
        <mc:Fallback>
          <p:sp>
            <p:nvSpPr>
              <p:cNvPr id="5" name="TextBox 4">
                <a:extLst>
                  <a:ext uri="{FF2B5EF4-FFF2-40B4-BE49-F238E27FC236}">
                    <a16:creationId xmlns:a16="http://schemas.microsoft.com/office/drawing/2014/main" id="{9A1414C2-ED01-913C-34C9-C39B4BFCA454}"/>
                  </a:ext>
                </a:extLst>
              </p:cNvPr>
              <p:cNvSpPr txBox="1">
                <a:spLocks noRot="1" noChangeAspect="1" noMove="1" noResize="1" noEditPoints="1" noAdjustHandles="1" noChangeArrowheads="1" noChangeShapeType="1" noTextEdit="1"/>
              </p:cNvSpPr>
              <p:nvPr/>
            </p:nvSpPr>
            <p:spPr>
              <a:xfrm>
                <a:off x="490590" y="1084192"/>
                <a:ext cx="10636322" cy="892552"/>
              </a:xfrm>
              <a:prstGeom prst="rect">
                <a:avLst/>
              </a:prstGeom>
              <a:blipFill>
                <a:blip r:embed="rId2"/>
                <a:stretch>
                  <a:fillRect l="-1719" b="-10959"/>
                </a:stretch>
              </a:blipFill>
            </p:spPr>
            <p:txBody>
              <a:bodyPr/>
              <a:lstStyle/>
              <a:p>
                <a:r>
                  <a:rPr lang="en-US">
                    <a:noFill/>
                  </a:rPr>
                  <a:t> </a:t>
                </a:r>
              </a:p>
            </p:txBody>
          </p:sp>
        </mc:Fallback>
      </mc:AlternateContent>
      <p:sp>
        <p:nvSpPr>
          <p:cNvPr id="7" name="Rectangle: Rounded Corners 6">
            <a:extLst>
              <a:ext uri="{FF2B5EF4-FFF2-40B4-BE49-F238E27FC236}">
                <a16:creationId xmlns:a16="http://schemas.microsoft.com/office/drawing/2014/main" id="{A0C84B40-2DFC-7AB7-6DA7-F6D9F1D23049}"/>
              </a:ext>
            </a:extLst>
          </p:cNvPr>
          <p:cNvSpPr/>
          <p:nvPr/>
        </p:nvSpPr>
        <p:spPr>
          <a:xfrm>
            <a:off x="8618305" y="1220913"/>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200" dirty="0">
                <a:solidFill>
                  <a:srgbClr val="002060"/>
                </a:solidFill>
              </a:rPr>
              <a:t>?</a:t>
            </a:r>
          </a:p>
        </p:txBody>
      </p:sp>
      <mc:AlternateContent xmlns:mc="http://schemas.openxmlformats.org/markup-compatibility/2006">
        <mc:Choice xmlns:a14="http://schemas.microsoft.com/office/drawing/2010/main" Requires="a14">
          <p:sp>
            <p:nvSpPr>
              <p:cNvPr id="8" name="TextBox 7">
                <a:extLst>
                  <a:ext uri="{FF2B5EF4-FFF2-40B4-BE49-F238E27FC236}">
                    <a16:creationId xmlns:a16="http://schemas.microsoft.com/office/drawing/2014/main" id="{49D0E7F5-3492-5FC3-D110-0902A24AD9A9}"/>
                  </a:ext>
                </a:extLst>
              </p:cNvPr>
              <p:cNvSpPr txBox="1"/>
              <p:nvPr/>
            </p:nvSpPr>
            <p:spPr>
              <a:xfrm>
                <a:off x="965771" y="2404153"/>
                <a:ext cx="10500189" cy="3899786"/>
              </a:xfrm>
              <a:prstGeom prst="rect">
                <a:avLst/>
              </a:prstGeom>
              <a:noFill/>
            </p:spPr>
            <p:txBody>
              <a:bodyPr wrap="square" rtlCol="0">
                <a:spAutoFit/>
              </a:bodyPr>
              <a:lstStyle/>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mảnh đất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40,4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30 = 1 212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Diện tích nhà máy sản xuất rô – bốt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1 212 : 2 =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Vì 1 ha = 10 000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nên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en-US"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a:t>
                </a:r>
                <a14:m>
                  <m:oMath xmlns:m="http://schemas.openxmlformats.org/officeDocument/2006/math">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m:t>
                    </m:r>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10 000 =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Ta có: 606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&gt; 100 m</a:t>
                </a:r>
                <a:r>
                  <a:rPr lang="vi-VN" sz="2800" i="1" kern="100" baseline="300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2</a:t>
                </a: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spcBef>
                    <a:spcPts val="0"/>
                  </a:spcBef>
                  <a:spcAft>
                    <a:spcPts val="0"/>
                  </a:spcAft>
                </a:pPr>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Vậy diện tích của nhà máy lớn hơn </a:t>
                </a:r>
                <a14:m>
                  <m:oMath xmlns:m="http://schemas.openxmlformats.org/officeDocument/2006/math">
                    <m:f>
                      <m:fPr>
                        <m:ctrlPr>
                          <a:rPr lang="en-US"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ctrlPr>
                      </m:fPr>
                      <m:num>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m:t>
                        </m:r>
                      </m:num>
                      <m:den>
                        <m:r>
                          <a:rPr lang="vi-VN" sz="2800" i="1" kern="100">
                            <a:solidFill>
                              <a:srgbClr val="FF0066"/>
                            </a:solidFill>
                            <a:effectLst/>
                            <a:latin typeface="Cambria Math" panose="02040503050406030204" pitchFamily="18" charset="0"/>
                            <a:ea typeface="Yu Mincho" panose="02020400000000000000" pitchFamily="18" charset="-128"/>
                            <a:cs typeface="Times New Roman" panose="02020603050405020304" pitchFamily="18" charset="0"/>
                          </a:rPr>
                          <m:t>100</m:t>
                        </m:r>
                      </m:den>
                    </m:f>
                  </m:oMath>
                </a14:m>
                <a:r>
                  <a:rPr lang="vi-VN" sz="2800" i="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 ha. </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mc:Choice>
        <mc:Fallback>
          <p:sp>
            <p:nvSpPr>
              <p:cNvPr id="8" name="TextBox 7">
                <a:extLst>
                  <a:ext uri="{FF2B5EF4-FFF2-40B4-BE49-F238E27FC236}">
                    <a16:creationId xmlns:a16="http://schemas.microsoft.com/office/drawing/2014/main" id="{49D0E7F5-3492-5FC3-D110-0902A24AD9A9}"/>
                  </a:ext>
                </a:extLst>
              </p:cNvPr>
              <p:cNvSpPr txBox="1">
                <a:spLocks noRot="1" noChangeAspect="1" noMove="1" noResize="1" noEditPoints="1" noAdjustHandles="1" noChangeArrowheads="1" noChangeShapeType="1" noTextEdit="1"/>
              </p:cNvSpPr>
              <p:nvPr/>
            </p:nvSpPr>
            <p:spPr>
              <a:xfrm>
                <a:off x="965771" y="2404153"/>
                <a:ext cx="10500189" cy="3899786"/>
              </a:xfrm>
              <a:prstGeom prst="rect">
                <a:avLst/>
              </a:prstGeom>
              <a:blipFill>
                <a:blip r:embed="rId3"/>
                <a:stretch>
                  <a:fillRect t="-1563" b="-781"/>
                </a:stretch>
              </a:blipFill>
            </p:spPr>
            <p:txBody>
              <a:bodyPr/>
              <a:lstStyle/>
              <a:p>
                <a:r>
                  <a:rPr lang="en-US">
                    <a:noFill/>
                  </a:rPr>
                  <a:t> </a:t>
                </a:r>
              </a:p>
            </p:txBody>
          </p:sp>
        </mc:Fallback>
      </mc:AlternateContent>
      <p:sp>
        <p:nvSpPr>
          <p:cNvPr id="9" name="Rectangle: Rounded Corners 8">
            <a:extLst>
              <a:ext uri="{FF2B5EF4-FFF2-40B4-BE49-F238E27FC236}">
                <a16:creationId xmlns:a16="http://schemas.microsoft.com/office/drawing/2014/main" id="{D27F5E26-52B3-8523-A966-470994E1FE05}"/>
              </a:ext>
            </a:extLst>
          </p:cNvPr>
          <p:cNvSpPr/>
          <p:nvPr/>
        </p:nvSpPr>
        <p:spPr>
          <a:xfrm>
            <a:off x="8616593" y="1229475"/>
            <a:ext cx="813371"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4000" dirty="0">
                <a:solidFill>
                  <a:srgbClr val="FF0066"/>
                </a:solidFill>
              </a:rPr>
              <a:t>Đ</a:t>
            </a:r>
          </a:p>
        </p:txBody>
      </p:sp>
    </p:spTree>
    <p:extLst>
      <p:ext uri="{BB962C8B-B14F-4D97-AF65-F5344CB8AC3E}">
        <p14:creationId xmlns:p14="http://schemas.microsoft.com/office/powerpoint/2010/main" val="392217935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500"/>
                                        <p:tgtEl>
                                          <p:spTgt spid="5"/>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fade">
                                      <p:cBhvr>
                                        <p:cTn id="15" dur="5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4" fill="hold" grpId="0" nodeType="click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down)">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4"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5" grpId="0"/>
      <p:bldP spid="7" grpId="0" animBg="1"/>
      <p:bldP spid="8" grpId="0"/>
      <p:bldP spid="9"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4" name="Picture 3" descr="A green and red text on a black background&#10;&#10;Description automatically generated">
            <a:extLst>
              <a:ext uri="{FF2B5EF4-FFF2-40B4-BE49-F238E27FC236}">
                <a16:creationId xmlns:a16="http://schemas.microsoft.com/office/drawing/2014/main" id="{FA065FA4-4EA1-64E0-4AAA-DD3C457D1D17}"/>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892745"/>
            <a:ext cx="6637398" cy="5343668"/>
          </a:xfrm>
          <a:prstGeom prst="rect">
            <a:avLst/>
          </a:prstGeom>
        </p:spPr>
      </p:pic>
    </p:spTree>
    <p:extLst>
      <p:ext uri="{BB962C8B-B14F-4D97-AF65-F5344CB8AC3E}">
        <p14:creationId xmlns:p14="http://schemas.microsoft.com/office/powerpoint/2010/main" val="3350879270"/>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rPr>
              <a:t>Hoàn thành bảng sau (theo mẫu)</a:t>
            </a:r>
          </a:p>
        </p:txBody>
      </p:sp>
      <p:sp>
        <p:nvSpPr>
          <p:cNvPr id="44" name="TextBox 43">
            <a:extLst>
              <a:ext uri="{FF2B5EF4-FFF2-40B4-BE49-F238E27FC236}">
                <a16:creationId xmlns:a16="http://schemas.microsoft.com/office/drawing/2014/main" id="{183349AF-27E3-413E-AAFB-29A15560DD01}"/>
              </a:ext>
            </a:extLst>
          </p:cNvPr>
          <p:cNvSpPr txBox="1"/>
          <p:nvPr/>
        </p:nvSpPr>
        <p:spPr>
          <a:xfrm>
            <a:off x="1499733" y="349087"/>
            <a:ext cx="9958806" cy="2677656"/>
          </a:xfrm>
          <a:prstGeom prst="rect">
            <a:avLst/>
          </a:prstGeom>
          <a:noFill/>
        </p:spPr>
        <p:txBody>
          <a:bodyPr wrap="square" rtlCol="0">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2800" b="0" i="0" u="none" strike="noStrike" kern="1200" cap="none" spc="0" normalizeH="0" baseline="0" noProof="0" dirty="0" err="1">
                <a:ln>
                  <a:noFill/>
                </a:ln>
                <a:solidFill>
                  <a:prstClr val="black"/>
                </a:solidFill>
                <a:effectLst/>
                <a:uLnTx/>
                <a:uFillTx/>
                <a:latin typeface="Cambria" panose="02040503050406030204" pitchFamily="18" charset="0"/>
                <a:ea typeface="Cambria" panose="02040503050406030204" pitchFamily="18" charset="0"/>
                <a:cs typeface="+mn-cs"/>
              </a:rPr>
              <a:t>Chọn</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câu</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trả</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lời</a:t>
            </a:r>
            <a:r>
              <a:rPr kumimoji="0" lang="en-US" sz="2800" b="0" i="0" u="none" strike="noStrike" kern="1200" cap="none" spc="0" normalizeH="0" noProof="0" dirty="0">
                <a:ln>
                  <a:noFill/>
                </a:ln>
                <a:solidFill>
                  <a:prstClr val="black"/>
                </a:solidFill>
                <a:effectLst/>
                <a:uLnTx/>
                <a:uFillTx/>
                <a:latin typeface="Cambria" panose="02040503050406030204" pitchFamily="18" charset="0"/>
                <a:ea typeface="Cambria" panose="02040503050406030204" pitchFamily="18" charset="0"/>
                <a:cs typeface="+mn-cs"/>
              </a:rPr>
              <a:t> </a:t>
            </a:r>
            <a:r>
              <a:rPr kumimoji="0" lang="en-US" sz="2800" b="0" i="0" u="none" strike="noStrike" kern="1200" cap="none" spc="0" normalizeH="0" noProof="0" dirty="0" err="1">
                <a:ln>
                  <a:noFill/>
                </a:ln>
                <a:solidFill>
                  <a:prstClr val="black"/>
                </a:solidFill>
                <a:effectLst/>
                <a:uLnTx/>
                <a:uFillTx/>
                <a:latin typeface="Cambria" panose="02040503050406030204" pitchFamily="18" charset="0"/>
                <a:ea typeface="Cambria" panose="02040503050406030204" pitchFamily="18" charset="0"/>
                <a:cs typeface="+mn-cs"/>
              </a:rPr>
              <a:t>đúng</a:t>
            </a:r>
            <a:r>
              <a:rPr lang="en-US" sz="2800" dirty="0">
                <a:solidFill>
                  <a:prstClr val="black"/>
                </a:solidFill>
                <a:latin typeface="Cambria" panose="02040503050406030204" pitchFamily="18" charset="0"/>
                <a:ea typeface="Cambria" panose="02040503050406030204" pitchFamily="18" charset="0"/>
              </a:rPr>
              <a:t>.</a:t>
            </a:r>
          </a:p>
          <a:p>
            <a:pPr marL="0" marR="0" lvl="0" indent="0" algn="l" defTabSz="914400" rtl="0" eaLnBrk="1" fontAlgn="auto" latinLnBrk="0" hangingPunct="1">
              <a:lnSpc>
                <a:spcPct val="100000"/>
              </a:lnSpc>
              <a:spcBef>
                <a:spcPts val="0"/>
              </a:spcBef>
              <a:spcAft>
                <a:spcPts val="0"/>
              </a:spcAft>
              <a:buClrTx/>
              <a:buSzTx/>
              <a:buFontTx/>
              <a:buNone/>
              <a:tabLst/>
              <a:defRPr/>
            </a:pPr>
            <a:r>
              <a:rPr lang="vi-VN" sz="2800" dirty="0">
                <a:solidFill>
                  <a:prstClr val="black"/>
                </a:solidFill>
                <a:latin typeface="Cambria" panose="02040503050406030204" pitchFamily="18" charset="0"/>
                <a:ea typeface="Cambria" panose="02040503050406030204" pitchFamily="18" charset="0"/>
              </a:rPr>
              <a:t>Bạn Tú có 25 quả bóng, mỗi quả nặng 5,7 g. Tú bỏ tất cả số bóng đó vào chiếc hộp xanh và chiếc hộp đỏ. Khi đó, Tú nhận thấy cân nặng của hộp xanh tăng thêm 62,7 g. Hỏi cân nặng của hộp màu đỏ tăng thêm bao nhiêu gam?</a:t>
            </a:r>
            <a:endParaRPr lang="en-US" sz="2800" dirty="0">
              <a:solidFill>
                <a:prstClr val="black"/>
              </a:solidFill>
              <a:latin typeface="Cambria" panose="02040503050406030204" pitchFamily="18" charset="0"/>
              <a:ea typeface="Cambria" panose="02040503050406030204" pitchFamily="18" charset="0"/>
            </a:endParaRPr>
          </a:p>
          <a:p>
            <a:pPr lvl="0"/>
            <a:r>
              <a:rPr lang="nn-NO" sz="2800" dirty="0">
                <a:solidFill>
                  <a:prstClr val="black"/>
                </a:solidFill>
                <a:latin typeface="Cambria" panose="02040503050406030204" pitchFamily="18" charset="0"/>
                <a:ea typeface="Cambria" panose="02040503050406030204" pitchFamily="18" charset="0"/>
              </a:rPr>
              <a:t>A. 142,5 g                                  B. 74,1 g                                    C. 79,8 g</a:t>
            </a:r>
            <a:endParaRPr kumimoji="0" lang="vi-VN" sz="2800" b="0" i="0" u="none" strike="noStrike" kern="1200" cap="none" spc="0" normalizeH="0" baseline="0" noProof="0" dirty="0">
              <a:ln>
                <a:noFill/>
              </a:ln>
              <a:solidFill>
                <a:prstClr val="black"/>
              </a:solidFill>
              <a:effectLst/>
              <a:uLnTx/>
              <a:uFillTx/>
              <a:latin typeface="Cambria" panose="02040503050406030204" pitchFamily="18" charset="0"/>
              <a:ea typeface="Cambria" panose="02040503050406030204" pitchFamily="18" charset="0"/>
              <a:cs typeface="+mn-cs"/>
            </a:endParaRPr>
          </a:p>
        </p:txBody>
      </p:sp>
      <p:grpSp>
        <p:nvGrpSpPr>
          <p:cNvPr id="2" name="Group 1"/>
          <p:cNvGrpSpPr/>
          <p:nvPr/>
        </p:nvGrpSpPr>
        <p:grpSpPr>
          <a:xfrm>
            <a:off x="708344" y="18258"/>
            <a:ext cx="819002" cy="1100495"/>
            <a:chOff x="502155" y="89490"/>
            <a:chExt cx="819002"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mbria" panose="02040503050406030204" pitchFamily="18" charset="0"/>
                <a:ea typeface="Cambria" panose="02040503050406030204" pitchFamily="18" charset="0"/>
                <a:cs typeface="+mn-cs"/>
              </a:endParaRPr>
            </a:p>
          </p:txBody>
        </p:sp>
        <p:sp>
          <p:nvSpPr>
            <p:cNvPr id="33" name="Rectangle 32"/>
            <p:cNvSpPr/>
            <p:nvPr/>
          </p:nvSpPr>
          <p:spPr>
            <a:xfrm>
              <a:off x="502155" y="89490"/>
              <a:ext cx="819002" cy="1100495"/>
            </a:xfrm>
            <a:prstGeom prst="triangle">
              <a:avLst/>
            </a:prstGeom>
            <a:noFill/>
          </p:spPr>
          <p:txBody>
            <a:bodyPr wrap="none" lIns="91440" tIns="45720" rIns="91440" bIns="4572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000" b="1" i="0" u="none" strike="noStrike" kern="1200" cap="none" spc="0" normalizeH="0" baseline="0" noProof="0" dirty="0">
                  <a:ln w="0"/>
                  <a:solidFill>
                    <a:prstClr val="white"/>
                  </a:solidFill>
                  <a:effectLst>
                    <a:outerShdw blurRad="38100" dist="19050" dir="2700000" algn="tl" rotWithShape="0">
                      <a:prstClr val="black">
                        <a:alpha val="40000"/>
                      </a:prstClr>
                    </a:outerShdw>
                  </a:effectLst>
                  <a:uLnTx/>
                  <a:uFillTx/>
                  <a:latin typeface="Cambria" panose="02040503050406030204" pitchFamily="18" charset="0"/>
                  <a:ea typeface="Cambria" panose="02040503050406030204" pitchFamily="18" charset="0"/>
                  <a:cs typeface="Arial" panose="020B0604020202020204" pitchFamily="34" charset="0"/>
                </a:rPr>
                <a:t>5</a:t>
              </a:r>
            </a:p>
          </p:txBody>
        </p:sp>
      </p:grpSp>
      <p:pic>
        <p:nvPicPr>
          <p:cNvPr id="5" name="Picture 4">
            <a:extLst>
              <a:ext uri="{FF2B5EF4-FFF2-40B4-BE49-F238E27FC236}">
                <a16:creationId xmlns:a16="http://schemas.microsoft.com/office/drawing/2014/main" id="{0F9B09FE-C78B-D97E-C2A4-50912617F55E}"/>
              </a:ext>
            </a:extLst>
          </p:cNvPr>
          <p:cNvPicPr>
            <a:picLocks noChangeAspect="1"/>
          </p:cNvPicPr>
          <p:nvPr/>
        </p:nvPicPr>
        <p:blipFill>
          <a:blip r:embed="rId3"/>
          <a:stretch>
            <a:fillRect/>
          </a:stretch>
        </p:blipFill>
        <p:spPr>
          <a:xfrm>
            <a:off x="7486757" y="3239142"/>
            <a:ext cx="3752850" cy="3009900"/>
          </a:xfrm>
          <a:prstGeom prst="rect">
            <a:avLst/>
          </a:prstGeom>
        </p:spPr>
      </p:pic>
      <p:sp>
        <p:nvSpPr>
          <p:cNvPr id="7" name="TextBox 6">
            <a:extLst>
              <a:ext uri="{FF2B5EF4-FFF2-40B4-BE49-F238E27FC236}">
                <a16:creationId xmlns:a16="http://schemas.microsoft.com/office/drawing/2014/main" id="{8189412D-1ECA-A804-AE8C-B19C576E6AE2}"/>
              </a:ext>
            </a:extLst>
          </p:cNvPr>
          <p:cNvSpPr txBox="1"/>
          <p:nvPr/>
        </p:nvSpPr>
        <p:spPr>
          <a:xfrm>
            <a:off x="873303" y="3369924"/>
            <a:ext cx="6123398" cy="3147080"/>
          </a:xfrm>
          <a:prstGeom prst="rect">
            <a:avLst/>
          </a:prstGeom>
          <a:noFill/>
        </p:spPr>
        <p:txBody>
          <a:bodyPr wrap="square" rtlCol="0">
            <a:spAutoFit/>
          </a:bodyPr>
          <a:lstStyle/>
          <a:p>
            <a:pPr marL="0" marR="0" algn="ctr">
              <a:lnSpc>
                <a:spcPct val="120000"/>
              </a:lnSpc>
              <a:spcBef>
                <a:spcPts val="0"/>
              </a:spcBef>
              <a:spcAft>
                <a:spcPts val="0"/>
              </a:spcAft>
            </a:pPr>
            <a:r>
              <a:rPr lang="vi-VN" sz="2800" b="1"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Bài giải</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tất cả số bóng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5,7 × 25 = 142,5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Cân nặng của túi màu đỏ tăng thêm là:</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ct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142,5 – 62,7 =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a:p>
            <a:pPr marL="0" marR="0" algn="r">
              <a:lnSpc>
                <a:spcPct val="120000"/>
              </a:lnSpc>
              <a:spcBef>
                <a:spcPts val="0"/>
              </a:spcBef>
              <a:spcAft>
                <a:spcPts val="0"/>
              </a:spcAft>
            </a:pPr>
            <a:r>
              <a:rPr lang="vi-VN"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rPr>
              <a:t>Đáp số: 79,8 (g)</a:t>
            </a:r>
            <a:endParaRPr lang="en-US" sz="2800" kern="100" dirty="0">
              <a:solidFill>
                <a:srgbClr val="FF0066"/>
              </a:solidFill>
              <a:effectLst/>
              <a:latin typeface="Cambria" panose="02040503050406030204" pitchFamily="18" charset="0"/>
              <a:ea typeface="Cambria" panose="02040503050406030204" pitchFamily="18" charset="0"/>
              <a:cs typeface="Times New Roman" panose="02020603050405020304" pitchFamily="18" charset="0"/>
            </a:endParaRPr>
          </a:p>
        </p:txBody>
      </p:sp>
      <p:sp>
        <p:nvSpPr>
          <p:cNvPr id="8" name="Oval 7">
            <a:extLst>
              <a:ext uri="{FF2B5EF4-FFF2-40B4-BE49-F238E27FC236}">
                <a16:creationId xmlns:a16="http://schemas.microsoft.com/office/drawing/2014/main" id="{6D35FBA1-4E80-2AF3-3C51-CB2E7331C211}"/>
              </a:ext>
            </a:extLst>
          </p:cNvPr>
          <p:cNvSpPr/>
          <p:nvPr/>
        </p:nvSpPr>
        <p:spPr>
          <a:xfrm>
            <a:off x="9657707" y="2517169"/>
            <a:ext cx="513708" cy="472611"/>
          </a:xfrm>
          <a:prstGeom prst="ellipse">
            <a:avLst/>
          </a:prstGeom>
          <a:noFill/>
          <a:ln w="76200">
            <a:solidFill>
              <a:srgbClr val="FF0066"/>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08168077"/>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fade">
                                      <p:cBhvr>
                                        <p:cTn id="10" dur="500"/>
                                        <p:tgtEl>
                                          <p:spTgt spid="2"/>
                                        </p:tgtEl>
                                      </p:cBhvr>
                                    </p:animEffect>
                                  </p:childTnLst>
                                </p:cTn>
                              </p:par>
                              <p:par>
                                <p:cTn id="11" presetID="10"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500"/>
                                        <p:tgtEl>
                                          <p:spTgt spid="5"/>
                                        </p:tgtEl>
                                      </p:cBhvr>
                                    </p:animEffect>
                                  </p:childTnLst>
                                </p:cTn>
                              </p:par>
                            </p:childTnLst>
                          </p:cTn>
                        </p:par>
                      </p:childTnLst>
                    </p:cTn>
                  </p:par>
                  <p:par>
                    <p:cTn id="14" fill="hold">
                      <p:stCondLst>
                        <p:cond delay="indefinite"/>
                      </p:stCondLst>
                      <p:childTnLst>
                        <p:par>
                          <p:cTn id="15" fill="hold">
                            <p:stCondLst>
                              <p:cond delay="0"/>
                            </p:stCondLst>
                            <p:childTnLst>
                              <p:par>
                                <p:cTn id="16" presetID="22" presetClass="entr" presetSubtype="4"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down)">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wipe(down)">
                                      <p:cBhvr>
                                        <p:cTn id="23" dur="500"/>
                                        <p:tgtEl>
                                          <p:spTgt spid="8"/>
                                        </p:tgtEl>
                                      </p:cBhvr>
                                    </p:animEffect>
                                  </p:childTnLst>
                                  <p:subTnLst>
                                    <p:audio>
                                      <p:cMediaNode>
                                        <p:cTn display="0" masterRel="sameClick">
                                          <p:stCondLst>
                                            <p:cond evt="begin" delay="0">
                                              <p:tn val="21"/>
                                            </p:cond>
                                          </p:stCondLst>
                                          <p:endCondLst>
                                            <p:cond evt="onStopAudio" delay="0">
                                              <p:tgtEl>
                                                <p:sldTgt/>
                                              </p:tgtEl>
                                            </p:cond>
                                          </p:endCondLst>
                                        </p:cTn>
                                        <p:tgtEl>
                                          <p:sndTgt r:embed="rId2" name="chimes.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7" grpId="0"/>
      <p:bldP spid="8"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13" name="Picture 4" descr="Shape&#10;&#10;Description automatically generated with medium confidence">
            <a:extLst>
              <a:ext uri="{FF2B5EF4-FFF2-40B4-BE49-F238E27FC236}">
                <a16:creationId xmlns:a16="http://schemas.microsoft.com/office/drawing/2014/main" id="{579C29C5-BC9D-989C-21DC-6F493EEA3C6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8065672" y="-269793"/>
            <a:ext cx="2778847" cy="2837475"/>
          </a:xfrm>
          <a:prstGeom prst="rect">
            <a:avLst/>
          </a:prstGeom>
        </p:spPr>
      </p:pic>
      <p:pic>
        <p:nvPicPr>
          <p:cNvPr id="14" name="Picture 12" descr="Shape&#10;&#10;Description automatically generated with medium confidence">
            <a:extLst>
              <a:ext uri="{FF2B5EF4-FFF2-40B4-BE49-F238E27FC236}">
                <a16:creationId xmlns:a16="http://schemas.microsoft.com/office/drawing/2014/main" id="{07CBC44A-0B94-73A1-37C3-F9F2B76394E3}"/>
              </a:ext>
            </a:extLst>
          </p:cNvPr>
          <p:cNvPicPr>
            <a:picLocks noChangeAspect="1"/>
          </p:cNvPicPr>
          <p:nvPr/>
        </p:nvPicPr>
        <p:blipFill>
          <a:blip r:embed="rId6" cstate="print">
            <a:extLst>
              <a:ext uri="{BEBA8EAE-BF5A-486C-A8C5-ECC9F3942E4B}">
                <a14:imgProps xmlns:a14="http://schemas.microsoft.com/office/drawing/2010/main">
                  <a14:imgLayer r:embed="rId7">
                    <a14:imgEffect>
                      <a14:colorTemperature colorTemp="11200"/>
                    </a14:imgEffect>
                  </a14:imgLayer>
                </a14:imgProps>
              </a:ext>
              <a:ext uri="{28A0092B-C50C-407E-A947-70E740481C1C}">
                <a14:useLocalDpi xmlns:a14="http://schemas.microsoft.com/office/drawing/2010/main" val="0"/>
              </a:ext>
            </a:extLst>
          </a:blip>
          <a:stretch>
            <a:fillRect/>
          </a:stretch>
        </p:blipFill>
        <p:spPr>
          <a:xfrm>
            <a:off x="9870763" y="953589"/>
            <a:ext cx="2619656" cy="2831319"/>
          </a:xfrm>
          <a:prstGeom prst="rect">
            <a:avLst/>
          </a:prstGeom>
        </p:spPr>
      </p:pic>
      <p:pic>
        <p:nvPicPr>
          <p:cNvPr id="22" name="Ngay-Tet-Thieu-Nhi-Beat-Hanh-Dung-Tue-Minh-Bach-Linh">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8"/>
          <a:stretch>
            <a:fillRect/>
          </a:stretch>
        </p:blipFill>
        <p:spPr>
          <a:xfrm>
            <a:off x="-519407" y="5853952"/>
            <a:ext cx="609600" cy="609600"/>
          </a:xfrm>
          <a:prstGeom prst="rect">
            <a:avLst/>
          </a:prstGeom>
        </p:spPr>
      </p:pic>
      <p:pic>
        <p:nvPicPr>
          <p:cNvPr id="2" name="Picture 1">
            <a:extLst>
              <a:ext uri="{FF2B5EF4-FFF2-40B4-BE49-F238E27FC236}">
                <a16:creationId xmlns:a16="http://schemas.microsoft.com/office/drawing/2014/main" id="{D5E033D5-A1CF-E651-9F9B-347DCF1BE777}"/>
              </a:ext>
            </a:extLst>
          </p:cNvPr>
          <p:cNvPicPr>
            <a:picLocks noChangeAspect="1"/>
          </p:cNvPicPr>
          <p:nvPr/>
        </p:nvPicPr>
        <p:blipFill>
          <a:blip r:embed="rId9"/>
          <a:stretch>
            <a:fillRect/>
          </a:stretch>
        </p:blipFill>
        <p:spPr>
          <a:xfrm>
            <a:off x="1213220" y="749085"/>
            <a:ext cx="8388823" cy="3243353"/>
          </a:xfrm>
          <a:prstGeom prst="rect">
            <a:avLst/>
          </a:prstGeom>
        </p:spPr>
      </p:pic>
      <p:pic>
        <p:nvPicPr>
          <p:cNvPr id="3" name="Picture 2" descr="A round pink label with white text and a black background&#10;&#10;Description automatically generated">
            <a:extLst>
              <a:ext uri="{FF2B5EF4-FFF2-40B4-BE49-F238E27FC236}">
                <a16:creationId xmlns:a16="http://schemas.microsoft.com/office/drawing/2014/main" id="{1ECA386B-BCB8-FF24-85D5-8CEDB7D4B581}"/>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10461846" y="1383812"/>
            <a:ext cx="1453982" cy="1453982"/>
          </a:xfrm>
          <a:prstGeom prst="rect">
            <a:avLst/>
          </a:prstGeom>
        </p:spPr>
      </p:pic>
    </p:spTree>
    <p:extLst>
      <p:ext uri="{BB962C8B-B14F-4D97-AF65-F5344CB8AC3E}">
        <p14:creationId xmlns:p14="http://schemas.microsoft.com/office/powerpoint/2010/main" val="426982334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par>
                                <p:cTn id="11" presetID="1" presetClass="mediacall" presetSubtype="0" fill="hold" nodeType="withEffect">
                                  <p:stCondLst>
                                    <p:cond delay="0"/>
                                  </p:stCondLst>
                                  <p:childTnLst>
                                    <p:cmd type="call" cmd="playFrom(0.0)">
                                      <p:cBhvr>
                                        <p:cTn id="12" dur="167784" fill="hold"/>
                                        <p:tgtEl>
                                          <p:spTgt spid="22"/>
                                        </p:tgtEl>
                                      </p:cBhvr>
                                    </p:cmd>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Effect transition="in" filter="wipe(down)">
                                      <p:cBhvr>
                                        <p:cTn id="1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audio>
              <p:cMediaNode>
                <p:cTn id="18" fill="hold" display="0">
                  <p:stCondLst>
                    <p:cond delay="indefinite"/>
                  </p:stCondLst>
                  <p:endCondLst>
                    <p:cond evt="onStopAudio" delay="0">
                      <p:tgtEl>
                        <p:sldTgt/>
                      </p:tgtEl>
                    </p:cond>
                  </p:endCondLst>
                </p:cTn>
                <p:tgtEl>
                  <p:spTgt spid="22"/>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4"/>
            <a:stretch>
              <a:fillRect l="-1605" r="-1605"/>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3" name="Picture 3"/>
          <p:cNvPicPr>
            <a:picLocks noChangeAspect="1"/>
          </p:cNvPicPr>
          <p:nvPr/>
        </p:nvPicPr>
        <p:blipFill>
          <a:blip r:embed="rId5"/>
          <a:srcRect/>
          <a:stretch>
            <a:fillRect/>
          </a:stretch>
        </p:blipFill>
        <p:spPr>
          <a:xfrm>
            <a:off x="6128065" y="1039759"/>
            <a:ext cx="5775158" cy="5486400"/>
          </a:xfrm>
          <a:prstGeom prst="rect">
            <a:avLst/>
          </a:prstGeom>
        </p:spPr>
      </p:pic>
      <p:pic>
        <p:nvPicPr>
          <p:cNvPr id="4" name="Picture 4"/>
          <p:cNvPicPr>
            <a:picLocks noChangeAspect="1"/>
          </p:cNvPicPr>
          <p:nvPr/>
        </p:nvPicPr>
        <p:blipFill>
          <a:blip r:embed="rId5"/>
          <a:srcRect/>
          <a:stretch>
            <a:fillRect/>
          </a:stretch>
        </p:blipFill>
        <p:spPr>
          <a:xfrm>
            <a:off x="685800" y="1039759"/>
            <a:ext cx="5775158" cy="5486400"/>
          </a:xfrm>
          <a:prstGeom prst="rect">
            <a:avLst/>
          </a:prstGeom>
        </p:spPr>
      </p:pic>
      <p:sp>
        <p:nvSpPr>
          <p:cNvPr id="7" name="Freeform 2">
            <a:extLst>
              <a:ext uri="{FF2B5EF4-FFF2-40B4-BE49-F238E27FC236}">
                <a16:creationId xmlns:a16="http://schemas.microsoft.com/office/drawing/2014/main" id="{20EADD6B-D326-414A-E392-058D5C59FE45}"/>
              </a:ext>
            </a:extLst>
          </p:cNvPr>
          <p:cNvSpPr/>
          <p:nvPr/>
        </p:nvSpPr>
        <p:spPr>
          <a:xfrm>
            <a:off x="3606800" y="26670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6">
              <a:extLst>
                <a:ext uri="{96DAC541-7B7A-43D3-8B79-37D633B846F1}">
                  <asvg:svgBlip xmlns:asvg="http://schemas.microsoft.com/office/drawing/2016/SVG/main" r:embed="rId7"/>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pic>
        <p:nvPicPr>
          <p:cNvPr id="8" name="Picture 2">
            <a:extLst>
              <a:ext uri="{FF2B5EF4-FFF2-40B4-BE49-F238E27FC236}">
                <a16:creationId xmlns:a16="http://schemas.microsoft.com/office/drawing/2014/main" id="{7DCC5236-6A99-785F-2EFC-5F19F708D21C}"/>
              </a:ext>
            </a:extLst>
          </p:cNvPr>
          <p:cNvPicPr>
            <a:picLocks noChangeAspect="1"/>
          </p:cNvPicPr>
          <p:nvPr/>
        </p:nvPicPr>
        <p:blipFill>
          <a:blip r:embed="rId8"/>
          <a:srcRect/>
          <a:stretch>
            <a:fillRect/>
          </a:stretch>
        </p:blipFill>
        <p:spPr>
          <a:xfrm>
            <a:off x="4419600" y="2209800"/>
            <a:ext cx="5294376" cy="5486400"/>
          </a:xfrm>
          <a:prstGeom prst="rect">
            <a:avLst/>
          </a:prstGeom>
        </p:spPr>
      </p:pic>
      <p:pic>
        <p:nvPicPr>
          <p:cNvPr id="9" name="Picture 2">
            <a:extLst>
              <a:ext uri="{FF2B5EF4-FFF2-40B4-BE49-F238E27FC236}">
                <a16:creationId xmlns:a16="http://schemas.microsoft.com/office/drawing/2014/main" id="{831D6589-16F8-9838-C0F8-C43B8BF4E31E}"/>
              </a:ext>
            </a:extLst>
          </p:cNvPr>
          <p:cNvPicPr>
            <a:picLocks noChangeAspect="1"/>
          </p:cNvPicPr>
          <p:nvPr/>
        </p:nvPicPr>
        <p:blipFill>
          <a:blip r:embed="rId8"/>
          <a:srcRect/>
          <a:stretch>
            <a:fillRect/>
          </a:stretch>
        </p:blipFill>
        <p:spPr>
          <a:xfrm>
            <a:off x="4521200" y="2311400"/>
            <a:ext cx="5294376" cy="5486400"/>
          </a:xfrm>
          <a:prstGeom prst="rect">
            <a:avLst/>
          </a:prstGeom>
        </p:spPr>
      </p:pic>
      <p:pic>
        <p:nvPicPr>
          <p:cNvPr id="10" name="Picture 2">
            <a:extLst>
              <a:ext uri="{FF2B5EF4-FFF2-40B4-BE49-F238E27FC236}">
                <a16:creationId xmlns:a16="http://schemas.microsoft.com/office/drawing/2014/main" id="{0690EAB7-870F-53F5-E917-266669A074C9}"/>
              </a:ext>
            </a:extLst>
          </p:cNvPr>
          <p:cNvPicPr>
            <a:picLocks noChangeAspect="1"/>
          </p:cNvPicPr>
          <p:nvPr/>
        </p:nvPicPr>
        <p:blipFill>
          <a:blip r:embed="rId8"/>
          <a:srcRect/>
          <a:stretch>
            <a:fillRect/>
          </a:stretch>
        </p:blipFill>
        <p:spPr>
          <a:xfrm>
            <a:off x="609600" y="2463800"/>
            <a:ext cx="5294376" cy="5486400"/>
          </a:xfrm>
          <a:prstGeom prst="rect">
            <a:avLst/>
          </a:prstGeom>
        </p:spPr>
      </p:pic>
      <p:pic>
        <p:nvPicPr>
          <p:cNvPr id="11" name="Picture 10">
            <a:extLst>
              <a:ext uri="{FF2B5EF4-FFF2-40B4-BE49-F238E27FC236}">
                <a16:creationId xmlns:a16="http://schemas.microsoft.com/office/drawing/2014/main" id="{7189A806-C5EE-7890-E3A8-5DFD40434E14}"/>
              </a:ext>
            </a:extLst>
          </p:cNvPr>
          <p:cNvPicPr>
            <a:picLocks noChangeAspect="1"/>
          </p:cNvPicPr>
          <p:nvPr/>
        </p:nvPicPr>
        <p:blipFill>
          <a:blip r:embed="rId9"/>
          <a:stretch>
            <a:fillRect/>
          </a:stretch>
        </p:blipFill>
        <p:spPr>
          <a:xfrm>
            <a:off x="152400" y="482600"/>
            <a:ext cx="10769600" cy="3885938"/>
          </a:xfrm>
          <a:prstGeom prst="rect">
            <a:avLst/>
          </a:prstGeom>
        </p:spPr>
      </p:pic>
      <p:pic>
        <p:nvPicPr>
          <p:cNvPr id="15" name="Tieng-chuong-chuong-trinh-rung-chuong-vang-www_tiengdong_com (1)">
            <a:hlinkClick r:id="" action="ppaction://media"/>
            <a:extLst>
              <a:ext uri="{FF2B5EF4-FFF2-40B4-BE49-F238E27FC236}">
                <a16:creationId xmlns:a16="http://schemas.microsoft.com/office/drawing/2014/main" id="{E438FD9B-662F-04E4-393E-5D3E7D69C781}"/>
              </a:ext>
            </a:extLst>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914400" y="482600"/>
            <a:ext cx="552345" cy="552345"/>
          </a:xfrm>
          <a:prstGeom prst="rect">
            <a:avLst/>
          </a:prstGeom>
        </p:spPr>
      </p:pic>
      <p:pic>
        <p:nvPicPr>
          <p:cNvPr id="6" name="Picture 5" descr="A round pink label with white text and a black background&#10;&#10;Description automatically generated">
            <a:extLst>
              <a:ext uri="{FF2B5EF4-FFF2-40B4-BE49-F238E27FC236}">
                <a16:creationId xmlns:a16="http://schemas.microsoft.com/office/drawing/2014/main" id="{D363CD2A-C274-BC64-32CC-A4EDA2B80D4D}"/>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10363200" y="5213648"/>
            <a:ext cx="1497032" cy="1497032"/>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1824" fill="hold"/>
                                        <p:tgtEl>
                                          <p:spTgt spid="15"/>
                                        </p:tgtEl>
                                      </p:cBhvr>
                                    </p:cmd>
                                  </p:childTnLst>
                                </p:cTn>
                              </p:par>
                              <p:par>
                                <p:cTn id="7" presetID="6" presetClass="emph" presetSubtype="0" repeatCount="indefinite" fill="hold" nodeType="withEffect">
                                  <p:stCondLst>
                                    <p:cond delay="0"/>
                                  </p:stCondLst>
                                  <p:childTnLst>
                                    <p:animScale>
                                      <p:cBhvr>
                                        <p:cTn id="8" dur="2000" fill="hold"/>
                                        <p:tgtEl>
                                          <p:spTgt spid="11"/>
                                        </p:tgtEl>
                                      </p:cBhvr>
                                      <p:by x="120000" y="120000"/>
                                    </p:animScale>
                                  </p:childTnLst>
                                </p:cTn>
                              </p:par>
                              <p:par>
                                <p:cTn id="9" presetID="32" presetClass="emph" presetSubtype="0" repeatCount="indefinite" fill="hold" nodeType="withEffect">
                                  <p:stCondLst>
                                    <p:cond delay="0"/>
                                  </p:stCondLst>
                                  <p:childTnLst>
                                    <p:animRot by="120000">
                                      <p:cBhvr>
                                        <p:cTn id="10" dur="75" fill="hold">
                                          <p:stCondLst>
                                            <p:cond delay="0"/>
                                          </p:stCondLst>
                                        </p:cTn>
                                        <p:tgtEl>
                                          <p:spTgt spid="7"/>
                                        </p:tgtEl>
                                        <p:attrNameLst>
                                          <p:attrName>r</p:attrName>
                                        </p:attrNameLst>
                                      </p:cBhvr>
                                    </p:animRot>
                                    <p:animRot by="-240000">
                                      <p:cBhvr>
                                        <p:cTn id="11" dur="150" fill="hold">
                                          <p:stCondLst>
                                            <p:cond delay="150"/>
                                          </p:stCondLst>
                                        </p:cTn>
                                        <p:tgtEl>
                                          <p:spTgt spid="7"/>
                                        </p:tgtEl>
                                        <p:attrNameLst>
                                          <p:attrName>r</p:attrName>
                                        </p:attrNameLst>
                                      </p:cBhvr>
                                    </p:animRot>
                                    <p:animRot by="240000">
                                      <p:cBhvr>
                                        <p:cTn id="12" dur="150" fill="hold">
                                          <p:stCondLst>
                                            <p:cond delay="300"/>
                                          </p:stCondLst>
                                        </p:cTn>
                                        <p:tgtEl>
                                          <p:spTgt spid="7"/>
                                        </p:tgtEl>
                                        <p:attrNameLst>
                                          <p:attrName>r</p:attrName>
                                        </p:attrNameLst>
                                      </p:cBhvr>
                                    </p:animRot>
                                    <p:animRot by="-240000">
                                      <p:cBhvr>
                                        <p:cTn id="13" dur="150" fill="hold">
                                          <p:stCondLst>
                                            <p:cond delay="450"/>
                                          </p:stCondLst>
                                        </p:cTn>
                                        <p:tgtEl>
                                          <p:spTgt spid="7"/>
                                        </p:tgtEl>
                                        <p:attrNameLst>
                                          <p:attrName>r</p:attrName>
                                        </p:attrNameLst>
                                      </p:cBhvr>
                                    </p:animRot>
                                    <p:animRot by="120000">
                                      <p:cBhvr>
                                        <p:cTn id="14" dur="150" fill="hold">
                                          <p:stCondLst>
                                            <p:cond delay="600"/>
                                          </p:stCondLst>
                                        </p:cTn>
                                        <p:tgtEl>
                                          <p:spTgt spid="7"/>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audio>
              <p:cMediaNode vol="80000" showWhenStopped="0">
                <p:cTn id="15" repeatCount="indefinite" fill="hold" display="0">
                  <p:stCondLst>
                    <p:cond delay="indefinite"/>
                  </p:stCondLst>
                  <p:endCondLst>
                    <p:cond evt="onStopAudio" delay="0">
                      <p:tgtEl>
                        <p:sldTgt/>
                      </p:tgtEl>
                    </p:cond>
                    <p:cond evt="onNext" delay="0">
                      <p:tgtEl>
                        <p:sldTgt/>
                      </p:tgtEl>
                    </p:cond>
                  </p:endCondLst>
                </p:cTn>
                <p:tgtEl>
                  <p:spTgt spid="15"/>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24628" y="1164771"/>
            <a:ext cx="6197600" cy="1641731"/>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Câu 1: </a:t>
            </a:r>
          </a:p>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Tính: 4,67 + 16,8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21,57</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22,47</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0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21,58</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53086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21,47</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l="-2705" t="-10871" b="-10777"/>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2" name="Freeform 2">
            <a:extLst>
              <a:ext uri="{FF2B5EF4-FFF2-40B4-BE49-F238E27FC236}">
                <a16:creationId xmlns:a16="http://schemas.microsoft.com/office/drawing/2014/main" id="{A0C1278A-10CF-4F4F-1ADC-FC28274E670F}"/>
              </a:ext>
            </a:extLst>
          </p:cNvPr>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3" name="Freeform 4">
            <a:extLst>
              <a:ext uri="{FF2B5EF4-FFF2-40B4-BE49-F238E27FC236}">
                <a16:creationId xmlns:a16="http://schemas.microsoft.com/office/drawing/2014/main" id="{865E1952-11BF-4BEF-FC13-ED774E21F8E2}"/>
              </a:ext>
            </a:extLst>
          </p:cNvPr>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4" name="Freeform 5">
            <a:extLst>
              <a:ext uri="{FF2B5EF4-FFF2-40B4-BE49-F238E27FC236}">
                <a16:creationId xmlns:a16="http://schemas.microsoft.com/office/drawing/2014/main" id="{D0D95A67-FB00-D6F1-7CC1-5DF70C5D6931}"/>
              </a:ext>
            </a:extLst>
          </p:cNvPr>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5" name="Freeform 6">
            <a:extLst>
              <a:ext uri="{FF2B5EF4-FFF2-40B4-BE49-F238E27FC236}">
                <a16:creationId xmlns:a16="http://schemas.microsoft.com/office/drawing/2014/main" id="{DDB637FC-0CB1-158D-5561-4BFC13AB2EA0}"/>
              </a:ext>
            </a:extLst>
          </p:cNvPr>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36" name="TextBox 35">
            <a:extLst>
              <a:ext uri="{FF2B5EF4-FFF2-40B4-BE49-F238E27FC236}">
                <a16:creationId xmlns:a16="http://schemas.microsoft.com/office/drawing/2014/main" id="{15EEE8F0-6FBB-B84E-8B0D-12DF3F990318}"/>
              </a:ext>
            </a:extLst>
          </p:cNvPr>
          <p:cNvSpPr txBox="1"/>
          <p:nvPr/>
        </p:nvSpPr>
        <p:spPr>
          <a:xfrm>
            <a:off x="2902857" y="1567543"/>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pt-BR" sz="5334" b="0" i="0" u="none" strike="noStrike" kern="1200" cap="none" spc="0" normalizeH="0" baseline="0" noProof="0">
                <a:ln>
                  <a:noFill/>
                </a:ln>
                <a:solidFill>
                  <a:srgbClr val="15F4FD"/>
                </a:solidFill>
                <a:effectLst/>
                <a:uLnTx/>
                <a:uFillTx/>
                <a:latin typeface="Cambria" panose="02040503050406030204" pitchFamily="18" charset="0"/>
                <a:ea typeface="Cambria" panose="02040503050406030204" pitchFamily="18" charset="0"/>
                <a:cs typeface="+mn-cs"/>
              </a:rPr>
              <a:t>Câu 2: 0,65 x 7,5 = ?</a:t>
            </a:r>
            <a:endPar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endParaRPr>
          </a:p>
        </p:txBody>
      </p:sp>
      <p:grpSp>
        <p:nvGrpSpPr>
          <p:cNvPr id="37" name="Group 36">
            <a:extLst>
              <a:ext uri="{FF2B5EF4-FFF2-40B4-BE49-F238E27FC236}">
                <a16:creationId xmlns:a16="http://schemas.microsoft.com/office/drawing/2014/main" id="{76FF2DA1-6D98-3EE6-F55A-DD70FB39B2A2}"/>
              </a:ext>
            </a:extLst>
          </p:cNvPr>
          <p:cNvGrpSpPr/>
          <p:nvPr/>
        </p:nvGrpSpPr>
        <p:grpSpPr>
          <a:xfrm>
            <a:off x="7467600" y="5308600"/>
            <a:ext cx="3352800" cy="1270000"/>
            <a:chOff x="1775751" y="4816549"/>
            <a:chExt cx="4038600" cy="1368075"/>
          </a:xfrm>
        </p:grpSpPr>
        <p:sp>
          <p:nvSpPr>
            <p:cNvPr id="38" name="Freeform 3">
              <a:extLst>
                <a:ext uri="{FF2B5EF4-FFF2-40B4-BE49-F238E27FC236}">
                  <a16:creationId xmlns:a16="http://schemas.microsoft.com/office/drawing/2014/main" id="{13DB757C-AB70-B6B5-A49D-AC95B16FBAB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39" name="TextBox 38">
              <a:extLst>
                <a:ext uri="{FF2B5EF4-FFF2-40B4-BE49-F238E27FC236}">
                  <a16:creationId xmlns:a16="http://schemas.microsoft.com/office/drawing/2014/main" id="{239BC1B2-0E3B-FBEB-A6AF-C46F4AE76CA2}"/>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4,855</a:t>
              </a:r>
            </a:p>
          </p:txBody>
        </p:sp>
      </p:grpSp>
      <p:grpSp>
        <p:nvGrpSpPr>
          <p:cNvPr id="40" name="Group 39">
            <a:extLst>
              <a:ext uri="{FF2B5EF4-FFF2-40B4-BE49-F238E27FC236}">
                <a16:creationId xmlns:a16="http://schemas.microsoft.com/office/drawing/2014/main" id="{B0AB1E13-A6F2-1E22-4C19-12C1887463BE}"/>
              </a:ext>
            </a:extLst>
          </p:cNvPr>
          <p:cNvGrpSpPr/>
          <p:nvPr/>
        </p:nvGrpSpPr>
        <p:grpSpPr>
          <a:xfrm>
            <a:off x="7416800" y="3784600"/>
            <a:ext cx="3352800" cy="1270000"/>
            <a:chOff x="1775751" y="4816549"/>
            <a:chExt cx="4038600" cy="1368075"/>
          </a:xfrm>
        </p:grpSpPr>
        <p:sp>
          <p:nvSpPr>
            <p:cNvPr id="41" name="Freeform 3">
              <a:extLst>
                <a:ext uri="{FF2B5EF4-FFF2-40B4-BE49-F238E27FC236}">
                  <a16:creationId xmlns:a16="http://schemas.microsoft.com/office/drawing/2014/main" id="{2A095212-E038-AFDD-7945-1D6D8B160CDC}"/>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2" name="TextBox 41">
              <a:extLst>
                <a:ext uri="{FF2B5EF4-FFF2-40B4-BE49-F238E27FC236}">
                  <a16:creationId xmlns:a16="http://schemas.microsoft.com/office/drawing/2014/main" id="{51D964AC-6A17-31AF-5A64-DDC31955F4BC}"/>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4,885</a:t>
              </a:r>
            </a:p>
          </p:txBody>
        </p:sp>
      </p:grpSp>
      <p:grpSp>
        <p:nvGrpSpPr>
          <p:cNvPr id="43" name="Group 42">
            <a:extLst>
              <a:ext uri="{FF2B5EF4-FFF2-40B4-BE49-F238E27FC236}">
                <a16:creationId xmlns:a16="http://schemas.microsoft.com/office/drawing/2014/main" id="{7EF4037D-735A-3655-4D38-C6D31E9EE010}"/>
              </a:ext>
            </a:extLst>
          </p:cNvPr>
          <p:cNvGrpSpPr/>
          <p:nvPr/>
        </p:nvGrpSpPr>
        <p:grpSpPr>
          <a:xfrm>
            <a:off x="609600" y="5410200"/>
            <a:ext cx="3352800" cy="1270000"/>
            <a:chOff x="1775751" y="4816549"/>
            <a:chExt cx="4038600" cy="1368075"/>
          </a:xfrm>
        </p:grpSpPr>
        <p:sp>
          <p:nvSpPr>
            <p:cNvPr id="44" name="Freeform 3">
              <a:extLst>
                <a:ext uri="{FF2B5EF4-FFF2-40B4-BE49-F238E27FC236}">
                  <a16:creationId xmlns:a16="http://schemas.microsoft.com/office/drawing/2014/main" id="{D8A3C72E-6BBE-69B4-EE7B-5136DA8CC252}"/>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5" name="TextBox 44">
              <a:extLst>
                <a:ext uri="{FF2B5EF4-FFF2-40B4-BE49-F238E27FC236}">
                  <a16:creationId xmlns:a16="http://schemas.microsoft.com/office/drawing/2014/main" id="{DFA4CA41-D64D-343C-9B16-D607AA6D4EE8}"/>
                </a:ext>
              </a:extLst>
            </p:cNvPr>
            <p:cNvSpPr txBox="1"/>
            <p:nvPr/>
          </p:nvSpPr>
          <p:spPr>
            <a:xfrm>
              <a:off x="2523373" y="5253184"/>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4,857</a:t>
              </a:r>
            </a:p>
          </p:txBody>
        </p:sp>
      </p:grpSp>
      <p:sp>
        <p:nvSpPr>
          <p:cNvPr id="46" name="Freeform 2">
            <a:extLst>
              <a:ext uri="{FF2B5EF4-FFF2-40B4-BE49-F238E27FC236}">
                <a16:creationId xmlns:a16="http://schemas.microsoft.com/office/drawing/2014/main" id="{0D02735D-FD9B-9608-A7B2-F561EFD2FFB3}"/>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47" name="Group 46">
            <a:extLst>
              <a:ext uri="{FF2B5EF4-FFF2-40B4-BE49-F238E27FC236}">
                <a16:creationId xmlns:a16="http://schemas.microsoft.com/office/drawing/2014/main" id="{47999321-D37E-2B92-3E4D-E4E75AAF43F0}"/>
              </a:ext>
            </a:extLst>
          </p:cNvPr>
          <p:cNvGrpSpPr/>
          <p:nvPr/>
        </p:nvGrpSpPr>
        <p:grpSpPr>
          <a:xfrm>
            <a:off x="609600" y="3683000"/>
            <a:ext cx="3302000" cy="1270000"/>
            <a:chOff x="1773821" y="3053257"/>
            <a:chExt cx="4038600" cy="1368075"/>
          </a:xfrm>
        </p:grpSpPr>
        <p:sp>
          <p:nvSpPr>
            <p:cNvPr id="48" name="Freeform 3">
              <a:extLst>
                <a:ext uri="{FF2B5EF4-FFF2-40B4-BE49-F238E27FC236}">
                  <a16:creationId xmlns:a16="http://schemas.microsoft.com/office/drawing/2014/main" id="{77E5DB41-F309-CD13-1A89-D16737AF5CB9}"/>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4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49" name="TextBox 48">
              <a:extLst>
                <a:ext uri="{FF2B5EF4-FFF2-40B4-BE49-F238E27FC236}">
                  <a16:creationId xmlns:a16="http://schemas.microsoft.com/office/drawing/2014/main" id="{6AABE36F-2B98-1E85-57FF-F88D656497D5}"/>
                </a:ext>
              </a:extLst>
            </p:cNvPr>
            <p:cNvSpPr txBox="1"/>
            <p:nvPr/>
          </p:nvSpPr>
          <p:spPr>
            <a:xfrm>
              <a:off x="2523373" y="3506302"/>
              <a:ext cx="2372746" cy="62993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2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4,875</a:t>
              </a:r>
            </a:p>
          </p:txBody>
        </p:sp>
      </p:grpSp>
      <p:pic>
        <p:nvPicPr>
          <p:cNvPr id="50" name="y2mate.com - Incorrect sound effect">
            <a:hlinkClick r:id="" action="ppaction://media"/>
            <a:extLst>
              <a:ext uri="{FF2B5EF4-FFF2-40B4-BE49-F238E27FC236}">
                <a16:creationId xmlns:a16="http://schemas.microsoft.com/office/drawing/2014/main" id="{74E3D3D5-B1D3-DFC1-F8D3-F5E7C8BB0B86}"/>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51" name="y2mate.com - Incorrect sound effect">
            <a:hlinkClick r:id="" action="ppaction://media"/>
            <a:extLst>
              <a:ext uri="{FF2B5EF4-FFF2-40B4-BE49-F238E27FC236}">
                <a16:creationId xmlns:a16="http://schemas.microsoft.com/office/drawing/2014/main" id="{FAACF074-C06F-A29D-1B0E-3AE02EBA73D4}"/>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52" name="Yeah">
            <a:hlinkClick r:id="" action="ppaction://media"/>
            <a:extLst>
              <a:ext uri="{FF2B5EF4-FFF2-40B4-BE49-F238E27FC236}">
                <a16:creationId xmlns:a16="http://schemas.microsoft.com/office/drawing/2014/main" id="{1CF5B227-59F0-5292-CDDC-F6A7E9C6863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53" name="y2mate.com - nhạc chơi rung chuông vàng">
            <a:hlinkClick r:id="" action="ppaction://media"/>
            <a:extLst>
              <a:ext uri="{FF2B5EF4-FFF2-40B4-BE49-F238E27FC236}">
                <a16:creationId xmlns:a16="http://schemas.microsoft.com/office/drawing/2014/main" id="{05DDA3E6-3ECF-DE26-920F-614493C802D3}"/>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54" name="Picture 3">
            <a:hlinkClick r:id="" action="ppaction://media"/>
            <a:extLst>
              <a:ext uri="{FF2B5EF4-FFF2-40B4-BE49-F238E27FC236}">
                <a16:creationId xmlns:a16="http://schemas.microsoft.com/office/drawing/2014/main" id="{BB917BBF-91A7-8BA8-287B-BFD025964A06}"/>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7"/>
                                        </p:tgtEl>
                                        <p:attrNameLst>
                                          <p:attrName>style.visibility</p:attrName>
                                        </p:attrNameLst>
                                      </p:cBhvr>
                                      <p:to>
                                        <p:strVal val="visible"/>
                                      </p:to>
                                    </p:set>
                                    <p:anim calcmode="lin" valueType="num">
                                      <p:cBhvr additive="base">
                                        <p:cTn id="7" dur="250" fill="hold"/>
                                        <p:tgtEl>
                                          <p:spTgt spid="37"/>
                                        </p:tgtEl>
                                        <p:attrNameLst>
                                          <p:attrName>ppt_x</p:attrName>
                                        </p:attrNameLst>
                                      </p:cBhvr>
                                      <p:tavLst>
                                        <p:tav tm="0">
                                          <p:val>
                                            <p:strVal val="#ppt_x"/>
                                          </p:val>
                                        </p:tav>
                                        <p:tav tm="100000">
                                          <p:val>
                                            <p:strVal val="#ppt_x"/>
                                          </p:val>
                                        </p:tav>
                                      </p:tavLst>
                                    </p:anim>
                                    <p:anim calcmode="lin" valueType="num">
                                      <p:cBhvr additive="base">
                                        <p:cTn id="8" dur="250" fill="hold"/>
                                        <p:tgtEl>
                                          <p:spTgt spid="37"/>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40"/>
                                        </p:tgtEl>
                                        <p:attrNameLst>
                                          <p:attrName>style.visibility</p:attrName>
                                        </p:attrNameLst>
                                      </p:cBhvr>
                                      <p:to>
                                        <p:strVal val="visible"/>
                                      </p:to>
                                    </p:set>
                                    <p:anim calcmode="lin" valueType="num">
                                      <p:cBhvr additive="base">
                                        <p:cTn id="11" dur="250" fill="hold"/>
                                        <p:tgtEl>
                                          <p:spTgt spid="40"/>
                                        </p:tgtEl>
                                        <p:attrNameLst>
                                          <p:attrName>ppt_x</p:attrName>
                                        </p:attrNameLst>
                                      </p:cBhvr>
                                      <p:tavLst>
                                        <p:tav tm="0">
                                          <p:val>
                                            <p:strVal val="#ppt_x"/>
                                          </p:val>
                                        </p:tav>
                                        <p:tav tm="100000">
                                          <p:val>
                                            <p:strVal val="#ppt_x"/>
                                          </p:val>
                                        </p:tav>
                                      </p:tavLst>
                                    </p:anim>
                                    <p:anim calcmode="lin" valueType="num">
                                      <p:cBhvr additive="base">
                                        <p:cTn id="12" dur="250" fill="hold"/>
                                        <p:tgtEl>
                                          <p:spTgt spid="40"/>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43"/>
                                        </p:tgtEl>
                                        <p:attrNameLst>
                                          <p:attrName>style.visibility</p:attrName>
                                        </p:attrNameLst>
                                      </p:cBhvr>
                                      <p:to>
                                        <p:strVal val="visible"/>
                                      </p:to>
                                    </p:set>
                                    <p:anim calcmode="lin" valueType="num">
                                      <p:cBhvr additive="base">
                                        <p:cTn id="15" dur="250" fill="hold"/>
                                        <p:tgtEl>
                                          <p:spTgt spid="43"/>
                                        </p:tgtEl>
                                        <p:attrNameLst>
                                          <p:attrName>ppt_x</p:attrName>
                                        </p:attrNameLst>
                                      </p:cBhvr>
                                      <p:tavLst>
                                        <p:tav tm="0">
                                          <p:val>
                                            <p:strVal val="#ppt_x"/>
                                          </p:val>
                                        </p:tav>
                                        <p:tav tm="100000">
                                          <p:val>
                                            <p:strVal val="#ppt_x"/>
                                          </p:val>
                                        </p:tav>
                                      </p:tavLst>
                                    </p:anim>
                                    <p:anim calcmode="lin" valueType="num">
                                      <p:cBhvr additive="base">
                                        <p:cTn id="16" dur="250" fill="hold"/>
                                        <p:tgtEl>
                                          <p:spTgt spid="43"/>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47"/>
                                        </p:tgtEl>
                                        <p:attrNameLst>
                                          <p:attrName>style.visibility</p:attrName>
                                        </p:attrNameLst>
                                      </p:cBhvr>
                                      <p:to>
                                        <p:strVal val="visible"/>
                                      </p:to>
                                    </p:set>
                                    <p:anim calcmode="lin" valueType="num">
                                      <p:cBhvr additive="base">
                                        <p:cTn id="19" dur="250" fill="hold"/>
                                        <p:tgtEl>
                                          <p:spTgt spid="47"/>
                                        </p:tgtEl>
                                        <p:attrNameLst>
                                          <p:attrName>ppt_x</p:attrName>
                                        </p:attrNameLst>
                                      </p:cBhvr>
                                      <p:tavLst>
                                        <p:tav tm="0">
                                          <p:val>
                                            <p:strVal val="#ppt_x"/>
                                          </p:val>
                                        </p:tav>
                                        <p:tav tm="100000">
                                          <p:val>
                                            <p:strVal val="#ppt_x"/>
                                          </p:val>
                                        </p:tav>
                                      </p:tavLst>
                                    </p:anim>
                                    <p:anim calcmode="lin" valueType="num">
                                      <p:cBhvr additive="base">
                                        <p:cTn id="20" dur="250" fill="hold"/>
                                        <p:tgtEl>
                                          <p:spTgt spid="47"/>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36"/>
                                        </p:tgtEl>
                                        <p:attrNameLst>
                                          <p:attrName>style.visibility</p:attrName>
                                        </p:attrNameLst>
                                      </p:cBhvr>
                                      <p:to>
                                        <p:strVal val="visible"/>
                                      </p:to>
                                    </p:set>
                                    <p:anim calcmode="lin" valueType="num">
                                      <p:cBhvr additive="base">
                                        <p:cTn id="23" dur="250" fill="hold"/>
                                        <p:tgtEl>
                                          <p:spTgt spid="36"/>
                                        </p:tgtEl>
                                        <p:attrNameLst>
                                          <p:attrName>ppt_x</p:attrName>
                                        </p:attrNameLst>
                                      </p:cBhvr>
                                      <p:tavLst>
                                        <p:tav tm="0">
                                          <p:val>
                                            <p:strVal val="#ppt_x"/>
                                          </p:val>
                                        </p:tav>
                                        <p:tav tm="100000">
                                          <p:val>
                                            <p:strVal val="#ppt_x"/>
                                          </p:val>
                                        </p:tav>
                                      </p:tavLst>
                                    </p:anim>
                                    <p:anim calcmode="lin" valueType="num">
                                      <p:cBhvr additive="base">
                                        <p:cTn id="24" dur="250" fill="hold"/>
                                        <p:tgtEl>
                                          <p:spTgt spid="36"/>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35"/>
                                        </p:tgtEl>
                                        <p:attrNameLst>
                                          <p:attrName>style.visibility</p:attrName>
                                        </p:attrNameLst>
                                      </p:cBhvr>
                                      <p:to>
                                        <p:strVal val="visible"/>
                                      </p:to>
                                    </p:set>
                                    <p:anim calcmode="lin" valueType="num">
                                      <p:cBhvr additive="base">
                                        <p:cTn id="27" dur="250" fill="hold"/>
                                        <p:tgtEl>
                                          <p:spTgt spid="35"/>
                                        </p:tgtEl>
                                        <p:attrNameLst>
                                          <p:attrName>ppt_x</p:attrName>
                                        </p:attrNameLst>
                                      </p:cBhvr>
                                      <p:tavLst>
                                        <p:tav tm="0">
                                          <p:val>
                                            <p:strVal val="#ppt_x"/>
                                          </p:val>
                                        </p:tav>
                                        <p:tav tm="100000">
                                          <p:val>
                                            <p:strVal val="#ppt_x"/>
                                          </p:val>
                                        </p:tav>
                                      </p:tavLst>
                                    </p:anim>
                                    <p:anim calcmode="lin" valueType="num">
                                      <p:cBhvr additive="base">
                                        <p:cTn id="28" dur="250" fill="hold"/>
                                        <p:tgtEl>
                                          <p:spTgt spid="35"/>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53"/>
                                        </p:tgtEl>
                                      </p:cBhvr>
                                    </p:cmd>
                                  </p:childTnLst>
                                </p:cTn>
                              </p:par>
                              <p:par>
                                <p:cTn id="31" presetID="1" presetClass="mediacall" presetSubtype="0" fill="hold" nodeType="withEffect">
                                  <p:stCondLst>
                                    <p:cond delay="0"/>
                                  </p:stCondLst>
                                  <p:childTnLst>
                                    <p:cmd type="call" cmd="playFrom(0.0)">
                                      <p:cBhvr>
                                        <p:cTn id="32" dur="11076" fill="hold"/>
                                        <p:tgtEl>
                                          <p:spTgt spid="54"/>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54"/>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37"/>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37"/>
                                        </p:tgtEl>
                                      </p:cBhvr>
                                    </p:animEffect>
                                    <p:anim calcmode="lin" valueType="num">
                                      <p:cBhvr>
                                        <p:cTn id="42" dur="1000"/>
                                        <p:tgtEl>
                                          <p:spTgt spid="37"/>
                                        </p:tgtEl>
                                        <p:attrNameLst>
                                          <p:attrName>ppt_x</p:attrName>
                                        </p:attrNameLst>
                                      </p:cBhvr>
                                      <p:tavLst>
                                        <p:tav tm="0">
                                          <p:val>
                                            <p:strVal val="ppt_x"/>
                                          </p:val>
                                        </p:tav>
                                        <p:tav tm="100000">
                                          <p:val>
                                            <p:strVal val="ppt_x"/>
                                          </p:val>
                                        </p:tav>
                                      </p:tavLst>
                                    </p:anim>
                                    <p:anim calcmode="lin" valueType="num">
                                      <p:cBhvr>
                                        <p:cTn id="43" dur="1000"/>
                                        <p:tgtEl>
                                          <p:spTgt spid="37"/>
                                        </p:tgtEl>
                                        <p:attrNameLst>
                                          <p:attrName>ppt_y</p:attrName>
                                        </p:attrNameLst>
                                      </p:cBhvr>
                                      <p:tavLst>
                                        <p:tav tm="0">
                                          <p:val>
                                            <p:strVal val="ppt_y"/>
                                          </p:val>
                                        </p:tav>
                                        <p:tav tm="100000">
                                          <p:val>
                                            <p:strVal val="ppt_y-.1"/>
                                          </p:val>
                                        </p:tav>
                                      </p:tavLst>
                                    </p:anim>
                                    <p:set>
                                      <p:cBhvr>
                                        <p:cTn id="44" dur="1" fill="hold">
                                          <p:stCondLst>
                                            <p:cond delay="999"/>
                                          </p:stCondLst>
                                        </p:cTn>
                                        <p:tgtEl>
                                          <p:spTgt spid="37"/>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51"/>
                                        </p:tgtEl>
                                      </p:cBhvr>
                                    </p:cmd>
                                  </p:childTnLst>
                                </p:cTn>
                              </p:par>
                            </p:childTnLst>
                          </p:cTn>
                        </p:par>
                      </p:childTnLst>
                    </p:cTn>
                  </p:par>
                </p:childTnLst>
              </p:cTn>
              <p:nextCondLst>
                <p:cond evt="onClick" delay="0">
                  <p:tgtEl>
                    <p:spTgt spid="37"/>
                  </p:tgtEl>
                </p:cond>
              </p:nextCondLst>
            </p:seq>
            <p:seq concurrent="1" nextAc="seek">
              <p:cTn id="47" restart="whenNotActive" fill="hold" evtFilter="cancelBubble" nodeType="interactiveSeq">
                <p:stCondLst>
                  <p:cond evt="onClick" delay="0">
                    <p:tgtEl>
                      <p:spTgt spid="40"/>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40"/>
                                        </p:tgtEl>
                                      </p:cBhvr>
                                    </p:animEffect>
                                    <p:anim calcmode="lin" valueType="num">
                                      <p:cBhvr>
                                        <p:cTn id="52" dur="1000"/>
                                        <p:tgtEl>
                                          <p:spTgt spid="40"/>
                                        </p:tgtEl>
                                        <p:attrNameLst>
                                          <p:attrName>ppt_x</p:attrName>
                                        </p:attrNameLst>
                                      </p:cBhvr>
                                      <p:tavLst>
                                        <p:tav tm="0">
                                          <p:val>
                                            <p:strVal val="ppt_x"/>
                                          </p:val>
                                        </p:tav>
                                        <p:tav tm="100000">
                                          <p:val>
                                            <p:strVal val="ppt_x"/>
                                          </p:val>
                                        </p:tav>
                                      </p:tavLst>
                                    </p:anim>
                                    <p:anim calcmode="lin" valueType="num">
                                      <p:cBhvr>
                                        <p:cTn id="53" dur="1000"/>
                                        <p:tgtEl>
                                          <p:spTgt spid="40"/>
                                        </p:tgtEl>
                                        <p:attrNameLst>
                                          <p:attrName>ppt_y</p:attrName>
                                        </p:attrNameLst>
                                      </p:cBhvr>
                                      <p:tavLst>
                                        <p:tav tm="0">
                                          <p:val>
                                            <p:strVal val="ppt_y"/>
                                          </p:val>
                                        </p:tav>
                                        <p:tav tm="100000">
                                          <p:val>
                                            <p:strVal val="ppt_y-.1"/>
                                          </p:val>
                                        </p:tav>
                                      </p:tavLst>
                                    </p:anim>
                                    <p:set>
                                      <p:cBhvr>
                                        <p:cTn id="54" dur="1" fill="hold">
                                          <p:stCondLst>
                                            <p:cond delay="999"/>
                                          </p:stCondLst>
                                        </p:cTn>
                                        <p:tgtEl>
                                          <p:spTgt spid="40"/>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50"/>
                                        </p:tgtEl>
                                      </p:cBhvr>
                                    </p:cmd>
                                  </p:childTnLst>
                                </p:cTn>
                              </p:par>
                            </p:childTnLst>
                          </p:cTn>
                        </p:par>
                      </p:childTnLst>
                    </p:cTn>
                  </p:par>
                </p:childTnLst>
              </p:cTn>
              <p:nextCondLst>
                <p:cond evt="onClick" delay="0">
                  <p:tgtEl>
                    <p:spTgt spid="40"/>
                  </p:tgtEl>
                </p:cond>
              </p:nextCondLst>
            </p:seq>
            <p:seq concurrent="1" nextAc="seek">
              <p:cTn id="57" restart="whenNotActive" fill="hold" evtFilter="cancelBubble" nodeType="interactiveSeq">
                <p:stCondLst>
                  <p:cond evt="onClick" delay="0">
                    <p:tgtEl>
                      <p:spTgt spid="43"/>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43"/>
                                        </p:tgtEl>
                                      </p:cBhvr>
                                    </p:animEffect>
                                    <p:anim calcmode="lin" valueType="num">
                                      <p:cBhvr>
                                        <p:cTn id="62" dur="1000"/>
                                        <p:tgtEl>
                                          <p:spTgt spid="43"/>
                                        </p:tgtEl>
                                        <p:attrNameLst>
                                          <p:attrName>ppt_x</p:attrName>
                                        </p:attrNameLst>
                                      </p:cBhvr>
                                      <p:tavLst>
                                        <p:tav tm="0">
                                          <p:val>
                                            <p:strVal val="ppt_x"/>
                                          </p:val>
                                        </p:tav>
                                        <p:tav tm="100000">
                                          <p:val>
                                            <p:strVal val="ppt_x"/>
                                          </p:val>
                                        </p:tav>
                                      </p:tavLst>
                                    </p:anim>
                                    <p:anim calcmode="lin" valueType="num">
                                      <p:cBhvr>
                                        <p:cTn id="63" dur="1000"/>
                                        <p:tgtEl>
                                          <p:spTgt spid="43"/>
                                        </p:tgtEl>
                                        <p:attrNameLst>
                                          <p:attrName>ppt_y</p:attrName>
                                        </p:attrNameLst>
                                      </p:cBhvr>
                                      <p:tavLst>
                                        <p:tav tm="0">
                                          <p:val>
                                            <p:strVal val="ppt_y"/>
                                          </p:val>
                                        </p:tav>
                                        <p:tav tm="100000">
                                          <p:val>
                                            <p:strVal val="ppt_y-.1"/>
                                          </p:val>
                                        </p:tav>
                                      </p:tavLst>
                                    </p:anim>
                                    <p:set>
                                      <p:cBhvr>
                                        <p:cTn id="64" dur="1" fill="hold">
                                          <p:stCondLst>
                                            <p:cond delay="999"/>
                                          </p:stCondLst>
                                        </p:cTn>
                                        <p:tgtEl>
                                          <p:spTgt spid="43"/>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50"/>
                                        </p:tgtEl>
                                      </p:cBhvr>
                                    </p:cmd>
                                  </p:childTnLst>
                                </p:cTn>
                              </p:par>
                            </p:childTnLst>
                          </p:cTn>
                        </p:par>
                      </p:childTnLst>
                    </p:cTn>
                  </p:par>
                </p:childTnLst>
              </p:cTn>
              <p:nextCondLst>
                <p:cond evt="onClick" delay="0">
                  <p:tgtEl>
                    <p:spTgt spid="43"/>
                  </p:tgtEl>
                </p:cond>
              </p:nextCondLst>
            </p:seq>
            <p:seq concurrent="1" nextAc="seek">
              <p:cTn id="67" restart="whenNotActive" fill="hold" evtFilter="cancelBubble" nodeType="interactiveSeq">
                <p:stCondLst>
                  <p:cond evt="onClick" delay="0">
                    <p:tgtEl>
                      <p:spTgt spid="47"/>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47"/>
                                        </p:tgtEl>
                                        <p:attrNameLst>
                                          <p:attrName>r</p:attrName>
                                        </p:attrNameLst>
                                      </p:cBhvr>
                                    </p:animRot>
                                    <p:animRot by="-240000">
                                      <p:cBhvr>
                                        <p:cTn id="72" dur="200" fill="hold">
                                          <p:stCondLst>
                                            <p:cond delay="200"/>
                                          </p:stCondLst>
                                        </p:cTn>
                                        <p:tgtEl>
                                          <p:spTgt spid="47"/>
                                        </p:tgtEl>
                                        <p:attrNameLst>
                                          <p:attrName>r</p:attrName>
                                        </p:attrNameLst>
                                      </p:cBhvr>
                                    </p:animRot>
                                    <p:animRot by="240000">
                                      <p:cBhvr>
                                        <p:cTn id="73" dur="200" fill="hold">
                                          <p:stCondLst>
                                            <p:cond delay="400"/>
                                          </p:stCondLst>
                                        </p:cTn>
                                        <p:tgtEl>
                                          <p:spTgt spid="47"/>
                                        </p:tgtEl>
                                        <p:attrNameLst>
                                          <p:attrName>r</p:attrName>
                                        </p:attrNameLst>
                                      </p:cBhvr>
                                    </p:animRot>
                                    <p:animRot by="-240000">
                                      <p:cBhvr>
                                        <p:cTn id="74" dur="200" fill="hold">
                                          <p:stCondLst>
                                            <p:cond delay="600"/>
                                          </p:stCondLst>
                                        </p:cTn>
                                        <p:tgtEl>
                                          <p:spTgt spid="47"/>
                                        </p:tgtEl>
                                        <p:attrNameLst>
                                          <p:attrName>r</p:attrName>
                                        </p:attrNameLst>
                                      </p:cBhvr>
                                    </p:animRot>
                                    <p:animRot by="120000">
                                      <p:cBhvr>
                                        <p:cTn id="75" dur="200" fill="hold">
                                          <p:stCondLst>
                                            <p:cond delay="800"/>
                                          </p:stCondLst>
                                        </p:cTn>
                                        <p:tgtEl>
                                          <p:spTgt spid="47"/>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52"/>
                                        </p:tgtEl>
                                      </p:cBhvr>
                                    </p:cmd>
                                  </p:childTnLst>
                                </p:cTn>
                              </p:par>
                              <p:par>
                                <p:cTn id="78" presetID="14" presetClass="entr" presetSubtype="10" fill="hold" nodeType="withEffect">
                                  <p:stCondLst>
                                    <p:cond delay="250"/>
                                  </p:stCondLst>
                                  <p:childTnLst>
                                    <p:set>
                                      <p:cBhvr>
                                        <p:cTn id="79" dur="1" fill="hold">
                                          <p:stCondLst>
                                            <p:cond delay="0"/>
                                          </p:stCondLst>
                                        </p:cTn>
                                        <p:tgtEl>
                                          <p:spTgt spid="46"/>
                                        </p:tgtEl>
                                        <p:attrNameLst>
                                          <p:attrName>style.visibility</p:attrName>
                                        </p:attrNameLst>
                                      </p:cBhvr>
                                      <p:to>
                                        <p:strVal val="visible"/>
                                      </p:to>
                                    </p:set>
                                    <p:animEffect transition="in" filter="randombar(horizontal)">
                                      <p:cBhvr>
                                        <p:cTn id="80" dur="500"/>
                                        <p:tgtEl>
                                          <p:spTgt spid="46"/>
                                        </p:tgtEl>
                                      </p:cBhvr>
                                    </p:animEffect>
                                  </p:childTnLst>
                                </p:cTn>
                              </p:par>
                            </p:childTnLst>
                          </p:cTn>
                        </p:par>
                      </p:childTnLst>
                    </p:cTn>
                  </p:par>
                </p:childTnLst>
              </p:cTn>
              <p:nextCondLst>
                <p:cond evt="onClick" delay="0">
                  <p:tgtEl>
                    <p:spTgt spid="47"/>
                  </p:tgtEl>
                </p:cond>
              </p:nextCondLst>
            </p:seq>
            <p:seq concurrent="1" nextAc="seek">
              <p:cTn id="81" restart="whenNotActive" fill="hold" evtFilter="cancelBubble" nodeType="interactiveSeq">
                <p:stCondLst>
                  <p:cond evt="onClick" delay="0">
                    <p:tgtEl>
                      <p:spTgt spid="54"/>
                    </p:tgtEl>
                  </p:cond>
                </p:stCondLst>
                <p:endSync evt="end" delay="0">
                  <p:rtn val="all"/>
                </p:endSync>
                <p:childTnLst>
                  <p:par>
                    <p:cTn id="82" fill="hold">
                      <p:stCondLst>
                        <p:cond delay="0"/>
                      </p:stCondLst>
                      <p:childTnLst>
                        <p:par>
                          <p:cTn id="83" fill="hold">
                            <p:stCondLst>
                              <p:cond delay="0"/>
                            </p:stCondLst>
                            <p:childTnLst>
                              <p:par>
                                <p:cTn id="84" presetID="2" presetClass="mediacall" presetSubtype="0" fill="hold" nodeType="clickEffect">
                                  <p:stCondLst>
                                    <p:cond delay="0"/>
                                  </p:stCondLst>
                                  <p:childTnLst>
                                    <p:cmd type="call" cmd="togglePause">
                                      <p:cBhvr>
                                        <p:cTn id="85" dur="1" fill="hold"/>
                                        <p:tgtEl>
                                          <p:spTgt spid="54"/>
                                        </p:tgtEl>
                                      </p:cBhvr>
                                    </p:cmd>
                                  </p:childTnLst>
                                </p:cTn>
                              </p:par>
                            </p:childTnLst>
                          </p:cTn>
                        </p:par>
                      </p:childTnLst>
                    </p:cTn>
                  </p:par>
                </p:childTnLst>
              </p:cTn>
              <p:nextCondLst>
                <p:cond evt="onClick" delay="0">
                  <p:tgtEl>
                    <p:spTgt spid="54"/>
                  </p:tgtEl>
                </p:cond>
              </p:nextCondLst>
            </p:seq>
            <p:audio>
              <p:cMediaNode vol="80000">
                <p:cTn id="86" fill="hold" display="0">
                  <p:stCondLst>
                    <p:cond delay="indefinite"/>
                  </p:stCondLst>
                  <p:endCondLst>
                    <p:cond evt="onStopAudio" delay="0">
                      <p:tgtEl>
                        <p:sldTgt/>
                      </p:tgtEl>
                    </p:cond>
                  </p:endCondLst>
                </p:cTn>
                <p:tgtEl>
                  <p:spTgt spid="50"/>
                </p:tgtEl>
              </p:cMediaNode>
            </p:audio>
            <p:audio>
              <p:cMediaNode vol="80000">
                <p:cTn id="87" fill="hold" display="0">
                  <p:stCondLst>
                    <p:cond delay="indefinite"/>
                  </p:stCondLst>
                  <p:endCondLst>
                    <p:cond evt="onStopAudio" delay="0">
                      <p:tgtEl>
                        <p:sldTgt/>
                      </p:tgtEl>
                    </p:cond>
                  </p:endCondLst>
                </p:cTn>
                <p:tgtEl>
                  <p:spTgt spid="51"/>
                </p:tgtEl>
              </p:cMediaNode>
            </p:audio>
            <p:audio>
              <p:cMediaNode vol="80000">
                <p:cTn id="88" fill="hold" display="0">
                  <p:stCondLst>
                    <p:cond delay="indefinite"/>
                  </p:stCondLst>
                  <p:endCondLst>
                    <p:cond evt="onStopAudio" delay="0">
                      <p:tgtEl>
                        <p:sldTgt/>
                      </p:tgtEl>
                    </p:cond>
                  </p:endCondLst>
                </p:cTn>
                <p:tgtEl>
                  <p:spTgt spid="52"/>
                </p:tgtEl>
              </p:cMediaNode>
            </p:audio>
            <p:audio>
              <p:cMediaNode vol="80000">
                <p:cTn id="89" fill="hold" display="0">
                  <p:stCondLst>
                    <p:cond delay="indefinite"/>
                  </p:stCondLst>
                  <p:endCondLst>
                    <p:cond evt="onStopAudio" delay="0">
                      <p:tgtEl>
                        <p:sldTgt/>
                      </p:tgtEl>
                    </p:cond>
                  </p:endCondLst>
                </p:cTn>
                <p:tgtEl>
                  <p:spTgt spid="53"/>
                </p:tgtEl>
              </p:cMediaNode>
            </p:audio>
            <p:video>
              <p:cMediaNode vol="100000">
                <p:cTn id="90" fill="hold" display="0">
                  <p:stCondLst>
                    <p:cond delay="indefinite"/>
                  </p:stCondLst>
                </p:cTn>
                <p:tgtEl>
                  <p:spTgt spid="54"/>
                </p:tgtEl>
              </p:cMediaNode>
            </p:video>
          </p:childTnLst>
        </p:cTn>
      </p:par>
    </p:tnLst>
    <p:bldLst>
      <p:bldP spid="36"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9"/>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2">
              <a:extLst>
                <a:ext uri="{96DAC541-7B7A-43D3-8B79-37D633B846F1}">
                  <asvg:svgBlip xmlns:asvg="http://schemas.microsoft.com/office/drawing/2016/SVG/main" r:embed="rId13"/>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4">
              <a:extLst>
                <a:ext uri="{96DAC541-7B7A-43D3-8B79-37D633B846F1}">
                  <asvg:svgBlip xmlns:asvg="http://schemas.microsoft.com/office/drawing/2016/SVG/main" r:embed="rId15"/>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902857" y="1480457"/>
            <a:ext cx="6197600" cy="820866"/>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5334"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5334"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3: 85,8 : 7,5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5588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11,33</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67600" y="5308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11,54</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6096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11,4</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7">
              <a:extLst>
                <a:ext uri="{96DAC541-7B7A-43D3-8B79-37D633B846F1}">
                  <asvg:svgBlip xmlns:asvg="http://schemas.microsoft.com/office/drawing/2016/SVG/main" r:embed="rId18"/>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7416800" y="37338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6"/>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6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11,44</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19"/>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19"/>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19"/>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0"/>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5888072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0" y="0"/>
            <a:ext cx="12192000" cy="6858000"/>
          </a:xfrm>
          <a:custGeom>
            <a:avLst/>
            <a:gdLst/>
            <a:ahLst/>
            <a:cxnLst/>
            <a:rect l="l" t="t" r="r" b="b"/>
            <a:pathLst>
              <a:path w="18288000" h="10287000">
                <a:moveTo>
                  <a:pt x="0" y="0"/>
                </a:moveTo>
                <a:lnTo>
                  <a:pt x="18288000" y="0"/>
                </a:lnTo>
                <a:lnTo>
                  <a:pt x="18288000" y="10287000"/>
                </a:lnTo>
                <a:lnTo>
                  <a:pt x="0" y="10287000"/>
                </a:lnTo>
                <a:lnTo>
                  <a:pt x="0" y="0"/>
                </a:lnTo>
                <a:close/>
              </a:path>
            </a:pathLst>
          </a:custGeom>
          <a:blipFill>
            <a:blip r:embed="rId10"/>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4" name="Freeform 4"/>
          <p:cNvSpPr/>
          <p:nvPr/>
        </p:nvSpPr>
        <p:spPr>
          <a:xfrm>
            <a:off x="0" y="0"/>
            <a:ext cx="4631885" cy="320021"/>
          </a:xfrm>
          <a:custGeom>
            <a:avLst/>
            <a:gdLst/>
            <a:ahLst/>
            <a:cxnLst/>
            <a:rect l="l" t="t" r="r" b="b"/>
            <a:pathLst>
              <a:path w="6947827" h="480032">
                <a:moveTo>
                  <a:pt x="0" y="0"/>
                </a:moveTo>
                <a:lnTo>
                  <a:pt x="6947827" y="0"/>
                </a:lnTo>
                <a:lnTo>
                  <a:pt x="6947827" y="480032"/>
                </a:lnTo>
                <a:lnTo>
                  <a:pt x="0" y="480032"/>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5" name="Freeform 5"/>
          <p:cNvSpPr/>
          <p:nvPr/>
        </p:nvSpPr>
        <p:spPr>
          <a:xfrm>
            <a:off x="7560116" y="6518329"/>
            <a:ext cx="4631885" cy="339671"/>
          </a:xfrm>
          <a:custGeom>
            <a:avLst/>
            <a:gdLst/>
            <a:ahLst/>
            <a:cxnLst/>
            <a:rect l="l" t="t" r="r" b="b"/>
            <a:pathLst>
              <a:path w="6947827" h="509507">
                <a:moveTo>
                  <a:pt x="0" y="0"/>
                </a:moveTo>
                <a:lnTo>
                  <a:pt x="6947827" y="0"/>
                </a:lnTo>
                <a:lnTo>
                  <a:pt x="6947827" y="509507"/>
                </a:lnTo>
                <a:lnTo>
                  <a:pt x="0" y="509507"/>
                </a:lnTo>
                <a:lnTo>
                  <a:pt x="0" y="0"/>
                </a:lnTo>
                <a:close/>
              </a:path>
            </a:pathLst>
          </a:custGeom>
          <a:blipFill>
            <a:blip r:embed="rId13">
              <a:extLst>
                <a:ext uri="{96DAC541-7B7A-43D3-8B79-37D633B846F1}">
                  <asvg:svgBlip xmlns:asvg="http://schemas.microsoft.com/office/drawing/2016/SVG/main" r:embed="rId14"/>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6" name="Freeform 6"/>
          <p:cNvSpPr/>
          <p:nvPr/>
        </p:nvSpPr>
        <p:spPr>
          <a:xfrm>
            <a:off x="1473200" y="533400"/>
            <a:ext cx="9109629" cy="3063113"/>
          </a:xfrm>
          <a:custGeom>
            <a:avLst/>
            <a:gdLst/>
            <a:ahLst/>
            <a:cxnLst/>
            <a:rect l="l" t="t" r="r" b="b"/>
            <a:pathLst>
              <a:path w="13664444" h="4594669">
                <a:moveTo>
                  <a:pt x="0" y="0"/>
                </a:moveTo>
                <a:lnTo>
                  <a:pt x="13664444" y="0"/>
                </a:lnTo>
                <a:lnTo>
                  <a:pt x="13664444" y="4594669"/>
                </a:lnTo>
                <a:lnTo>
                  <a:pt x="0" y="4594669"/>
                </a:lnTo>
                <a:lnTo>
                  <a:pt x="0" y="0"/>
                </a:lnTo>
                <a:close/>
              </a:path>
            </a:pathLst>
          </a:custGeom>
          <a:blipFill>
            <a:blip r:embed="rId15">
              <a:extLst>
                <a:ext uri="{96DAC541-7B7A-43D3-8B79-37D633B846F1}">
                  <asvg:svgBlip xmlns:asvg="http://schemas.microsoft.com/office/drawing/2016/SVG/main" r:embed="rId16"/>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9">
            <a:extLst>
              <a:ext uri="{FF2B5EF4-FFF2-40B4-BE49-F238E27FC236}">
                <a16:creationId xmlns:a16="http://schemas.microsoft.com/office/drawing/2014/main" id="{78CD4E91-7596-B8B7-A249-12A315743A99}"/>
              </a:ext>
            </a:extLst>
          </p:cNvPr>
          <p:cNvSpPr txBox="1"/>
          <p:nvPr/>
        </p:nvSpPr>
        <p:spPr>
          <a:xfrm>
            <a:off x="2587171" y="1208314"/>
            <a:ext cx="6916058" cy="1354217"/>
          </a:xfrm>
          <a:prstGeom prst="rect">
            <a:avLst/>
          </a:prstGeom>
          <a:noFill/>
        </p:spPr>
        <p:txBody>
          <a:bodyPr wrap="square" lIns="0" tIns="0" rIns="0" bIns="0" rtlCol="0">
            <a:spAutoFit/>
          </a:bodyPr>
          <a:lstStyle/>
          <a:p>
            <a:pPr marL="0" marR="0" lvl="0" indent="0" algn="ctr" defTabSz="60963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Câu</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4: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Tính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bằng</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cách</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thuận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a:t>
            </a:r>
            <a:r>
              <a:rPr kumimoji="0" lang="en-US" sz="4400" b="0" i="0" u="none" strike="noStrike" kern="1200" cap="none" spc="0" normalizeH="0" baseline="0" noProof="0" dirty="0" err="1">
                <a:ln>
                  <a:noFill/>
                </a:ln>
                <a:solidFill>
                  <a:srgbClr val="15F4FD"/>
                </a:solidFill>
                <a:effectLst/>
                <a:uLnTx/>
                <a:uFillTx/>
                <a:latin typeface="Cambria" panose="02040503050406030204" pitchFamily="18" charset="0"/>
                <a:ea typeface="Cambria" panose="02040503050406030204" pitchFamily="18" charset="0"/>
                <a:cs typeface="+mn-cs"/>
              </a:rPr>
              <a:t>tiện</a:t>
            </a:r>
            <a:r>
              <a:rPr kumimoji="0" lang="en-US" sz="4400" b="0" i="0" u="none" strike="noStrike" kern="1200" cap="none" spc="0" normalizeH="0" baseline="0" noProof="0" dirty="0">
                <a:ln>
                  <a:noFill/>
                </a:ln>
                <a:solidFill>
                  <a:srgbClr val="15F4FD"/>
                </a:solidFill>
                <a:effectLst/>
                <a:uLnTx/>
                <a:uFillTx/>
                <a:latin typeface="Cambria" panose="02040503050406030204" pitchFamily="18" charset="0"/>
                <a:ea typeface="Cambria" panose="02040503050406030204" pitchFamily="18" charset="0"/>
                <a:cs typeface="+mn-cs"/>
              </a:rPr>
              <a:t>: 2,5 x 5,6 x 4 = ?</a:t>
            </a:r>
          </a:p>
        </p:txBody>
      </p:sp>
      <p:grpSp>
        <p:nvGrpSpPr>
          <p:cNvPr id="11" name="Group 10">
            <a:extLst>
              <a:ext uri="{FF2B5EF4-FFF2-40B4-BE49-F238E27FC236}">
                <a16:creationId xmlns:a16="http://schemas.microsoft.com/office/drawing/2014/main" id="{9677A31A-3919-6D50-35ED-457D66A6E0A5}"/>
              </a:ext>
            </a:extLst>
          </p:cNvPr>
          <p:cNvGrpSpPr/>
          <p:nvPr/>
        </p:nvGrpSpPr>
        <p:grpSpPr>
          <a:xfrm>
            <a:off x="457200" y="3784600"/>
            <a:ext cx="3352800" cy="1270000"/>
            <a:chOff x="1775751" y="4816549"/>
            <a:chExt cx="4038600" cy="1368075"/>
          </a:xfrm>
        </p:grpSpPr>
        <p:sp>
          <p:nvSpPr>
            <p:cNvPr id="12" name="Freeform 3">
              <a:extLst>
                <a:ext uri="{FF2B5EF4-FFF2-40B4-BE49-F238E27FC236}">
                  <a16:creationId xmlns:a16="http://schemas.microsoft.com/office/drawing/2014/main" id="{E8EA7C45-6C80-EFD1-6DE9-74096A08651E}"/>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3" name="TextBox 12">
              <a:extLst>
                <a:ext uri="{FF2B5EF4-FFF2-40B4-BE49-F238E27FC236}">
                  <a16:creationId xmlns:a16="http://schemas.microsoft.com/office/drawing/2014/main" id="{802D908A-6A0B-478E-DFAE-F2C8CBC85A06}"/>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A. 46</a:t>
              </a:r>
            </a:p>
          </p:txBody>
        </p:sp>
      </p:grpSp>
      <p:grpSp>
        <p:nvGrpSpPr>
          <p:cNvPr id="14" name="Group 13">
            <a:extLst>
              <a:ext uri="{FF2B5EF4-FFF2-40B4-BE49-F238E27FC236}">
                <a16:creationId xmlns:a16="http://schemas.microsoft.com/office/drawing/2014/main" id="{526665E4-CDA2-B57E-DBAF-929B6E429619}"/>
              </a:ext>
            </a:extLst>
          </p:cNvPr>
          <p:cNvGrpSpPr/>
          <p:nvPr/>
        </p:nvGrpSpPr>
        <p:grpSpPr>
          <a:xfrm>
            <a:off x="7416800" y="3784600"/>
            <a:ext cx="3352800" cy="1270000"/>
            <a:chOff x="1775751" y="4816549"/>
            <a:chExt cx="4038600" cy="1368075"/>
          </a:xfrm>
        </p:grpSpPr>
        <p:sp>
          <p:nvSpPr>
            <p:cNvPr id="15" name="Freeform 3">
              <a:extLst>
                <a:ext uri="{FF2B5EF4-FFF2-40B4-BE49-F238E27FC236}">
                  <a16:creationId xmlns:a16="http://schemas.microsoft.com/office/drawing/2014/main" id="{D2490B2D-2566-53F7-A969-9DC52A0ACD45}"/>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6" name="TextBox 15">
              <a:extLst>
                <a:ext uri="{FF2B5EF4-FFF2-40B4-BE49-F238E27FC236}">
                  <a16:creationId xmlns:a16="http://schemas.microsoft.com/office/drawing/2014/main" id="{33ABB540-30DF-FF2C-773D-EEF35068621D}"/>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C. 66</a:t>
              </a:r>
            </a:p>
          </p:txBody>
        </p:sp>
      </p:grpSp>
      <p:grpSp>
        <p:nvGrpSpPr>
          <p:cNvPr id="17" name="Group 16">
            <a:extLst>
              <a:ext uri="{FF2B5EF4-FFF2-40B4-BE49-F238E27FC236}">
                <a16:creationId xmlns:a16="http://schemas.microsoft.com/office/drawing/2014/main" id="{57755804-3515-2F42-25CA-8C919F229060}"/>
              </a:ext>
            </a:extLst>
          </p:cNvPr>
          <p:cNvGrpSpPr/>
          <p:nvPr/>
        </p:nvGrpSpPr>
        <p:grpSpPr>
          <a:xfrm>
            <a:off x="7366000" y="5410200"/>
            <a:ext cx="3352800" cy="1270000"/>
            <a:chOff x="1775751" y="4816549"/>
            <a:chExt cx="4038600" cy="1368075"/>
          </a:xfrm>
        </p:grpSpPr>
        <p:sp>
          <p:nvSpPr>
            <p:cNvPr id="18" name="Freeform 3">
              <a:extLst>
                <a:ext uri="{FF2B5EF4-FFF2-40B4-BE49-F238E27FC236}">
                  <a16:creationId xmlns:a16="http://schemas.microsoft.com/office/drawing/2014/main" id="{20FED8CB-9E48-5EC0-DE01-D04C0F18A5C4}"/>
                </a:ext>
              </a:extLst>
            </p:cNvPr>
            <p:cNvSpPr/>
            <p:nvPr/>
          </p:nvSpPr>
          <p:spPr>
            <a:xfrm>
              <a:off x="1775751" y="4816549"/>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19" name="TextBox 18">
              <a:extLst>
                <a:ext uri="{FF2B5EF4-FFF2-40B4-BE49-F238E27FC236}">
                  <a16:creationId xmlns:a16="http://schemas.microsoft.com/office/drawing/2014/main" id="{4612DDAC-9A53-5447-C549-97ED81A11282}"/>
                </a:ext>
              </a:extLst>
            </p:cNvPr>
            <p:cNvSpPr txBox="1"/>
            <p:nvPr/>
          </p:nvSpPr>
          <p:spPr>
            <a:xfrm>
              <a:off x="2523373" y="5253184"/>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D. 45</a:t>
              </a:r>
            </a:p>
          </p:txBody>
        </p:sp>
      </p:grpSp>
      <p:sp>
        <p:nvSpPr>
          <p:cNvPr id="23" name="Freeform 2">
            <a:extLst>
              <a:ext uri="{FF2B5EF4-FFF2-40B4-BE49-F238E27FC236}">
                <a16:creationId xmlns:a16="http://schemas.microsoft.com/office/drawing/2014/main" id="{7CB3569F-1E88-AB5F-ECFD-BB55F67774FA}"/>
              </a:ext>
            </a:extLst>
          </p:cNvPr>
          <p:cNvSpPr/>
          <p:nvPr/>
        </p:nvSpPr>
        <p:spPr>
          <a:xfrm>
            <a:off x="4114800" y="3378200"/>
            <a:ext cx="3135086" cy="2743200"/>
          </a:xfrm>
          <a:custGeom>
            <a:avLst/>
            <a:gdLst/>
            <a:ahLst/>
            <a:cxnLst/>
            <a:rect l="l" t="t" r="r" b="b"/>
            <a:pathLst>
              <a:path w="4702629" h="4114800">
                <a:moveTo>
                  <a:pt x="0" y="0"/>
                </a:moveTo>
                <a:lnTo>
                  <a:pt x="4702628" y="0"/>
                </a:lnTo>
                <a:lnTo>
                  <a:pt x="4702628" y="4114800"/>
                </a:lnTo>
                <a:lnTo>
                  <a:pt x="0" y="4114800"/>
                </a:lnTo>
                <a:lnTo>
                  <a:pt x="0" y="0"/>
                </a:lnTo>
                <a:close/>
              </a:path>
            </a:pathLst>
          </a:custGeom>
          <a:blipFill>
            <a:blip r:embed="rId18">
              <a:extLst>
                <a:ext uri="{96DAC541-7B7A-43D3-8B79-37D633B846F1}">
                  <asvg:svgBlip xmlns:asvg="http://schemas.microsoft.com/office/drawing/2016/SVG/main" r:embed="rId19"/>
                </a:ext>
              </a:extLst>
            </a:blip>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grpSp>
        <p:nvGrpSpPr>
          <p:cNvPr id="24" name="Group 23">
            <a:extLst>
              <a:ext uri="{FF2B5EF4-FFF2-40B4-BE49-F238E27FC236}">
                <a16:creationId xmlns:a16="http://schemas.microsoft.com/office/drawing/2014/main" id="{F37299F3-DD02-54B1-6BB4-91C46DB4BBE5}"/>
              </a:ext>
            </a:extLst>
          </p:cNvPr>
          <p:cNvGrpSpPr/>
          <p:nvPr/>
        </p:nvGrpSpPr>
        <p:grpSpPr>
          <a:xfrm>
            <a:off x="406400" y="5410200"/>
            <a:ext cx="3302000" cy="1270000"/>
            <a:chOff x="1773821" y="3053257"/>
            <a:chExt cx="4038600" cy="1368075"/>
          </a:xfrm>
        </p:grpSpPr>
        <p:sp>
          <p:nvSpPr>
            <p:cNvPr id="25" name="Freeform 3">
              <a:extLst>
                <a:ext uri="{FF2B5EF4-FFF2-40B4-BE49-F238E27FC236}">
                  <a16:creationId xmlns:a16="http://schemas.microsoft.com/office/drawing/2014/main" id="{8573F555-150C-7D68-3DD3-36D5A291CA83}"/>
                </a:ext>
              </a:extLst>
            </p:cNvPr>
            <p:cNvSpPr/>
            <p:nvPr/>
          </p:nvSpPr>
          <p:spPr>
            <a:xfrm>
              <a:off x="1773821" y="3053257"/>
              <a:ext cx="4038600" cy="1368075"/>
            </a:xfrm>
            <a:custGeom>
              <a:avLst/>
              <a:gdLst/>
              <a:ahLst/>
              <a:cxnLst/>
              <a:rect l="l" t="t" r="r" b="b"/>
              <a:pathLst>
                <a:path w="16230600" h="5498116">
                  <a:moveTo>
                    <a:pt x="0" y="0"/>
                  </a:moveTo>
                  <a:lnTo>
                    <a:pt x="16230600" y="0"/>
                  </a:lnTo>
                  <a:lnTo>
                    <a:pt x="16230600" y="5498116"/>
                  </a:lnTo>
                  <a:lnTo>
                    <a:pt x="0" y="5498116"/>
                  </a:lnTo>
                  <a:lnTo>
                    <a:pt x="0" y="0"/>
                  </a:lnTo>
                  <a:close/>
                </a:path>
              </a:pathLst>
            </a:custGeom>
            <a:blipFill>
              <a:blip r:embed="rId17"/>
              <a:stretch>
                <a:fillRect/>
              </a:stretch>
            </a:blipFill>
          </p:spPr>
          <p:txBody>
            <a:bodyPr/>
            <a:lstStyle/>
            <a:p>
              <a:pPr marL="0" marR="0" lvl="0" indent="0" algn="l" defTabSz="609630" rtl="0" eaLnBrk="1" fontAlgn="auto" latinLnBrk="0" hangingPunct="1">
                <a:lnSpc>
                  <a:spcPct val="100000"/>
                </a:lnSpc>
                <a:spcBef>
                  <a:spcPts val="0"/>
                </a:spcBef>
                <a:spcAft>
                  <a:spcPts val="0"/>
                </a:spcAft>
                <a:buClrTx/>
                <a:buSzTx/>
                <a:buFontTx/>
                <a:buNone/>
                <a:tabLst/>
                <a:defRPr/>
              </a:pPr>
              <a:endParaRPr kumimoji="0" lang="en-US" sz="2800" b="0" i="0" u="none" strike="noStrike" kern="1200" cap="none" spc="0" normalizeH="0" baseline="0" noProof="0">
                <a:ln>
                  <a:noFill/>
                </a:ln>
                <a:solidFill>
                  <a:prstClr val="black"/>
                </a:solidFill>
                <a:effectLst/>
                <a:uLnTx/>
                <a:uFillTx/>
                <a:latin typeface="Cambria" panose="02040503050406030204" pitchFamily="18" charset="0"/>
                <a:ea typeface="Cambria" panose="02040503050406030204" pitchFamily="18" charset="0"/>
                <a:cs typeface="+mn-cs"/>
              </a:endParaRPr>
            </a:p>
          </p:txBody>
        </p:sp>
        <p:sp>
          <p:nvSpPr>
            <p:cNvPr id="26" name="TextBox 25">
              <a:extLst>
                <a:ext uri="{FF2B5EF4-FFF2-40B4-BE49-F238E27FC236}">
                  <a16:creationId xmlns:a16="http://schemas.microsoft.com/office/drawing/2014/main" id="{8D6BC3F7-BC3E-9A9F-EC3F-551FA3F8B374}"/>
                </a:ext>
              </a:extLst>
            </p:cNvPr>
            <p:cNvSpPr txBox="1"/>
            <p:nvPr/>
          </p:nvSpPr>
          <p:spPr>
            <a:xfrm>
              <a:off x="2523373" y="3506302"/>
              <a:ext cx="2372746" cy="696244"/>
            </a:xfrm>
            <a:prstGeom prst="rect">
              <a:avLst/>
            </a:prstGeom>
            <a:noFill/>
          </p:spPr>
          <p:txBody>
            <a:bodyPr wrap="square">
              <a:spAutoFit/>
            </a:bodyPr>
            <a:lstStyle/>
            <a:p>
              <a:pPr marL="0" marR="0" lvl="0" indent="0" algn="l" defTabSz="60963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prstClr val="white"/>
                  </a:solidFill>
                  <a:effectLst/>
                  <a:uLnTx/>
                  <a:uFillTx/>
                  <a:latin typeface="Cambria" panose="02040503050406030204" pitchFamily="18" charset="0"/>
                  <a:ea typeface="Cambria" panose="02040503050406030204" pitchFamily="18" charset="0"/>
                  <a:cs typeface="+mn-cs"/>
                </a:rPr>
                <a:t>B. 56</a:t>
              </a:r>
            </a:p>
          </p:txBody>
        </p:sp>
      </p:grpSp>
      <p:pic>
        <p:nvPicPr>
          <p:cNvPr id="27" name="y2mate.com - Incorrect sound effect">
            <a:hlinkClick r:id="" action="ppaction://media"/>
            <a:extLst>
              <a:ext uri="{FF2B5EF4-FFF2-40B4-BE49-F238E27FC236}">
                <a16:creationId xmlns:a16="http://schemas.microsoft.com/office/drawing/2014/main" id="{6BCAD940-621B-9A04-18DB-467F5CC6C8F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55600" y="533400"/>
            <a:ext cx="312209" cy="312209"/>
          </a:xfrm>
          <a:prstGeom prst="rect">
            <a:avLst/>
          </a:prstGeom>
        </p:spPr>
      </p:pic>
      <p:pic>
        <p:nvPicPr>
          <p:cNvPr id="29" name="y2mate.com - Incorrect sound effect">
            <a:hlinkClick r:id="" action="ppaction://media"/>
            <a:extLst>
              <a:ext uri="{FF2B5EF4-FFF2-40B4-BE49-F238E27FC236}">
                <a16:creationId xmlns:a16="http://schemas.microsoft.com/office/drawing/2014/main" id="{F2C29F15-5669-05E2-D87A-914FCB88CF45}"/>
              </a:ext>
            </a:extLst>
          </p:cNvPr>
          <p:cNvPicPr>
            <a:picLocks noChangeAspect="1"/>
          </p:cNvPicPr>
          <p:nvPr>
            <a:audioFile r:link="rId1"/>
            <p:extLst>
              <p:ext uri="{DAA4B4D4-6D71-4841-9C94-3DE7FCFB9230}">
                <p14:media xmlns:p14="http://schemas.microsoft.com/office/powerpoint/2010/main" r:embed="rId2">
                  <p14:trim st="454"/>
                </p14:media>
              </p:ext>
            </p:extLst>
          </p:nvPr>
        </p:nvPicPr>
        <p:blipFill>
          <a:blip r:embed="rId20"/>
          <a:stretch>
            <a:fillRect/>
          </a:stretch>
        </p:blipFill>
        <p:spPr>
          <a:xfrm>
            <a:off x="-312209" y="1041400"/>
            <a:ext cx="312209" cy="312209"/>
          </a:xfrm>
          <a:prstGeom prst="rect">
            <a:avLst/>
          </a:prstGeom>
        </p:spPr>
      </p:pic>
      <p:pic>
        <p:nvPicPr>
          <p:cNvPr id="30" name="Yeah">
            <a:hlinkClick r:id="" action="ppaction://media"/>
            <a:extLst>
              <a:ext uri="{FF2B5EF4-FFF2-40B4-BE49-F238E27FC236}">
                <a16:creationId xmlns:a16="http://schemas.microsoft.com/office/drawing/2014/main" id="{8770FE40-7BBA-BD0E-9E66-55D5F58F92E4}"/>
              </a:ext>
            </a:extLst>
          </p:cNvPr>
          <p:cNvPicPr>
            <a:picLocks noChangeAspect="1"/>
          </p:cNvPicPr>
          <p:nvPr>
            <a:audioFile r:link="rId4"/>
            <p:extLst>
              <p:ext uri="{DAA4B4D4-6D71-4841-9C94-3DE7FCFB9230}">
                <p14:media xmlns:p14="http://schemas.microsoft.com/office/powerpoint/2010/main" r:embed="rId3"/>
              </p:ext>
            </p:extLst>
          </p:nvPr>
        </p:nvPicPr>
        <p:blipFill>
          <a:blip r:embed="rId20"/>
          <a:stretch>
            <a:fillRect/>
          </a:stretch>
        </p:blipFill>
        <p:spPr>
          <a:xfrm>
            <a:off x="-406400" y="1447800"/>
            <a:ext cx="312209" cy="312209"/>
          </a:xfrm>
          <a:prstGeom prst="rect">
            <a:avLst/>
          </a:prstGeom>
        </p:spPr>
      </p:pic>
      <p:pic>
        <p:nvPicPr>
          <p:cNvPr id="31" name="y2mate.com - nhạc chơi rung chuông vàng">
            <a:hlinkClick r:id="" action="ppaction://media"/>
            <a:extLst>
              <a:ext uri="{FF2B5EF4-FFF2-40B4-BE49-F238E27FC236}">
                <a16:creationId xmlns:a16="http://schemas.microsoft.com/office/drawing/2014/main" id="{855FB686-13B6-80AE-5090-CBBAAC3E8B51}"/>
              </a:ext>
            </a:extLst>
          </p:cNvPr>
          <p:cNvPicPr>
            <a:picLocks noChangeAspect="1"/>
          </p:cNvPicPr>
          <p:nvPr>
            <a:audioFile r:link="rId1"/>
            <p:extLst>
              <p:ext uri="{DAA4B4D4-6D71-4841-9C94-3DE7FCFB9230}">
                <p14:media xmlns:p14="http://schemas.microsoft.com/office/powerpoint/2010/main" r:embed="rId5">
                  <p14:trim end="4696.8125"/>
                </p14:media>
              </p:ext>
            </p:extLst>
          </p:nvPr>
        </p:nvPicPr>
        <p:blipFill>
          <a:blip r:embed="rId20"/>
          <a:stretch>
            <a:fillRect/>
          </a:stretch>
        </p:blipFill>
        <p:spPr>
          <a:xfrm>
            <a:off x="-324909" y="0"/>
            <a:ext cx="324909" cy="324909"/>
          </a:xfrm>
          <a:prstGeom prst="rect">
            <a:avLst/>
          </a:prstGeom>
        </p:spPr>
      </p:pic>
      <p:pic>
        <p:nvPicPr>
          <p:cNvPr id="32" name="Picture 3">
            <a:hlinkClick r:id="" action="ppaction://media"/>
            <a:extLst>
              <a:ext uri="{FF2B5EF4-FFF2-40B4-BE49-F238E27FC236}">
                <a16:creationId xmlns:a16="http://schemas.microsoft.com/office/drawing/2014/main" id="{3FFC5186-3C27-D611-A14D-3A8172D15024}"/>
              </a:ext>
            </a:extLst>
          </p:cNvPr>
          <p:cNvPicPr>
            <a:picLocks noChangeAspect="1"/>
          </p:cNvPicPr>
          <p:nvPr>
            <a:videoFile r:link="rId7"/>
            <p:extLst>
              <p:ext uri="{DAA4B4D4-6D71-4841-9C94-3DE7FCFB9230}">
                <p14:media xmlns:p14="http://schemas.microsoft.com/office/powerpoint/2010/main" r:embed="rId6"/>
              </p:ext>
            </p:extLst>
          </p:nvPr>
        </p:nvPicPr>
        <p:blipFill>
          <a:blip r:embed="rId21"/>
          <a:srcRect/>
          <a:stretch>
            <a:fillRect/>
          </a:stretch>
        </p:blipFill>
        <p:spPr>
          <a:xfrm>
            <a:off x="10261600" y="228600"/>
            <a:ext cx="1679610" cy="947899"/>
          </a:xfrm>
          <a:prstGeom prst="rect">
            <a:avLst/>
          </a:prstGeom>
        </p:spPr>
      </p:pic>
    </p:spTree>
    <p:extLst>
      <p:ext uri="{BB962C8B-B14F-4D97-AF65-F5344CB8AC3E}">
        <p14:creationId xmlns:p14="http://schemas.microsoft.com/office/powerpoint/2010/main" val="193506167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additive="base">
                                        <p:cTn id="7" dur="250" fill="hold"/>
                                        <p:tgtEl>
                                          <p:spTgt spid="11"/>
                                        </p:tgtEl>
                                        <p:attrNameLst>
                                          <p:attrName>ppt_x</p:attrName>
                                        </p:attrNameLst>
                                      </p:cBhvr>
                                      <p:tavLst>
                                        <p:tav tm="0">
                                          <p:val>
                                            <p:strVal val="#ppt_x"/>
                                          </p:val>
                                        </p:tav>
                                        <p:tav tm="100000">
                                          <p:val>
                                            <p:strVal val="#ppt_x"/>
                                          </p:val>
                                        </p:tav>
                                      </p:tavLst>
                                    </p:anim>
                                    <p:anim calcmode="lin" valueType="num">
                                      <p:cBhvr additive="base">
                                        <p:cTn id="8" dur="250" fill="hold"/>
                                        <p:tgtEl>
                                          <p:spTgt spid="11"/>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14"/>
                                        </p:tgtEl>
                                        <p:attrNameLst>
                                          <p:attrName>style.visibility</p:attrName>
                                        </p:attrNameLst>
                                      </p:cBhvr>
                                      <p:to>
                                        <p:strVal val="visible"/>
                                      </p:to>
                                    </p:set>
                                    <p:anim calcmode="lin" valueType="num">
                                      <p:cBhvr additive="base">
                                        <p:cTn id="11" dur="250" fill="hold"/>
                                        <p:tgtEl>
                                          <p:spTgt spid="14"/>
                                        </p:tgtEl>
                                        <p:attrNameLst>
                                          <p:attrName>ppt_x</p:attrName>
                                        </p:attrNameLst>
                                      </p:cBhvr>
                                      <p:tavLst>
                                        <p:tav tm="0">
                                          <p:val>
                                            <p:strVal val="#ppt_x"/>
                                          </p:val>
                                        </p:tav>
                                        <p:tav tm="100000">
                                          <p:val>
                                            <p:strVal val="#ppt_x"/>
                                          </p:val>
                                        </p:tav>
                                      </p:tavLst>
                                    </p:anim>
                                    <p:anim calcmode="lin" valueType="num">
                                      <p:cBhvr additive="base">
                                        <p:cTn id="12" dur="250" fill="hold"/>
                                        <p:tgtEl>
                                          <p:spTgt spid="14"/>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250" fill="hold"/>
                                        <p:tgtEl>
                                          <p:spTgt spid="17"/>
                                        </p:tgtEl>
                                        <p:attrNameLst>
                                          <p:attrName>ppt_x</p:attrName>
                                        </p:attrNameLst>
                                      </p:cBhvr>
                                      <p:tavLst>
                                        <p:tav tm="0">
                                          <p:val>
                                            <p:strVal val="#ppt_x"/>
                                          </p:val>
                                        </p:tav>
                                        <p:tav tm="100000">
                                          <p:val>
                                            <p:strVal val="#ppt_x"/>
                                          </p:val>
                                        </p:tav>
                                      </p:tavLst>
                                    </p:anim>
                                    <p:anim calcmode="lin" valueType="num">
                                      <p:cBhvr additive="base">
                                        <p:cTn id="16" dur="25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nodeType="withEffect">
                                  <p:stCondLst>
                                    <p:cond delay="0"/>
                                  </p:stCondLst>
                                  <p:childTnLst>
                                    <p:set>
                                      <p:cBhvr>
                                        <p:cTn id="18" dur="1" fill="hold">
                                          <p:stCondLst>
                                            <p:cond delay="0"/>
                                          </p:stCondLst>
                                        </p:cTn>
                                        <p:tgtEl>
                                          <p:spTgt spid="24"/>
                                        </p:tgtEl>
                                        <p:attrNameLst>
                                          <p:attrName>style.visibility</p:attrName>
                                        </p:attrNameLst>
                                      </p:cBhvr>
                                      <p:to>
                                        <p:strVal val="visible"/>
                                      </p:to>
                                    </p:set>
                                    <p:anim calcmode="lin" valueType="num">
                                      <p:cBhvr additive="base">
                                        <p:cTn id="19" dur="250" fill="hold"/>
                                        <p:tgtEl>
                                          <p:spTgt spid="24"/>
                                        </p:tgtEl>
                                        <p:attrNameLst>
                                          <p:attrName>ppt_x</p:attrName>
                                        </p:attrNameLst>
                                      </p:cBhvr>
                                      <p:tavLst>
                                        <p:tav tm="0">
                                          <p:val>
                                            <p:strVal val="#ppt_x"/>
                                          </p:val>
                                        </p:tav>
                                        <p:tav tm="100000">
                                          <p:val>
                                            <p:strVal val="#ppt_x"/>
                                          </p:val>
                                        </p:tav>
                                      </p:tavLst>
                                    </p:anim>
                                    <p:anim calcmode="lin" valueType="num">
                                      <p:cBhvr additive="base">
                                        <p:cTn id="20" dur="250" fill="hold"/>
                                        <p:tgtEl>
                                          <p:spTgt spid="24"/>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0"/>
                                        </p:tgtEl>
                                        <p:attrNameLst>
                                          <p:attrName>style.visibility</p:attrName>
                                        </p:attrNameLst>
                                      </p:cBhvr>
                                      <p:to>
                                        <p:strVal val="visible"/>
                                      </p:to>
                                    </p:set>
                                    <p:anim calcmode="lin" valueType="num">
                                      <p:cBhvr additive="base">
                                        <p:cTn id="23" dur="250" fill="hold"/>
                                        <p:tgtEl>
                                          <p:spTgt spid="10"/>
                                        </p:tgtEl>
                                        <p:attrNameLst>
                                          <p:attrName>ppt_x</p:attrName>
                                        </p:attrNameLst>
                                      </p:cBhvr>
                                      <p:tavLst>
                                        <p:tav tm="0">
                                          <p:val>
                                            <p:strVal val="#ppt_x"/>
                                          </p:val>
                                        </p:tav>
                                        <p:tav tm="100000">
                                          <p:val>
                                            <p:strVal val="#ppt_x"/>
                                          </p:val>
                                        </p:tav>
                                      </p:tavLst>
                                    </p:anim>
                                    <p:anim calcmode="lin" valueType="num">
                                      <p:cBhvr additive="base">
                                        <p:cTn id="24" dur="250" fill="hold"/>
                                        <p:tgtEl>
                                          <p:spTgt spid="10"/>
                                        </p:tgtEl>
                                        <p:attrNameLst>
                                          <p:attrName>ppt_y</p:attrName>
                                        </p:attrNameLst>
                                      </p:cBhvr>
                                      <p:tavLst>
                                        <p:tav tm="0">
                                          <p:val>
                                            <p:strVal val="1+#ppt_h/2"/>
                                          </p:val>
                                        </p:tav>
                                        <p:tav tm="100000">
                                          <p:val>
                                            <p:strVal val="#ppt_y"/>
                                          </p:val>
                                        </p:tav>
                                      </p:tavLst>
                                    </p:anim>
                                  </p:childTnLst>
                                </p:cTn>
                              </p:par>
                              <p:par>
                                <p:cTn id="25" presetID="2" presetClass="entr" presetSubtype="4" fill="hold" nodeType="withEffect">
                                  <p:stCondLst>
                                    <p:cond delay="0"/>
                                  </p:stCondLst>
                                  <p:childTnLst>
                                    <p:set>
                                      <p:cBhvr>
                                        <p:cTn id="26" dur="1" fill="hold">
                                          <p:stCondLst>
                                            <p:cond delay="0"/>
                                          </p:stCondLst>
                                        </p:cTn>
                                        <p:tgtEl>
                                          <p:spTgt spid="6"/>
                                        </p:tgtEl>
                                        <p:attrNameLst>
                                          <p:attrName>style.visibility</p:attrName>
                                        </p:attrNameLst>
                                      </p:cBhvr>
                                      <p:to>
                                        <p:strVal val="visible"/>
                                      </p:to>
                                    </p:set>
                                    <p:anim calcmode="lin" valueType="num">
                                      <p:cBhvr additive="base">
                                        <p:cTn id="27" dur="250" fill="hold"/>
                                        <p:tgtEl>
                                          <p:spTgt spid="6"/>
                                        </p:tgtEl>
                                        <p:attrNameLst>
                                          <p:attrName>ppt_x</p:attrName>
                                        </p:attrNameLst>
                                      </p:cBhvr>
                                      <p:tavLst>
                                        <p:tav tm="0">
                                          <p:val>
                                            <p:strVal val="#ppt_x"/>
                                          </p:val>
                                        </p:tav>
                                        <p:tav tm="100000">
                                          <p:val>
                                            <p:strVal val="#ppt_x"/>
                                          </p:val>
                                        </p:tav>
                                      </p:tavLst>
                                    </p:anim>
                                    <p:anim calcmode="lin" valueType="num">
                                      <p:cBhvr additive="base">
                                        <p:cTn id="28" dur="250" fill="hold"/>
                                        <p:tgtEl>
                                          <p:spTgt spid="6"/>
                                        </p:tgtEl>
                                        <p:attrNameLst>
                                          <p:attrName>ppt_y</p:attrName>
                                        </p:attrNameLst>
                                      </p:cBhvr>
                                      <p:tavLst>
                                        <p:tav tm="0">
                                          <p:val>
                                            <p:strVal val="1+#ppt_h/2"/>
                                          </p:val>
                                        </p:tav>
                                        <p:tav tm="100000">
                                          <p:val>
                                            <p:strVal val="#ppt_y"/>
                                          </p:val>
                                        </p:tav>
                                      </p:tavLst>
                                    </p:anim>
                                  </p:childTnLst>
                                </p:cTn>
                              </p:par>
                              <p:par>
                                <p:cTn id="29" presetID="1" presetClass="mediacall" presetSubtype="0" fill="hold" nodeType="withEffect">
                                  <p:stCondLst>
                                    <p:cond delay="0"/>
                                  </p:stCondLst>
                                  <p:childTnLst>
                                    <p:cmd type="call" cmd="playFrom(0.0)">
                                      <p:cBhvr>
                                        <p:cTn id="30" dur="10637" fill="hold"/>
                                        <p:tgtEl>
                                          <p:spTgt spid="31"/>
                                        </p:tgtEl>
                                      </p:cBhvr>
                                    </p:cmd>
                                  </p:childTnLst>
                                </p:cTn>
                              </p:par>
                              <p:par>
                                <p:cTn id="31" presetID="1" presetClass="mediacall" presetSubtype="0" fill="hold" nodeType="withEffect">
                                  <p:stCondLst>
                                    <p:cond delay="0"/>
                                  </p:stCondLst>
                                  <p:childTnLst>
                                    <p:cmd type="call" cmd="playFrom(0.0)">
                                      <p:cBhvr>
                                        <p:cTn id="32" dur="11076" fill="hold"/>
                                        <p:tgtEl>
                                          <p:spTgt spid="32"/>
                                        </p:tgtEl>
                                      </p:cBhvr>
                                    </p:cmd>
                                  </p:childTnLst>
                                </p:cTn>
                              </p:par>
                            </p:childTnLst>
                          </p:cTn>
                        </p:par>
                      </p:childTnLst>
                    </p:cTn>
                  </p:par>
                  <p:par>
                    <p:cTn id="33" fill="hold">
                      <p:stCondLst>
                        <p:cond delay="indefinite"/>
                      </p:stCondLst>
                      <p:childTnLst>
                        <p:par>
                          <p:cTn id="34" fill="hold">
                            <p:stCondLst>
                              <p:cond delay="0"/>
                            </p:stCondLst>
                            <p:childTnLst>
                              <p:par>
                                <p:cTn id="35" presetID="1" presetClass="mediacall" presetSubtype="0" fill="hold" nodeType="clickEffect">
                                  <p:stCondLst>
                                    <p:cond delay="0"/>
                                  </p:stCondLst>
                                  <p:childTnLst>
                                    <p:cmd type="call" cmd="playFrom(0.0)">
                                      <p:cBhvr>
                                        <p:cTn id="36" dur="11076" fill="hold"/>
                                        <p:tgtEl>
                                          <p:spTgt spid="32"/>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7" restart="whenNotActive" fill="hold" evtFilter="cancelBubble" nodeType="interactiveSeq">
                <p:stCondLst>
                  <p:cond evt="onClick" delay="0">
                    <p:tgtEl>
                      <p:spTgt spid="11"/>
                    </p:tgtEl>
                  </p:cond>
                </p:stCondLst>
                <p:endSync evt="end" delay="0">
                  <p:rtn val="all"/>
                </p:endSync>
                <p:childTnLst>
                  <p:par>
                    <p:cTn id="38" fill="hold">
                      <p:stCondLst>
                        <p:cond delay="0"/>
                      </p:stCondLst>
                      <p:childTnLst>
                        <p:par>
                          <p:cTn id="39" fill="hold">
                            <p:stCondLst>
                              <p:cond delay="0"/>
                            </p:stCondLst>
                            <p:childTnLst>
                              <p:par>
                                <p:cTn id="40" presetID="47" presetClass="exit" presetSubtype="0" fill="hold" nodeType="clickEffect">
                                  <p:stCondLst>
                                    <p:cond delay="0"/>
                                  </p:stCondLst>
                                  <p:childTnLst>
                                    <p:animEffect transition="out" filter="fade">
                                      <p:cBhvr>
                                        <p:cTn id="41" dur="1000"/>
                                        <p:tgtEl>
                                          <p:spTgt spid="11"/>
                                        </p:tgtEl>
                                      </p:cBhvr>
                                    </p:animEffect>
                                    <p:anim calcmode="lin" valueType="num">
                                      <p:cBhvr>
                                        <p:cTn id="42" dur="1000"/>
                                        <p:tgtEl>
                                          <p:spTgt spid="11"/>
                                        </p:tgtEl>
                                        <p:attrNameLst>
                                          <p:attrName>ppt_x</p:attrName>
                                        </p:attrNameLst>
                                      </p:cBhvr>
                                      <p:tavLst>
                                        <p:tav tm="0">
                                          <p:val>
                                            <p:strVal val="ppt_x"/>
                                          </p:val>
                                        </p:tav>
                                        <p:tav tm="100000">
                                          <p:val>
                                            <p:strVal val="ppt_x"/>
                                          </p:val>
                                        </p:tav>
                                      </p:tavLst>
                                    </p:anim>
                                    <p:anim calcmode="lin" valueType="num">
                                      <p:cBhvr>
                                        <p:cTn id="43" dur="1000"/>
                                        <p:tgtEl>
                                          <p:spTgt spid="11"/>
                                        </p:tgtEl>
                                        <p:attrNameLst>
                                          <p:attrName>ppt_y</p:attrName>
                                        </p:attrNameLst>
                                      </p:cBhvr>
                                      <p:tavLst>
                                        <p:tav tm="0">
                                          <p:val>
                                            <p:strVal val="ppt_y"/>
                                          </p:val>
                                        </p:tav>
                                        <p:tav tm="100000">
                                          <p:val>
                                            <p:strVal val="ppt_y-.1"/>
                                          </p:val>
                                        </p:tav>
                                      </p:tavLst>
                                    </p:anim>
                                    <p:set>
                                      <p:cBhvr>
                                        <p:cTn id="44" dur="1" fill="hold">
                                          <p:stCondLst>
                                            <p:cond delay="999"/>
                                          </p:stCondLst>
                                        </p:cTn>
                                        <p:tgtEl>
                                          <p:spTgt spid="11"/>
                                        </p:tgtEl>
                                        <p:attrNameLst>
                                          <p:attrName>style.visibility</p:attrName>
                                        </p:attrNameLst>
                                      </p:cBhvr>
                                      <p:to>
                                        <p:strVal val="hidden"/>
                                      </p:to>
                                    </p:set>
                                  </p:childTnLst>
                                </p:cTn>
                              </p:par>
                              <p:par>
                                <p:cTn id="45" presetID="1" presetClass="mediacall" presetSubtype="0" fill="hold" nodeType="withEffect">
                                  <p:stCondLst>
                                    <p:cond delay="0"/>
                                  </p:stCondLst>
                                  <p:childTnLst>
                                    <p:cmd type="call" cmd="playFrom(0.0)">
                                      <p:cBhvr>
                                        <p:cTn id="46" dur="1044" fill="hold"/>
                                        <p:tgtEl>
                                          <p:spTgt spid="29"/>
                                        </p:tgtEl>
                                      </p:cBhvr>
                                    </p:cmd>
                                  </p:childTnLst>
                                </p:cTn>
                              </p:par>
                            </p:childTnLst>
                          </p:cTn>
                        </p:par>
                      </p:childTnLst>
                    </p:cTn>
                  </p:par>
                </p:childTnLst>
              </p:cTn>
              <p:nextCondLst>
                <p:cond evt="onClick" delay="0">
                  <p:tgtEl>
                    <p:spTgt spid="11"/>
                  </p:tgtEl>
                </p:cond>
              </p:nextCondLst>
            </p:seq>
            <p:seq concurrent="1" nextAc="seek">
              <p:cTn id="47" restart="whenNotActive" fill="hold" evtFilter="cancelBubble" nodeType="interactiveSeq">
                <p:stCondLst>
                  <p:cond evt="onClick" delay="0">
                    <p:tgtEl>
                      <p:spTgt spid="14"/>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nodeType="clickEffect">
                                  <p:stCondLst>
                                    <p:cond delay="0"/>
                                  </p:stCondLst>
                                  <p:childTnLst>
                                    <p:animEffect transition="out" filter="fade">
                                      <p:cBhvr>
                                        <p:cTn id="51" dur="1000"/>
                                        <p:tgtEl>
                                          <p:spTgt spid="14"/>
                                        </p:tgtEl>
                                      </p:cBhvr>
                                    </p:animEffect>
                                    <p:anim calcmode="lin" valueType="num">
                                      <p:cBhvr>
                                        <p:cTn id="52" dur="1000"/>
                                        <p:tgtEl>
                                          <p:spTgt spid="14"/>
                                        </p:tgtEl>
                                        <p:attrNameLst>
                                          <p:attrName>ppt_x</p:attrName>
                                        </p:attrNameLst>
                                      </p:cBhvr>
                                      <p:tavLst>
                                        <p:tav tm="0">
                                          <p:val>
                                            <p:strVal val="ppt_x"/>
                                          </p:val>
                                        </p:tav>
                                        <p:tav tm="100000">
                                          <p:val>
                                            <p:strVal val="ppt_x"/>
                                          </p:val>
                                        </p:tav>
                                      </p:tavLst>
                                    </p:anim>
                                    <p:anim calcmode="lin" valueType="num">
                                      <p:cBhvr>
                                        <p:cTn id="53" dur="1000"/>
                                        <p:tgtEl>
                                          <p:spTgt spid="14"/>
                                        </p:tgtEl>
                                        <p:attrNameLst>
                                          <p:attrName>ppt_y</p:attrName>
                                        </p:attrNameLst>
                                      </p:cBhvr>
                                      <p:tavLst>
                                        <p:tav tm="0">
                                          <p:val>
                                            <p:strVal val="ppt_y"/>
                                          </p:val>
                                        </p:tav>
                                        <p:tav tm="100000">
                                          <p:val>
                                            <p:strVal val="ppt_y-.1"/>
                                          </p:val>
                                        </p:tav>
                                      </p:tavLst>
                                    </p:anim>
                                    <p:set>
                                      <p:cBhvr>
                                        <p:cTn id="54" dur="1" fill="hold">
                                          <p:stCondLst>
                                            <p:cond delay="999"/>
                                          </p:stCondLst>
                                        </p:cTn>
                                        <p:tgtEl>
                                          <p:spTgt spid="14"/>
                                        </p:tgtEl>
                                        <p:attrNameLst>
                                          <p:attrName>style.visibility</p:attrName>
                                        </p:attrNameLst>
                                      </p:cBhvr>
                                      <p:to>
                                        <p:strVal val="hidden"/>
                                      </p:to>
                                    </p:set>
                                  </p:childTnLst>
                                </p:cTn>
                              </p:par>
                              <p:par>
                                <p:cTn id="55" presetID="1" presetClass="mediacall" presetSubtype="0" fill="hold" nodeType="withEffect">
                                  <p:stCondLst>
                                    <p:cond delay="0"/>
                                  </p:stCondLst>
                                  <p:childTnLst>
                                    <p:cmd type="call" cmd="playFrom(0.0)">
                                      <p:cBhvr>
                                        <p:cTn id="56" dur="1044" fill="hold"/>
                                        <p:tgtEl>
                                          <p:spTgt spid="27"/>
                                        </p:tgtEl>
                                      </p:cBhvr>
                                    </p:cmd>
                                  </p:childTnLst>
                                </p:cTn>
                              </p:par>
                            </p:childTnLst>
                          </p:cTn>
                        </p:par>
                      </p:childTnLst>
                    </p:cTn>
                  </p:par>
                </p:childTnLst>
              </p:cTn>
              <p:nextCondLst>
                <p:cond evt="onClick" delay="0">
                  <p:tgtEl>
                    <p:spTgt spid="14"/>
                  </p:tgtEl>
                </p:cond>
              </p:nextCondLst>
            </p:seq>
            <p:seq concurrent="1" nextAc="seek">
              <p:cTn id="57" restart="whenNotActive" fill="hold" evtFilter="cancelBubble" nodeType="interactiveSeq">
                <p:stCondLst>
                  <p:cond evt="onClick" delay="0">
                    <p:tgtEl>
                      <p:spTgt spid="17"/>
                    </p:tgtEl>
                  </p:cond>
                </p:stCondLst>
                <p:endSync evt="end" delay="0">
                  <p:rtn val="all"/>
                </p:endSync>
                <p:childTnLst>
                  <p:par>
                    <p:cTn id="58" fill="hold">
                      <p:stCondLst>
                        <p:cond delay="0"/>
                      </p:stCondLst>
                      <p:childTnLst>
                        <p:par>
                          <p:cTn id="59" fill="hold">
                            <p:stCondLst>
                              <p:cond delay="0"/>
                            </p:stCondLst>
                            <p:childTnLst>
                              <p:par>
                                <p:cTn id="60" presetID="47" presetClass="exit" presetSubtype="0" fill="hold" nodeType="clickEffect">
                                  <p:stCondLst>
                                    <p:cond delay="0"/>
                                  </p:stCondLst>
                                  <p:childTnLst>
                                    <p:animEffect transition="out" filter="fade">
                                      <p:cBhvr>
                                        <p:cTn id="61" dur="1000"/>
                                        <p:tgtEl>
                                          <p:spTgt spid="17"/>
                                        </p:tgtEl>
                                      </p:cBhvr>
                                    </p:animEffect>
                                    <p:anim calcmode="lin" valueType="num">
                                      <p:cBhvr>
                                        <p:cTn id="62" dur="1000"/>
                                        <p:tgtEl>
                                          <p:spTgt spid="17"/>
                                        </p:tgtEl>
                                        <p:attrNameLst>
                                          <p:attrName>ppt_x</p:attrName>
                                        </p:attrNameLst>
                                      </p:cBhvr>
                                      <p:tavLst>
                                        <p:tav tm="0">
                                          <p:val>
                                            <p:strVal val="ppt_x"/>
                                          </p:val>
                                        </p:tav>
                                        <p:tav tm="100000">
                                          <p:val>
                                            <p:strVal val="ppt_x"/>
                                          </p:val>
                                        </p:tav>
                                      </p:tavLst>
                                    </p:anim>
                                    <p:anim calcmode="lin" valueType="num">
                                      <p:cBhvr>
                                        <p:cTn id="63" dur="1000"/>
                                        <p:tgtEl>
                                          <p:spTgt spid="17"/>
                                        </p:tgtEl>
                                        <p:attrNameLst>
                                          <p:attrName>ppt_y</p:attrName>
                                        </p:attrNameLst>
                                      </p:cBhvr>
                                      <p:tavLst>
                                        <p:tav tm="0">
                                          <p:val>
                                            <p:strVal val="ppt_y"/>
                                          </p:val>
                                        </p:tav>
                                        <p:tav tm="100000">
                                          <p:val>
                                            <p:strVal val="ppt_y-.1"/>
                                          </p:val>
                                        </p:tav>
                                      </p:tavLst>
                                    </p:anim>
                                    <p:set>
                                      <p:cBhvr>
                                        <p:cTn id="64" dur="1" fill="hold">
                                          <p:stCondLst>
                                            <p:cond delay="999"/>
                                          </p:stCondLst>
                                        </p:cTn>
                                        <p:tgtEl>
                                          <p:spTgt spid="17"/>
                                        </p:tgtEl>
                                        <p:attrNameLst>
                                          <p:attrName>style.visibility</p:attrName>
                                        </p:attrNameLst>
                                      </p:cBhvr>
                                      <p:to>
                                        <p:strVal val="hidden"/>
                                      </p:to>
                                    </p:set>
                                  </p:childTnLst>
                                </p:cTn>
                              </p:par>
                              <p:par>
                                <p:cTn id="65" presetID="1" presetClass="mediacall" presetSubtype="0" fill="hold" nodeType="withEffect">
                                  <p:stCondLst>
                                    <p:cond delay="0"/>
                                  </p:stCondLst>
                                  <p:childTnLst>
                                    <p:cmd type="call" cmd="playFrom(0.0)">
                                      <p:cBhvr>
                                        <p:cTn id="66" dur="1044" fill="hold"/>
                                        <p:tgtEl>
                                          <p:spTgt spid="27"/>
                                        </p:tgtEl>
                                      </p:cBhvr>
                                    </p:cmd>
                                  </p:childTnLst>
                                </p:cTn>
                              </p:par>
                            </p:childTnLst>
                          </p:cTn>
                        </p:par>
                      </p:childTnLst>
                    </p:cTn>
                  </p:par>
                </p:childTnLst>
              </p:cTn>
              <p:nextCondLst>
                <p:cond evt="onClick" delay="0">
                  <p:tgtEl>
                    <p:spTgt spid="17"/>
                  </p:tgtEl>
                </p:cond>
              </p:nextCondLst>
            </p:seq>
            <p:seq concurrent="1" nextAc="seek">
              <p:cTn id="67" restart="whenNotActive" fill="hold" evtFilter="cancelBubble" nodeType="interactiveSeq">
                <p:stCondLst>
                  <p:cond evt="onClick" delay="0">
                    <p:tgtEl>
                      <p:spTgt spid="24"/>
                    </p:tgtEl>
                  </p:cond>
                </p:stCondLst>
                <p:endSync evt="end" delay="0">
                  <p:rtn val="all"/>
                </p:endSync>
                <p:childTnLst>
                  <p:par>
                    <p:cTn id="68" fill="hold">
                      <p:stCondLst>
                        <p:cond delay="0"/>
                      </p:stCondLst>
                      <p:childTnLst>
                        <p:par>
                          <p:cTn id="69" fill="hold">
                            <p:stCondLst>
                              <p:cond delay="0"/>
                            </p:stCondLst>
                            <p:childTnLst>
                              <p:par>
                                <p:cTn id="70" presetID="32" presetClass="emph" presetSubtype="0" fill="hold" nodeType="withEffect">
                                  <p:stCondLst>
                                    <p:cond delay="250"/>
                                  </p:stCondLst>
                                  <p:childTnLst>
                                    <p:animRot by="120000">
                                      <p:cBhvr>
                                        <p:cTn id="71" dur="100" fill="hold">
                                          <p:stCondLst>
                                            <p:cond delay="0"/>
                                          </p:stCondLst>
                                        </p:cTn>
                                        <p:tgtEl>
                                          <p:spTgt spid="24"/>
                                        </p:tgtEl>
                                        <p:attrNameLst>
                                          <p:attrName>r</p:attrName>
                                        </p:attrNameLst>
                                      </p:cBhvr>
                                    </p:animRot>
                                    <p:animRot by="-240000">
                                      <p:cBhvr>
                                        <p:cTn id="72" dur="200" fill="hold">
                                          <p:stCondLst>
                                            <p:cond delay="200"/>
                                          </p:stCondLst>
                                        </p:cTn>
                                        <p:tgtEl>
                                          <p:spTgt spid="24"/>
                                        </p:tgtEl>
                                        <p:attrNameLst>
                                          <p:attrName>r</p:attrName>
                                        </p:attrNameLst>
                                      </p:cBhvr>
                                    </p:animRot>
                                    <p:animRot by="240000">
                                      <p:cBhvr>
                                        <p:cTn id="73" dur="200" fill="hold">
                                          <p:stCondLst>
                                            <p:cond delay="400"/>
                                          </p:stCondLst>
                                        </p:cTn>
                                        <p:tgtEl>
                                          <p:spTgt spid="24"/>
                                        </p:tgtEl>
                                        <p:attrNameLst>
                                          <p:attrName>r</p:attrName>
                                        </p:attrNameLst>
                                      </p:cBhvr>
                                    </p:animRot>
                                    <p:animRot by="-240000">
                                      <p:cBhvr>
                                        <p:cTn id="74" dur="200" fill="hold">
                                          <p:stCondLst>
                                            <p:cond delay="600"/>
                                          </p:stCondLst>
                                        </p:cTn>
                                        <p:tgtEl>
                                          <p:spTgt spid="24"/>
                                        </p:tgtEl>
                                        <p:attrNameLst>
                                          <p:attrName>r</p:attrName>
                                        </p:attrNameLst>
                                      </p:cBhvr>
                                    </p:animRot>
                                    <p:animRot by="120000">
                                      <p:cBhvr>
                                        <p:cTn id="75" dur="200" fill="hold">
                                          <p:stCondLst>
                                            <p:cond delay="800"/>
                                          </p:stCondLst>
                                        </p:cTn>
                                        <p:tgtEl>
                                          <p:spTgt spid="24"/>
                                        </p:tgtEl>
                                        <p:attrNameLst>
                                          <p:attrName>r</p:attrName>
                                        </p:attrNameLst>
                                      </p:cBhvr>
                                    </p:animRot>
                                  </p:childTnLst>
                                </p:cTn>
                              </p:par>
                              <p:par>
                                <p:cTn id="76" presetID="1" presetClass="mediacall" presetSubtype="0" fill="hold" nodeType="withEffect">
                                  <p:stCondLst>
                                    <p:cond delay="250"/>
                                  </p:stCondLst>
                                  <p:childTnLst>
                                    <p:cmd type="call" cmd="playFrom(0.0)">
                                      <p:cBhvr>
                                        <p:cTn id="77" dur="4214" fill="hold"/>
                                        <p:tgtEl>
                                          <p:spTgt spid="30"/>
                                        </p:tgtEl>
                                      </p:cBhvr>
                                    </p:cmd>
                                  </p:childTnLst>
                                </p:cTn>
                              </p:par>
                              <p:par>
                                <p:cTn id="78" presetID="14" presetClass="entr" presetSubtype="10" fill="hold" nodeType="withEffect">
                                  <p:stCondLst>
                                    <p:cond delay="250"/>
                                  </p:stCondLst>
                                  <p:childTnLst>
                                    <p:set>
                                      <p:cBhvr>
                                        <p:cTn id="79" dur="1" fill="hold">
                                          <p:stCondLst>
                                            <p:cond delay="0"/>
                                          </p:stCondLst>
                                        </p:cTn>
                                        <p:tgtEl>
                                          <p:spTgt spid="23"/>
                                        </p:tgtEl>
                                        <p:attrNameLst>
                                          <p:attrName>style.visibility</p:attrName>
                                        </p:attrNameLst>
                                      </p:cBhvr>
                                      <p:to>
                                        <p:strVal val="visible"/>
                                      </p:to>
                                    </p:set>
                                    <p:animEffect transition="in" filter="randombar(horizontal)">
                                      <p:cBhvr>
                                        <p:cTn id="80" dur="500"/>
                                        <p:tgtEl>
                                          <p:spTgt spid="23"/>
                                        </p:tgtEl>
                                      </p:cBhvr>
                                    </p:animEffect>
                                  </p:childTnLst>
                                </p:cTn>
                              </p:par>
                            </p:childTnLst>
                          </p:cTn>
                        </p:par>
                      </p:childTnLst>
                    </p:cTn>
                  </p:par>
                </p:childTnLst>
              </p:cTn>
              <p:nextCondLst>
                <p:cond evt="onClick" delay="0">
                  <p:tgtEl>
                    <p:spTgt spid="24"/>
                  </p:tgtEl>
                </p:cond>
              </p:nextCondLst>
            </p:seq>
            <p:audio>
              <p:cMediaNode vol="80000">
                <p:cTn id="81" fill="hold" display="0">
                  <p:stCondLst>
                    <p:cond delay="indefinite"/>
                  </p:stCondLst>
                  <p:endCondLst>
                    <p:cond evt="onStopAudio" delay="0">
                      <p:tgtEl>
                        <p:sldTgt/>
                      </p:tgtEl>
                    </p:cond>
                  </p:endCondLst>
                </p:cTn>
                <p:tgtEl>
                  <p:spTgt spid="27"/>
                </p:tgtEl>
              </p:cMediaNode>
            </p:audio>
            <p:audio>
              <p:cMediaNode vol="80000">
                <p:cTn id="82" fill="hold" display="0">
                  <p:stCondLst>
                    <p:cond delay="indefinite"/>
                  </p:stCondLst>
                  <p:endCondLst>
                    <p:cond evt="onStopAudio" delay="0">
                      <p:tgtEl>
                        <p:sldTgt/>
                      </p:tgtEl>
                    </p:cond>
                  </p:endCondLst>
                </p:cTn>
                <p:tgtEl>
                  <p:spTgt spid="29"/>
                </p:tgtEl>
              </p:cMediaNode>
            </p:audio>
            <p:audio>
              <p:cMediaNode vol="80000">
                <p:cTn id="83" fill="hold" display="0">
                  <p:stCondLst>
                    <p:cond delay="indefinite"/>
                  </p:stCondLst>
                  <p:endCondLst>
                    <p:cond evt="onStopAudio" delay="0">
                      <p:tgtEl>
                        <p:sldTgt/>
                      </p:tgtEl>
                    </p:cond>
                  </p:endCondLst>
                </p:cTn>
                <p:tgtEl>
                  <p:spTgt spid="30"/>
                </p:tgtEl>
              </p:cMediaNode>
            </p:audio>
            <p:audio>
              <p:cMediaNode vol="80000">
                <p:cTn id="84" fill="hold" display="0">
                  <p:stCondLst>
                    <p:cond delay="indefinite"/>
                  </p:stCondLst>
                  <p:endCondLst>
                    <p:cond evt="onStopAudio" delay="0">
                      <p:tgtEl>
                        <p:sldTgt/>
                      </p:tgtEl>
                    </p:cond>
                  </p:endCondLst>
                </p:cTn>
                <p:tgtEl>
                  <p:spTgt spid="31"/>
                </p:tgtEl>
              </p:cMediaNode>
            </p:audio>
            <p:video>
              <p:cMediaNode vol="100000">
                <p:cTn id="85" fill="hold" display="0">
                  <p:stCondLst>
                    <p:cond delay="indefinite"/>
                  </p:stCondLst>
                </p:cTn>
                <p:tgtEl>
                  <p:spTgt spid="32"/>
                </p:tgtEl>
              </p:cMediaNode>
            </p:video>
            <p:seq concurrent="1" nextAc="seek">
              <p:cTn id="86" restart="whenNotActive" fill="hold" evtFilter="cancelBubble" nodeType="interactiveSeq">
                <p:stCondLst>
                  <p:cond evt="onClick" delay="0">
                    <p:tgtEl>
                      <p:spTgt spid="32"/>
                    </p:tgtEl>
                  </p:cond>
                </p:stCondLst>
                <p:endSync evt="end" delay="0">
                  <p:rtn val="all"/>
                </p:endSync>
                <p:childTnLst>
                  <p:par>
                    <p:cTn id="87" fill="hold">
                      <p:stCondLst>
                        <p:cond delay="0"/>
                      </p:stCondLst>
                      <p:childTnLst>
                        <p:par>
                          <p:cTn id="88" fill="hold">
                            <p:stCondLst>
                              <p:cond delay="0"/>
                            </p:stCondLst>
                            <p:childTnLst>
                              <p:par>
                                <p:cTn id="89" presetID="2" presetClass="mediacall" presetSubtype="0" fill="hold" nodeType="clickEffect">
                                  <p:stCondLst>
                                    <p:cond delay="0"/>
                                  </p:stCondLst>
                                  <p:childTnLst>
                                    <p:cmd type="call" cmd="togglePause">
                                      <p:cBhvr>
                                        <p:cTn id="90" dur="1" fill="hold"/>
                                        <p:tgtEl>
                                          <p:spTgt spid="32"/>
                                        </p:tgtEl>
                                      </p:cBhvr>
                                    </p:cmd>
                                  </p:childTnLst>
                                </p:cTn>
                              </p:par>
                            </p:childTnLst>
                          </p:cTn>
                        </p:par>
                      </p:childTnLst>
                    </p:cTn>
                  </p:par>
                </p:childTnLst>
              </p:cTn>
              <p:nextCondLst>
                <p:cond evt="onClick" delay="0">
                  <p:tgtEl>
                    <p:spTgt spid="32"/>
                  </p:tgtEl>
                </p:cond>
              </p:nextCondLst>
            </p:seq>
          </p:childTnLst>
        </p:cTn>
      </p:par>
    </p:tnLst>
    <p:bldLst>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20472106">
            <a:off x="-38490" y="25839"/>
            <a:ext cx="1272725" cy="1303766"/>
          </a:xfrm>
          <a:prstGeom prst="rect">
            <a:avLst/>
          </a:prstGeom>
        </p:spPr>
      </p:pic>
      <p:pic>
        <p:nvPicPr>
          <p:cNvPr id="3" name="Picture 2">
            <a:extLst>
              <a:ext uri="{FF2B5EF4-FFF2-40B4-BE49-F238E27FC236}">
                <a16:creationId xmlns:a16="http://schemas.microsoft.com/office/drawing/2014/main" id="{5A1854EB-1DCB-1D31-A3FD-57A3FA897538}"/>
              </a:ext>
            </a:extLst>
          </p:cNvPr>
          <p:cNvPicPr>
            <a:picLocks noChangeAspect="1"/>
          </p:cNvPicPr>
          <p:nvPr/>
        </p:nvPicPr>
        <p:blipFill>
          <a:blip r:embed="rId3"/>
          <a:stretch>
            <a:fillRect/>
          </a:stretch>
        </p:blipFill>
        <p:spPr>
          <a:xfrm>
            <a:off x="9247169" y="0"/>
            <a:ext cx="2780017" cy="2840982"/>
          </a:xfrm>
          <a:prstGeom prst="rect">
            <a:avLst/>
          </a:prstGeom>
        </p:spPr>
      </p:pic>
      <p:pic>
        <p:nvPicPr>
          <p:cNvPr id="4" name="Picture 3">
            <a:extLst>
              <a:ext uri="{FF2B5EF4-FFF2-40B4-BE49-F238E27FC236}">
                <a16:creationId xmlns:a16="http://schemas.microsoft.com/office/drawing/2014/main" id="{3F0A91A5-EC31-89C0-BE01-52F8DD7901F3}"/>
              </a:ext>
            </a:extLst>
          </p:cNvPr>
          <p:cNvPicPr>
            <a:picLocks noChangeAspect="1"/>
          </p:cNvPicPr>
          <p:nvPr/>
        </p:nvPicPr>
        <p:blipFill>
          <a:blip r:embed="rId4"/>
          <a:stretch>
            <a:fillRect/>
          </a:stretch>
        </p:blipFill>
        <p:spPr>
          <a:xfrm>
            <a:off x="1194077" y="1465487"/>
            <a:ext cx="8583912" cy="1457070"/>
          </a:xfrm>
          <a:prstGeom prst="rect">
            <a:avLst/>
          </a:prstGeom>
        </p:spPr>
      </p:pic>
      <p:pic>
        <p:nvPicPr>
          <p:cNvPr id="7" name="Picture 6">
            <a:extLst>
              <a:ext uri="{FF2B5EF4-FFF2-40B4-BE49-F238E27FC236}">
                <a16:creationId xmlns:a16="http://schemas.microsoft.com/office/drawing/2014/main" id="{B33A7CA2-FE9B-C4D7-6F52-5436B417AC7E}"/>
              </a:ext>
            </a:extLst>
          </p:cNvPr>
          <p:cNvPicPr>
            <a:picLocks noChangeAspect="1"/>
          </p:cNvPicPr>
          <p:nvPr/>
        </p:nvPicPr>
        <p:blipFill>
          <a:blip r:embed="rId5"/>
          <a:stretch>
            <a:fillRect/>
          </a:stretch>
        </p:blipFill>
        <p:spPr>
          <a:xfrm>
            <a:off x="2922047" y="3132999"/>
            <a:ext cx="4560203" cy="1639966"/>
          </a:xfrm>
          <a:prstGeom prst="rect">
            <a:avLst/>
          </a:prstGeom>
        </p:spPr>
      </p:pic>
    </p:spTree>
    <p:extLst>
      <p:ext uri="{BB962C8B-B14F-4D97-AF65-F5344CB8AC3E}">
        <p14:creationId xmlns:p14="http://schemas.microsoft.com/office/powerpoint/2010/main" val="1184339883"/>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22" presetClass="entr" presetSubtype="4" fill="hold"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down)">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barn(inVertical)">
                                      <p:cBhvr>
                                        <p:cTn id="20"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445826" y="330958"/>
            <a:ext cx="11273051" cy="6196083"/>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9" name="Picture 8"/>
          <p:cNvPicPr>
            <a:picLocks noChangeAspect="1"/>
          </p:cNvPicPr>
          <p:nvPr/>
        </p:nvPicPr>
        <p:blipFill rotWithShape="1">
          <a:blip r:embed="rId2" cstate="print">
            <a:clrChange>
              <a:clrFrom>
                <a:srgbClr val="FFFFFF"/>
              </a:clrFrom>
              <a:clrTo>
                <a:srgbClr val="FFFFFF">
                  <a:alpha val="0"/>
                </a:srgbClr>
              </a:clrTo>
            </a:clrChange>
            <a:extLst>
              <a:ext uri="{28A0092B-C50C-407E-A947-70E740481C1C}">
                <a14:useLocalDpi xmlns:a14="http://schemas.microsoft.com/office/drawing/2010/main" val="0"/>
              </a:ext>
            </a:extLst>
          </a:blip>
          <a:srcRect l="64022" t="36385" r="19097" b="38541"/>
          <a:stretch/>
        </p:blipFill>
        <p:spPr>
          <a:xfrm rot="1228952">
            <a:off x="10400295" y="-99423"/>
            <a:ext cx="1799087" cy="1842967"/>
          </a:xfrm>
          <a:prstGeom prst="rect">
            <a:avLst/>
          </a:prstGeom>
        </p:spPr>
      </p:pic>
      <p:pic>
        <p:nvPicPr>
          <p:cNvPr id="10" name="Picture 2" descr="Vector hand drawn illustration for world book day celebration"/>
          <p:cNvPicPr>
            <a:picLocks noChangeAspect="1" noChangeArrowheads="1"/>
          </p:cNvPicPr>
          <p:nvPr/>
        </p:nvPicPr>
        <p:blipFill rotWithShape="1">
          <a:blip r:embed="rId3">
            <a:extLst>
              <a:ext uri="{BEBA8EAE-BF5A-486C-A8C5-ECC9F3942E4B}">
                <a14:imgProps xmlns:a14="http://schemas.microsoft.com/office/drawing/2010/main">
                  <a14:imgLayer r:embed="rId4">
                    <a14:imgEffect>
                      <a14:backgroundRemoval t="9904" b="91054" l="9904" r="89936">
                        <a14:foregroundMark x1="15335" y1="84505" x2="28435" y2="88019"/>
                        <a14:foregroundMark x1="45048" y1="88019" x2="30032" y2="87061"/>
                        <a14:foregroundMark x1="18690" y1="88339" x2="13578" y2="85783"/>
                        <a14:foregroundMark x1="13578" y1="85783" x2="12620" y2="85304"/>
                        <a14:foregroundMark x1="31789" y1="87061" x2="41214" y2="91054"/>
                        <a14:foregroundMark x1="31789" y1="89617" x2="37859" y2="90895"/>
                        <a14:foregroundMark x1="46805" y1="89776" x2="76677" y2="88019"/>
                        <a14:foregroundMark x1="83706" y1="84185" x2="76677" y2="87859"/>
                        <a14:foregroundMark x1="83866" y1="85463" x2="87540" y2="83387"/>
                      </a14:backgroundRemoval>
                    </a14:imgEffect>
                  </a14:imgLayer>
                </a14:imgProps>
              </a:ext>
              <a:ext uri="{28A0092B-C50C-407E-A947-70E740481C1C}">
                <a14:useLocalDpi xmlns:a14="http://schemas.microsoft.com/office/drawing/2010/main" val="0"/>
              </a:ext>
            </a:extLst>
          </a:blip>
          <a:srcRect l="8088" t="23332" r="8334" b="7120"/>
          <a:stretch/>
        </p:blipFill>
        <p:spPr bwMode="auto">
          <a:xfrm>
            <a:off x="6082351" y="1523999"/>
            <a:ext cx="5191850" cy="4556761"/>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059A42C7-1768-5A8A-8A2A-DAEA96AB6CED}"/>
              </a:ext>
            </a:extLst>
          </p:cNvPr>
          <p:cNvPicPr>
            <a:picLocks noChangeAspect="1"/>
          </p:cNvPicPr>
          <p:nvPr/>
        </p:nvPicPr>
        <p:blipFill>
          <a:blip r:embed="rId5"/>
          <a:stretch>
            <a:fillRect/>
          </a:stretch>
        </p:blipFill>
        <p:spPr>
          <a:xfrm>
            <a:off x="2002329" y="1201958"/>
            <a:ext cx="3974937" cy="4310246"/>
          </a:xfrm>
          <a:prstGeom prst="rect">
            <a:avLst/>
          </a:prstGeom>
        </p:spPr>
      </p:pic>
    </p:spTree>
    <p:extLst>
      <p:ext uri="{BB962C8B-B14F-4D97-AF65-F5344CB8AC3E}">
        <p14:creationId xmlns:p14="http://schemas.microsoft.com/office/powerpoint/2010/main" val="275877708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afterEffect">
                                  <p:stCondLst>
                                    <p:cond delay="0"/>
                                  </p:stCondLst>
                                  <p:childTnLst>
                                    <p:animRot by="120000">
                                      <p:cBhvr>
                                        <p:cTn id="6" dur="100" fill="hold">
                                          <p:stCondLst>
                                            <p:cond delay="0"/>
                                          </p:stCondLst>
                                        </p:cTn>
                                        <p:tgtEl>
                                          <p:spTgt spid="9"/>
                                        </p:tgtEl>
                                        <p:attrNameLst>
                                          <p:attrName>r</p:attrName>
                                        </p:attrNameLst>
                                      </p:cBhvr>
                                    </p:animRot>
                                    <p:animRot by="-240000">
                                      <p:cBhvr>
                                        <p:cTn id="7" dur="200" fill="hold">
                                          <p:stCondLst>
                                            <p:cond delay="200"/>
                                          </p:stCondLst>
                                        </p:cTn>
                                        <p:tgtEl>
                                          <p:spTgt spid="9"/>
                                        </p:tgtEl>
                                        <p:attrNameLst>
                                          <p:attrName>r</p:attrName>
                                        </p:attrNameLst>
                                      </p:cBhvr>
                                    </p:animRot>
                                    <p:animRot by="240000">
                                      <p:cBhvr>
                                        <p:cTn id="8" dur="200" fill="hold">
                                          <p:stCondLst>
                                            <p:cond delay="400"/>
                                          </p:stCondLst>
                                        </p:cTn>
                                        <p:tgtEl>
                                          <p:spTgt spid="9"/>
                                        </p:tgtEl>
                                        <p:attrNameLst>
                                          <p:attrName>r</p:attrName>
                                        </p:attrNameLst>
                                      </p:cBhvr>
                                    </p:animRot>
                                    <p:animRot by="-240000">
                                      <p:cBhvr>
                                        <p:cTn id="9" dur="200" fill="hold">
                                          <p:stCondLst>
                                            <p:cond delay="600"/>
                                          </p:stCondLst>
                                        </p:cTn>
                                        <p:tgtEl>
                                          <p:spTgt spid="9"/>
                                        </p:tgtEl>
                                        <p:attrNameLst>
                                          <p:attrName>r</p:attrName>
                                        </p:attrNameLst>
                                      </p:cBhvr>
                                    </p:animRot>
                                    <p:animRot by="120000">
                                      <p:cBhvr>
                                        <p:cTn id="10" dur="200" fill="hold">
                                          <p:stCondLst>
                                            <p:cond delay="800"/>
                                          </p:stCondLst>
                                        </p:cTn>
                                        <p:tgtEl>
                                          <p:spTgt spid="9"/>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28260" y="261258"/>
            <a:ext cx="11467500" cy="6291910"/>
          </a:xfrm>
          <a:prstGeom prst="rect">
            <a:avLst/>
          </a:prstGeom>
          <a:solidFill>
            <a:schemeClr val="bg1"/>
          </a:solid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183349AF-27E3-413E-AAFB-29A15560DD01}"/>
              </a:ext>
            </a:extLst>
          </p:cNvPr>
          <p:cNvSpPr txBox="1"/>
          <p:nvPr/>
        </p:nvSpPr>
        <p:spPr>
          <a:xfrm>
            <a:off x="1674394" y="503200"/>
            <a:ext cx="9958806" cy="615553"/>
          </a:xfrm>
          <a:prstGeom prst="rect">
            <a:avLst/>
          </a:prstGeom>
          <a:noFill/>
        </p:spPr>
        <p:txBody>
          <a:bodyPr wrap="square" rtlCol="0">
            <a:spAutoFit/>
          </a:bodyPr>
          <a:lstStyle/>
          <a:p>
            <a:pPr algn="just"/>
            <a:r>
              <a:rPr lang="fr-FR" sz="3400" b="1" dirty="0" err="1">
                <a:solidFill>
                  <a:srgbClr val="C00000"/>
                </a:solidFill>
                <a:latin typeface="Arial" panose="020B0604020202020204" pitchFamily="34" charset="0"/>
                <a:cs typeface="Arial" panose="020B0604020202020204" pitchFamily="34" charset="0"/>
              </a:rPr>
              <a:t>Số</a:t>
            </a:r>
            <a:r>
              <a:rPr lang="fr-FR" sz="3400" b="1" dirty="0">
                <a:solidFill>
                  <a:srgbClr val="C00000"/>
                </a:solidFill>
                <a:latin typeface="Arial" panose="020B0604020202020204" pitchFamily="34" charset="0"/>
                <a:cs typeface="Arial" panose="020B0604020202020204" pitchFamily="34" charset="0"/>
              </a:rPr>
              <a:t>?</a:t>
            </a:r>
          </a:p>
        </p:txBody>
      </p:sp>
      <p:grpSp>
        <p:nvGrpSpPr>
          <p:cNvPr id="2" name="Group 1"/>
          <p:cNvGrpSpPr/>
          <p:nvPr/>
        </p:nvGrpSpPr>
        <p:grpSpPr>
          <a:xfrm>
            <a:off x="722672" y="18258"/>
            <a:ext cx="790345" cy="1100495"/>
            <a:chOff x="516483" y="89490"/>
            <a:chExt cx="790345" cy="1100495"/>
          </a:xfrm>
        </p:grpSpPr>
        <p:sp>
          <p:nvSpPr>
            <p:cNvPr id="32" name="Oval 31"/>
            <p:cNvSpPr/>
            <p:nvPr/>
          </p:nvSpPr>
          <p:spPr>
            <a:xfrm>
              <a:off x="574767" y="561704"/>
              <a:ext cx="675809" cy="587827"/>
            </a:xfrm>
            <a:prstGeom prst="triangle">
              <a:avLst/>
            </a:prstGeom>
            <a:solidFill>
              <a:srgbClr val="0070C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p:cNvSpPr/>
            <p:nvPr/>
          </p:nvSpPr>
          <p:spPr>
            <a:xfrm>
              <a:off x="516483" y="89490"/>
              <a:ext cx="790345" cy="1100495"/>
            </a:xfrm>
            <a:prstGeom prst="triangle">
              <a:avLst/>
            </a:prstGeom>
            <a:noFill/>
          </p:spPr>
          <p:txBody>
            <a:bodyPr wrap="none" lIns="91440" tIns="45720" rIns="91440" bIns="45720">
              <a:spAutoFit/>
            </a:bodyPr>
            <a:lstStyle/>
            <a:p>
              <a:pPr algn="ctr"/>
              <a:r>
                <a:rPr lang="en-US" sz="3000" b="1"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rPr>
                <a:t>1</a:t>
              </a:r>
              <a:endParaRPr lang="en-US" sz="3000" b="1" cap="none" spc="0" dirty="0">
                <a:ln w="0"/>
                <a:solidFill>
                  <a:schemeClr val="bg1"/>
                </a:solidFill>
                <a:effectLst>
                  <a:outerShdw blurRad="38100" dist="19050" dir="2700000" algn="tl" rotWithShape="0">
                    <a:schemeClr val="dk1">
                      <a:alpha val="40000"/>
                    </a:schemeClr>
                  </a:outerShdw>
                </a:effectLst>
                <a:latin typeface="Arial" panose="020B0604020202020204" pitchFamily="34" charset="0"/>
                <a:cs typeface="Arial" panose="020B0604020202020204" pitchFamily="34" charset="0"/>
              </a:endParaRPr>
            </a:p>
          </p:txBody>
        </p:sp>
      </p:grpSp>
      <p:pic>
        <p:nvPicPr>
          <p:cNvPr id="5" name="Picture 4" descr="A cartoon of a cow&#10;&#10;Description automatically generated">
            <a:extLst>
              <a:ext uri="{FF2B5EF4-FFF2-40B4-BE49-F238E27FC236}">
                <a16:creationId xmlns:a16="http://schemas.microsoft.com/office/drawing/2014/main" id="{301E60E4-B7BC-F362-B5CD-61D760037B2C}"/>
              </a:ext>
            </a:extLst>
          </p:cNvPr>
          <p:cNvPicPr>
            <a:picLocks noChangeAspect="1"/>
          </p:cNvPicPr>
          <p:nvPr/>
        </p:nvPicPr>
        <p:blipFill>
          <a:blip r:embed="rId2" cstate="print">
            <a:clrChange>
              <a:clrFrom>
                <a:srgbClr val="BCEFFF"/>
              </a:clrFrom>
              <a:clrTo>
                <a:srgbClr val="BCEFFF">
                  <a:alpha val="0"/>
                </a:srgbClr>
              </a:clrTo>
            </a:clrChange>
            <a:extLst>
              <a:ext uri="{28A0092B-C50C-407E-A947-70E740481C1C}">
                <a14:useLocalDpi xmlns:a14="http://schemas.microsoft.com/office/drawing/2010/main" val="0"/>
              </a:ext>
            </a:extLst>
          </a:blip>
          <a:stretch>
            <a:fillRect/>
          </a:stretch>
        </p:blipFill>
        <p:spPr>
          <a:xfrm>
            <a:off x="-887278" y="3443858"/>
            <a:ext cx="3698212" cy="3698212"/>
          </a:xfrm>
          <a:prstGeom prst="rect">
            <a:avLst/>
          </a:prstGeom>
        </p:spPr>
      </p:pic>
      <p:sp>
        <p:nvSpPr>
          <p:cNvPr id="3" name="TextBox 2">
            <a:extLst>
              <a:ext uri="{FF2B5EF4-FFF2-40B4-BE49-F238E27FC236}">
                <a16:creationId xmlns:a16="http://schemas.microsoft.com/office/drawing/2014/main" id="{6894FF94-1803-D636-D4F1-F03F83DBB4DD}"/>
              </a:ext>
            </a:extLst>
          </p:cNvPr>
          <p:cNvSpPr txBox="1"/>
          <p:nvPr/>
        </p:nvSpPr>
        <p:spPr>
          <a:xfrm>
            <a:off x="996593" y="1366463"/>
            <a:ext cx="6246688"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a) 51,23 + </a:t>
            </a:r>
            <a:r>
              <a:rPr lang="en-US" sz="3600" b="1" i="0" dirty="0">
                <a:solidFill>
                  <a:srgbClr val="FF0000"/>
                </a:solidFill>
                <a:effectLst/>
                <a:latin typeface="Cambria" panose="02040503050406030204" pitchFamily="18" charset="0"/>
                <a:ea typeface="Cambria" panose="02040503050406030204" pitchFamily="18" charset="0"/>
              </a:rPr>
              <a:t>           </a:t>
            </a:r>
            <a:r>
              <a:rPr lang="en-US" sz="3600" b="0" i="0" dirty="0">
                <a:solidFill>
                  <a:srgbClr val="000000"/>
                </a:solidFill>
                <a:effectLst/>
                <a:latin typeface="Cambria" panose="02040503050406030204" pitchFamily="18" charset="0"/>
                <a:ea typeface="Cambria" panose="02040503050406030204" pitchFamily="18" charset="0"/>
              </a:rPr>
              <a:t>= 74,9    </a:t>
            </a:r>
            <a:endParaRPr lang="en-US" sz="3600" dirty="0">
              <a:latin typeface="Cambria" panose="02040503050406030204" pitchFamily="18" charset="0"/>
              <a:ea typeface="Cambria" panose="02040503050406030204" pitchFamily="18" charset="0"/>
            </a:endParaRPr>
          </a:p>
        </p:txBody>
      </p:sp>
      <p:sp>
        <p:nvSpPr>
          <p:cNvPr id="7" name="TextBox 6">
            <a:extLst>
              <a:ext uri="{FF2B5EF4-FFF2-40B4-BE49-F238E27FC236}">
                <a16:creationId xmlns:a16="http://schemas.microsoft.com/office/drawing/2014/main" id="{0DE201D1-103D-B266-9058-412E52BA9E30}"/>
              </a:ext>
            </a:extLst>
          </p:cNvPr>
          <p:cNvSpPr txBox="1"/>
          <p:nvPr/>
        </p:nvSpPr>
        <p:spPr>
          <a:xfrm>
            <a:off x="5342560" y="2640460"/>
            <a:ext cx="6030931" cy="646331"/>
          </a:xfrm>
          <a:prstGeom prst="rect">
            <a:avLst/>
          </a:prstGeom>
          <a:noFill/>
        </p:spPr>
        <p:txBody>
          <a:bodyPr wrap="square" rtlCol="0">
            <a:spAutoFit/>
          </a:bodyPr>
          <a:lstStyle/>
          <a:p>
            <a:r>
              <a:rPr lang="en-US" sz="3600" b="0" i="0" dirty="0">
                <a:solidFill>
                  <a:srgbClr val="000000"/>
                </a:solidFill>
                <a:effectLst/>
                <a:latin typeface="Cambria" panose="02040503050406030204" pitchFamily="18" charset="0"/>
                <a:ea typeface="Cambria" panose="02040503050406030204" pitchFamily="18" charset="0"/>
              </a:rPr>
              <a:t> b)            : 3,8 = 21,34</a:t>
            </a:r>
            <a:endParaRPr lang="en-US" sz="3600" dirty="0">
              <a:latin typeface="Cambria" panose="02040503050406030204" pitchFamily="18" charset="0"/>
              <a:ea typeface="Cambria" panose="02040503050406030204" pitchFamily="18" charset="0"/>
            </a:endParaRPr>
          </a:p>
        </p:txBody>
      </p:sp>
      <p:sp>
        <p:nvSpPr>
          <p:cNvPr id="8" name="Rectangle: Rounded Corners 7">
            <a:extLst>
              <a:ext uri="{FF2B5EF4-FFF2-40B4-BE49-F238E27FC236}">
                <a16:creationId xmlns:a16="http://schemas.microsoft.com/office/drawing/2014/main" id="{AE2C2609-8508-3E20-D2D9-0FDB902E66A7}"/>
              </a:ext>
            </a:extLst>
          </p:cNvPr>
          <p:cNvSpPr/>
          <p:nvPr/>
        </p:nvSpPr>
        <p:spPr>
          <a:xfrm>
            <a:off x="3143891" y="1345915"/>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9" name="Rectangle: Rounded Corners 8">
            <a:extLst>
              <a:ext uri="{FF2B5EF4-FFF2-40B4-BE49-F238E27FC236}">
                <a16:creationId xmlns:a16="http://schemas.microsoft.com/office/drawing/2014/main" id="{A15C0D01-7AD6-08AA-02E6-66B8DF6ABC3A}"/>
              </a:ext>
            </a:extLst>
          </p:cNvPr>
          <p:cNvSpPr/>
          <p:nvPr/>
        </p:nvSpPr>
        <p:spPr>
          <a:xfrm>
            <a:off x="5959010" y="2650733"/>
            <a:ext cx="99659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3600" dirty="0"/>
              <a:t>?</a:t>
            </a:r>
          </a:p>
        </p:txBody>
      </p:sp>
      <p:sp>
        <p:nvSpPr>
          <p:cNvPr id="10" name="TextBox 9">
            <a:extLst>
              <a:ext uri="{FF2B5EF4-FFF2-40B4-BE49-F238E27FC236}">
                <a16:creationId xmlns:a16="http://schemas.microsoft.com/office/drawing/2014/main" id="{C0B1C101-9CFA-5F2A-F484-B2C21725ED17}"/>
              </a:ext>
            </a:extLst>
          </p:cNvPr>
          <p:cNvSpPr txBox="1"/>
          <p:nvPr/>
        </p:nvSpPr>
        <p:spPr>
          <a:xfrm>
            <a:off x="678094" y="2558265"/>
            <a:ext cx="4839128" cy="954107"/>
          </a:xfrm>
          <a:prstGeom prst="rect">
            <a:avLst/>
          </a:prstGeom>
          <a:noFill/>
        </p:spPr>
        <p:txBody>
          <a:bodyPr wrap="square" rtlCol="0">
            <a:spAutoFit/>
          </a:bodyPr>
          <a:lstStyle/>
          <a:p>
            <a:pPr algn="just"/>
            <a:r>
              <a:rPr lang="es-ES" sz="2800" b="0" i="0" dirty="0">
                <a:solidFill>
                  <a:srgbClr val="000000"/>
                </a:solidFill>
                <a:effectLst/>
                <a:latin typeface="Cambria" panose="02040503050406030204" pitchFamily="18" charset="0"/>
                <a:ea typeface="Cambria" panose="02040503050406030204" pitchFamily="18" charset="0"/>
              </a:rPr>
              <a:t>74,9 – 51,23 = 23,67</a:t>
            </a:r>
          </a:p>
          <a:p>
            <a:pPr algn="just"/>
            <a:r>
              <a:rPr lang="es-ES" sz="2800" b="0" i="0" dirty="0" err="1">
                <a:solidFill>
                  <a:srgbClr val="000000"/>
                </a:solidFill>
                <a:effectLst/>
                <a:latin typeface="Cambria" panose="02040503050406030204" pitchFamily="18" charset="0"/>
                <a:ea typeface="Cambria" panose="02040503050406030204" pitchFamily="18" charset="0"/>
              </a:rPr>
              <a:t>Vậy</a:t>
            </a:r>
            <a:r>
              <a:rPr lang="es-ES" sz="2800" b="0" i="0" dirty="0">
                <a:solidFill>
                  <a:srgbClr val="000000"/>
                </a:solidFill>
                <a:effectLst/>
                <a:latin typeface="Cambria" panose="02040503050406030204" pitchFamily="18" charset="0"/>
                <a:ea typeface="Cambria" panose="02040503050406030204" pitchFamily="18" charset="0"/>
              </a:rPr>
              <a:t> 51,23 + </a:t>
            </a:r>
            <a:r>
              <a:rPr lang="es-ES" sz="2800" b="1" i="0" dirty="0">
                <a:solidFill>
                  <a:srgbClr val="FF0000"/>
                </a:solidFill>
                <a:effectLst/>
                <a:latin typeface="Cambria" panose="02040503050406030204" pitchFamily="18" charset="0"/>
                <a:ea typeface="Cambria" panose="02040503050406030204" pitchFamily="18" charset="0"/>
              </a:rPr>
              <a:t>23,67</a:t>
            </a:r>
            <a:r>
              <a:rPr lang="es-ES" sz="2800" b="1" i="0" dirty="0">
                <a:solidFill>
                  <a:srgbClr val="000000"/>
                </a:solidFill>
                <a:effectLst/>
                <a:latin typeface="Cambria" panose="02040503050406030204" pitchFamily="18" charset="0"/>
                <a:ea typeface="Cambria" panose="02040503050406030204" pitchFamily="18" charset="0"/>
              </a:rPr>
              <a:t> </a:t>
            </a:r>
            <a:r>
              <a:rPr lang="es-ES" sz="2800" b="0" i="0" dirty="0">
                <a:solidFill>
                  <a:srgbClr val="000000"/>
                </a:solidFill>
                <a:effectLst/>
                <a:latin typeface="Cambria" panose="02040503050406030204" pitchFamily="18" charset="0"/>
                <a:ea typeface="Cambria" panose="02040503050406030204" pitchFamily="18" charset="0"/>
              </a:rPr>
              <a:t>= 74,9     </a:t>
            </a:r>
          </a:p>
        </p:txBody>
      </p:sp>
      <p:sp>
        <p:nvSpPr>
          <p:cNvPr id="11" name="Rectangle: Rounded Corners 10">
            <a:extLst>
              <a:ext uri="{FF2B5EF4-FFF2-40B4-BE49-F238E27FC236}">
                <a16:creationId xmlns:a16="http://schemas.microsoft.com/office/drawing/2014/main" id="{0E9BB561-A625-AE83-4FB7-0834E25E5983}"/>
              </a:ext>
            </a:extLst>
          </p:cNvPr>
          <p:cNvSpPr/>
          <p:nvPr/>
        </p:nvSpPr>
        <p:spPr>
          <a:xfrm>
            <a:off x="3142179" y="1344202"/>
            <a:ext cx="945223" cy="616449"/>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23,67</a:t>
            </a:r>
          </a:p>
        </p:txBody>
      </p:sp>
      <p:sp>
        <p:nvSpPr>
          <p:cNvPr id="12" name="TextBox 11">
            <a:extLst>
              <a:ext uri="{FF2B5EF4-FFF2-40B4-BE49-F238E27FC236}">
                <a16:creationId xmlns:a16="http://schemas.microsoft.com/office/drawing/2014/main" id="{7A75A1CC-1EA6-2E18-A98F-F31DCA54372F}"/>
              </a:ext>
            </a:extLst>
          </p:cNvPr>
          <p:cNvSpPr txBox="1"/>
          <p:nvPr/>
        </p:nvSpPr>
        <p:spPr>
          <a:xfrm>
            <a:off x="5671334" y="3606229"/>
            <a:ext cx="4839128" cy="954107"/>
          </a:xfrm>
          <a:prstGeom prst="rect">
            <a:avLst/>
          </a:prstGeom>
          <a:noFill/>
        </p:spPr>
        <p:txBody>
          <a:bodyPr wrap="square" rtlCol="0">
            <a:spAutoFit/>
          </a:bodyPr>
          <a:lstStyle/>
          <a:p>
            <a:r>
              <a:rPr lang="es-ES" sz="2800" dirty="0">
                <a:latin typeface="Cambria" panose="02040503050406030204" pitchFamily="18" charset="0"/>
                <a:ea typeface="Cambria" panose="02040503050406030204" pitchFamily="18" charset="0"/>
              </a:rPr>
              <a:t>21,34 × 3,8 = 81,092</a:t>
            </a:r>
          </a:p>
          <a:p>
            <a:r>
              <a:rPr lang="es-ES" sz="2800" dirty="0" err="1">
                <a:latin typeface="Cambria" panose="02040503050406030204" pitchFamily="18" charset="0"/>
                <a:ea typeface="Cambria" panose="02040503050406030204" pitchFamily="18" charset="0"/>
              </a:rPr>
              <a:t>Vậy</a:t>
            </a:r>
            <a:r>
              <a:rPr lang="es-ES" sz="2800" dirty="0">
                <a:latin typeface="Cambria" panose="02040503050406030204" pitchFamily="18" charset="0"/>
                <a:ea typeface="Cambria" panose="02040503050406030204" pitchFamily="18" charset="0"/>
              </a:rPr>
              <a:t> </a:t>
            </a:r>
            <a:r>
              <a:rPr lang="es-ES" sz="2800" b="1" dirty="0">
                <a:solidFill>
                  <a:srgbClr val="FF0000"/>
                </a:solidFill>
                <a:latin typeface="Cambria" panose="02040503050406030204" pitchFamily="18" charset="0"/>
                <a:ea typeface="Cambria" panose="02040503050406030204" pitchFamily="18" charset="0"/>
              </a:rPr>
              <a:t>81,092</a:t>
            </a:r>
            <a:r>
              <a:rPr lang="es-ES" sz="2800" dirty="0">
                <a:latin typeface="Cambria" panose="02040503050406030204" pitchFamily="18" charset="0"/>
                <a:ea typeface="Cambria" panose="02040503050406030204" pitchFamily="18" charset="0"/>
              </a:rPr>
              <a:t> : 3,8 = 21,34</a:t>
            </a:r>
          </a:p>
        </p:txBody>
      </p:sp>
      <p:sp>
        <p:nvSpPr>
          <p:cNvPr id="13" name="Rectangle: Rounded Corners 12">
            <a:extLst>
              <a:ext uri="{FF2B5EF4-FFF2-40B4-BE49-F238E27FC236}">
                <a16:creationId xmlns:a16="http://schemas.microsoft.com/office/drawing/2014/main" id="{077572DA-F8B3-34CA-781F-2137A8A15B09}"/>
              </a:ext>
            </a:extLst>
          </p:cNvPr>
          <p:cNvSpPr/>
          <p:nvPr/>
        </p:nvSpPr>
        <p:spPr>
          <a:xfrm>
            <a:off x="5967572" y="2638746"/>
            <a:ext cx="1101047" cy="659258"/>
          </a:xfrm>
          <a:prstGeom prst="roundRect">
            <a:avLst/>
          </a:prstGeom>
          <a:ln w="57150">
            <a:solidFill>
              <a:srgbClr val="FFC000"/>
            </a:solidFill>
          </a:ln>
        </p:spPr>
        <p:style>
          <a:lnRef idx="2">
            <a:schemeClr val="accent6"/>
          </a:lnRef>
          <a:fillRef idx="1">
            <a:schemeClr val="lt1"/>
          </a:fillRef>
          <a:effectRef idx="0">
            <a:schemeClr val="accent6"/>
          </a:effectRef>
          <a:fontRef idx="minor">
            <a:schemeClr val="dk1"/>
          </a:fontRef>
        </p:style>
        <p:txBody>
          <a:bodyPr rtlCol="0" anchor="ctr"/>
          <a:lstStyle/>
          <a:p>
            <a:pPr algn="ctr"/>
            <a:r>
              <a:rPr lang="en-US" sz="2400" dirty="0">
                <a:solidFill>
                  <a:srgbClr val="FF0000"/>
                </a:solidFill>
              </a:rPr>
              <a:t>81,092</a:t>
            </a:r>
          </a:p>
        </p:txBody>
      </p:sp>
    </p:spTree>
    <p:extLst>
      <p:ext uri="{BB962C8B-B14F-4D97-AF65-F5344CB8AC3E}">
        <p14:creationId xmlns:p14="http://schemas.microsoft.com/office/powerpoint/2010/main" val="308629588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4"/>
                                        </p:tgtEl>
                                        <p:attrNameLst>
                                          <p:attrName>style.visibility</p:attrName>
                                        </p:attrNameLst>
                                      </p:cBhvr>
                                      <p:to>
                                        <p:strVal val="visible"/>
                                      </p:to>
                                    </p:set>
                                    <p:animEffect transition="in" filter="fade">
                                      <p:cBhvr>
                                        <p:cTn id="7" dur="500"/>
                                        <p:tgtEl>
                                          <p:spTgt spid="4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fade">
                                      <p:cBhvr>
                                        <p:cTn id="10" dur="500"/>
                                        <p:tgtEl>
                                          <p:spTgt spid="3"/>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fade">
                                      <p:cBhvr>
                                        <p:cTn id="16" dur="500"/>
                                        <p:tgtEl>
                                          <p:spTgt spid="8"/>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fade">
                                      <p:cBhvr>
                                        <p:cTn id="19" dur="500"/>
                                        <p:tgtEl>
                                          <p:spTgt spid="9"/>
                                        </p:tgtEl>
                                      </p:cBhvr>
                                    </p:animEffect>
                                  </p:childTnLst>
                                </p:cTn>
                              </p:par>
                              <p:par>
                                <p:cTn id="20" presetID="10" presetClass="entr" presetSubtype="0" fill="hold" nodeType="with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500"/>
                                        <p:tgtEl>
                                          <p:spTgt spid="2"/>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down)">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grpId="0" nodeType="click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wipe(down)">
                                      <p:cBhvr>
                                        <p:cTn id="32" dur="500"/>
                                        <p:tgtEl>
                                          <p:spTgt spid="11"/>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grpId="0" nodeType="click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12">
                                            <p:txEl>
                                              <p:pRg st="1" end="1"/>
                                            </p:txEl>
                                          </p:spTgt>
                                        </p:tgtEl>
                                        <p:attrNameLst>
                                          <p:attrName>style.visibility</p:attrName>
                                        </p:attrNameLst>
                                      </p:cBhvr>
                                      <p:to>
                                        <p:strVal val="visible"/>
                                      </p:to>
                                    </p:set>
                                    <p:animEffect transition="in" filter="wipe(down)">
                                      <p:cBhvr>
                                        <p:cTn id="42" dur="500"/>
                                        <p:tgtEl>
                                          <p:spTgt spid="12">
                                            <p:txEl>
                                              <p:pRg st="1" end="1"/>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22" presetClass="entr" presetSubtype="4" fill="hold" grpId="0" nodeType="clickEffect">
                                  <p:stCondLst>
                                    <p:cond delay="0"/>
                                  </p:stCondLst>
                                  <p:childTnLst>
                                    <p:set>
                                      <p:cBhvr>
                                        <p:cTn id="46" dur="1" fill="hold">
                                          <p:stCondLst>
                                            <p:cond delay="0"/>
                                          </p:stCondLst>
                                        </p:cTn>
                                        <p:tgtEl>
                                          <p:spTgt spid="13"/>
                                        </p:tgtEl>
                                        <p:attrNameLst>
                                          <p:attrName>style.visibility</p:attrName>
                                        </p:attrNameLst>
                                      </p:cBhvr>
                                      <p:to>
                                        <p:strVal val="visible"/>
                                      </p:to>
                                    </p:set>
                                    <p:animEffect transition="in" filter="wipe(down)">
                                      <p:cBhvr>
                                        <p:cTn id="47" dur="5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4" grpId="0"/>
      <p:bldP spid="3" grpId="0"/>
      <p:bldP spid="7" grpId="0"/>
      <p:bldP spid="8" grpId="0" animBg="1"/>
      <p:bldP spid="9" grpId="0" animBg="1"/>
      <p:bldP spid="10" grpId="0"/>
      <p:bldP spid="11" grpId="0" animBg="1"/>
      <p:bldP spid="12" grpId="0"/>
      <p:bldP spid="13"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9Slide.vn</Template>
  <TotalTime>1178</TotalTime>
  <Words>702</Words>
  <Application>Microsoft Office PowerPoint</Application>
  <PresentationFormat>Widescreen</PresentationFormat>
  <Paragraphs>107</Paragraphs>
  <Slides>17</Slides>
  <Notes>1</Notes>
  <HiddenSlides>0</HiddenSlides>
  <MMClips>22</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17</vt:i4>
      </vt:variant>
    </vt:vector>
  </HeadingPairs>
  <TitlesOfParts>
    <vt:vector size="23" baseType="lpstr">
      <vt:lpstr>Arial</vt:lpstr>
      <vt:lpstr>Calibri</vt:lpstr>
      <vt:lpstr>Cambria</vt:lpstr>
      <vt:lpstr>Cambria Math</vt:lpstr>
      <vt:lpstr>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huong</dc:creator>
  <dc:description>9Slide.vn</dc:description>
  <cp:lastModifiedBy>Thao Tran</cp:lastModifiedBy>
  <cp:revision>17</cp:revision>
  <dcterms:created xsi:type="dcterms:W3CDTF">2023-12-15T11:40:22Z</dcterms:created>
  <dcterms:modified xsi:type="dcterms:W3CDTF">2024-09-28T04:42:02Z</dcterms:modified>
  <cp:category>9Slide.vn</cp:category>
</cp:coreProperties>
</file>