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06" r:id="rId4"/>
    <p:sldId id="301" r:id="rId5"/>
    <p:sldId id="351" r:id="rId6"/>
    <p:sldId id="354" r:id="rId7"/>
    <p:sldId id="355" r:id="rId8"/>
    <p:sldId id="356" r:id="rId9"/>
    <p:sldId id="285" r:id="rId10"/>
    <p:sldId id="362" r:id="rId11"/>
    <p:sldId id="363" r:id="rId12"/>
    <p:sldId id="364" r:id="rId13"/>
    <p:sldId id="365" r:id="rId14"/>
    <p:sldId id="366" r:id="rId15"/>
    <p:sldId id="357" r:id="rId16"/>
    <p:sldId id="319" r:id="rId17"/>
    <p:sldId id="265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BFBFB"/>
    <a:srgbClr val="FFF5D9"/>
    <a:srgbClr val="099A63"/>
    <a:srgbClr val="F7F7F7"/>
    <a:srgbClr val="0000CC"/>
    <a:srgbClr val="FFCCFF"/>
    <a:srgbClr val="FF99FF"/>
    <a:srgbClr val="FF8B8B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3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55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9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26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93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32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76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2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50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25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8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5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59093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1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1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1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6078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8307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2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8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6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slide" Target="slide9.xml"/><Relationship Id="rId5" Type="http://schemas.openxmlformats.org/officeDocument/2006/relationships/image" Target="../media/image25.png"/><Relationship Id="rId10" Type="http://schemas.microsoft.com/office/2007/relationships/hdphoto" Target="../media/hdphoto8.wdp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microsoft.com/office/2007/relationships/hdphoto" Target="../media/hdphoto9.wdp"/><Relationship Id="rId12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29.png"/><Relationship Id="rId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image" Target="../media/image30.jpg"/><Relationship Id="rId9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slide" Target="slide9.xml"/><Relationship Id="rId5" Type="http://schemas.openxmlformats.org/officeDocument/2006/relationships/image" Target="../media/image35.png"/><Relationship Id="rId10" Type="http://schemas.microsoft.com/office/2007/relationships/hdphoto" Target="../media/hdphoto8.wdp"/><Relationship Id="rId4" Type="http://schemas.openxmlformats.org/officeDocument/2006/relationships/image" Target="../media/image34.jp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12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11" Type="http://schemas.openxmlformats.org/officeDocument/2006/relationships/image" Target="../media/image29.png"/><Relationship Id="rId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30.jpg"/><Relationship Id="rId9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4.wdp"/><Relationship Id="rId5" Type="http://schemas.openxmlformats.org/officeDocument/2006/relationships/image" Target="../media/image41.png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7.wdp"/><Relationship Id="rId3" Type="http://schemas.openxmlformats.org/officeDocument/2006/relationships/slideLayout" Target="../slideLayouts/slideLayout13.xml"/><Relationship Id="rId7" Type="http://schemas.openxmlformats.org/officeDocument/2006/relationships/slide" Target="slide12.xml"/><Relationship Id="rId12" Type="http://schemas.openxmlformats.org/officeDocument/2006/relationships/image" Target="../media/image2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1.xml"/><Relationship Id="rId11" Type="http://schemas.openxmlformats.org/officeDocument/2006/relationships/image" Target="../media/image22.png"/><Relationship Id="rId5" Type="http://schemas.openxmlformats.org/officeDocument/2006/relationships/slide" Target="slide10.xml"/><Relationship Id="rId10" Type="http://schemas.openxmlformats.org/officeDocument/2006/relationships/image" Target="../media/image21.png"/><Relationship Id="rId4" Type="http://schemas.openxmlformats.org/officeDocument/2006/relationships/slide" Target="slide14.xml"/><Relationship Id="rId9" Type="http://schemas.openxmlformats.org/officeDocument/2006/relationships/image" Target="../media/image20.gif"/><Relationship Id="rId1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03983" y="3124460"/>
            <a:ext cx="8431305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DẠNG VĂN BẢN TRONG TRANG CHIẾU</a:t>
            </a:r>
            <a:endParaRPr lang="vi-VN" sz="4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24071" y="2124636"/>
            <a:ext cx="219112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20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796698" y="3423790"/>
            <a:ext cx="2245547" cy="1007333"/>
            <a:chOff x="6955067" y="2910365"/>
            <a:chExt cx="2245547" cy="1007333"/>
          </a:xfrm>
        </p:grpSpPr>
        <p:sp>
          <p:nvSpPr>
            <p:cNvPr id="42" name="Rectangle 41"/>
            <p:cNvSpPr/>
            <p:nvPr/>
          </p:nvSpPr>
          <p:spPr>
            <a:xfrm>
              <a:off x="6955067" y="2910365"/>
              <a:ext cx="2245547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endParaRPr lang="en-US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25879" y="3132870"/>
              <a:ext cx="758931" cy="6830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1500581" y="3395993"/>
            <a:ext cx="2307144" cy="1035130"/>
            <a:chOff x="1500581" y="2822781"/>
            <a:chExt cx="2307144" cy="1035130"/>
          </a:xfrm>
        </p:grpSpPr>
        <p:sp>
          <p:nvSpPr>
            <p:cNvPr id="26" name="Rectangle 25"/>
            <p:cNvSpPr/>
            <p:nvPr/>
          </p:nvSpPr>
          <p:spPr>
            <a:xfrm>
              <a:off x="1500581" y="2822781"/>
              <a:ext cx="2307144" cy="10351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3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endParaRPr lang="vi-VN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68286" y="3093051"/>
              <a:ext cx="906201" cy="6261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4" name="Snip Diagonal Corner Rectangle 3"/>
          <p:cNvSpPr/>
          <p:nvPr/>
        </p:nvSpPr>
        <p:spPr>
          <a:xfrm>
            <a:off x="2264522" y="1694879"/>
            <a:ext cx="8251078" cy="904442"/>
          </a:xfrm>
          <a:prstGeom prst="snip2DiagRect">
            <a:avLst/>
          </a:prstGeom>
          <a:solidFill>
            <a:srgbClr val="3333CC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915" y="3704690"/>
            <a:ext cx="706382" cy="56510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613056" y="3423790"/>
            <a:ext cx="2650059" cy="1007333"/>
            <a:chOff x="7613056" y="2850578"/>
            <a:chExt cx="2650059" cy="1007333"/>
          </a:xfrm>
        </p:grpSpPr>
        <p:sp>
          <p:nvSpPr>
            <p:cNvPr id="43" name="Rectangle 42"/>
            <p:cNvSpPr/>
            <p:nvPr/>
          </p:nvSpPr>
          <p:spPr>
            <a:xfrm>
              <a:off x="7613056" y="2850578"/>
              <a:ext cx="2650059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defRPr/>
              </a:pPr>
              <a:r>
                <a:rPr lang="en-US" sz="23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vi-VN" sz="2300" b="1" dirty="0">
                <a:solidFill>
                  <a:srgbClr val="3333CC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58509" y="3064636"/>
              <a:ext cx="898938" cy="6802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82642" y="3702892"/>
            <a:ext cx="603402" cy="528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351904" y="3663423"/>
            <a:ext cx="603402" cy="528066"/>
          </a:xfrm>
          <a:prstGeom prst="rect">
            <a:avLst/>
          </a:prstGeom>
        </p:spPr>
      </p:pic>
      <p:sp>
        <p:nvSpPr>
          <p:cNvPr id="22" name="Cloud 2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AB54574-90D6-498A-1788-C81C4E4E84FE}"/>
              </a:ext>
            </a:extLst>
          </p:cNvPr>
          <p:cNvSpPr/>
          <p:nvPr/>
        </p:nvSpPr>
        <p:spPr>
          <a:xfrm>
            <a:off x="5170762" y="525559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977592" y="3423790"/>
            <a:ext cx="2940617" cy="1007333"/>
            <a:chOff x="7977592" y="3423790"/>
            <a:chExt cx="2940617" cy="1007333"/>
          </a:xfrm>
        </p:grpSpPr>
        <p:sp>
          <p:nvSpPr>
            <p:cNvPr id="25" name="Rectangle 24"/>
            <p:cNvSpPr/>
            <p:nvPr/>
          </p:nvSpPr>
          <p:spPr>
            <a:xfrm>
              <a:off x="7977592" y="3423790"/>
              <a:ext cx="2940617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defRPr/>
              </a:pPr>
              <a:r>
                <a:rPr lang="en-US" sz="23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vi-VN" sz="2300" b="1" dirty="0">
                <a:solidFill>
                  <a:srgbClr val="3333CC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3199" y="3570754"/>
              <a:ext cx="1894620" cy="6178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4208277" y="3423790"/>
            <a:ext cx="3368763" cy="1007333"/>
            <a:chOff x="4290165" y="3423790"/>
            <a:chExt cx="3368763" cy="1007333"/>
          </a:xfrm>
        </p:grpSpPr>
        <p:sp>
          <p:nvSpPr>
            <p:cNvPr id="17" name="Rectangle 16"/>
            <p:cNvSpPr/>
            <p:nvPr/>
          </p:nvSpPr>
          <p:spPr>
            <a:xfrm>
              <a:off x="4290165" y="3423790"/>
              <a:ext cx="3368763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endParaRPr lang="en-US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67768" y="3557306"/>
              <a:ext cx="2229596" cy="71250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255594" y="3395993"/>
            <a:ext cx="2552131" cy="1035130"/>
            <a:chOff x="1500581" y="3395993"/>
            <a:chExt cx="2307144" cy="1035130"/>
          </a:xfrm>
        </p:grpSpPr>
        <p:sp>
          <p:nvSpPr>
            <p:cNvPr id="20" name="Rectangle 19"/>
            <p:cNvSpPr/>
            <p:nvPr/>
          </p:nvSpPr>
          <p:spPr>
            <a:xfrm>
              <a:off x="1500581" y="3395993"/>
              <a:ext cx="2307144" cy="10351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3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endParaRPr lang="vi-VN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85044" y="3484305"/>
              <a:ext cx="1182938" cy="874345"/>
            </a:xfrm>
            <a:prstGeom prst="rect">
              <a:avLst/>
            </a:prstGeom>
          </p:spPr>
        </p:pic>
      </p:grpSp>
      <p:sp>
        <p:nvSpPr>
          <p:cNvPr id="22" name="Snip Diagonal Corner Rectangle 21"/>
          <p:cNvSpPr/>
          <p:nvPr/>
        </p:nvSpPr>
        <p:spPr>
          <a:xfrm>
            <a:off x="2033866" y="1694879"/>
            <a:ext cx="8531523" cy="904442"/>
          </a:xfrm>
          <a:prstGeom prst="snip2DiagRect">
            <a:avLst/>
          </a:prstGeom>
          <a:solidFill>
            <a:srgbClr val="3333CC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phông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64" y="3610013"/>
            <a:ext cx="706382" cy="5651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2989432" y="3663423"/>
            <a:ext cx="603402" cy="528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327113" y="3663423"/>
            <a:ext cx="603402" cy="528066"/>
          </a:xfrm>
          <a:prstGeom prst="rect">
            <a:avLst/>
          </a:prstGeom>
        </p:spPr>
      </p:pic>
      <p:sp>
        <p:nvSpPr>
          <p:cNvPr id="34" name="Cloud 3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AAB54574-90D6-498A-1788-C81C4E4E84FE}"/>
              </a:ext>
            </a:extLst>
          </p:cNvPr>
          <p:cNvSpPr/>
          <p:nvPr/>
        </p:nvSpPr>
        <p:spPr>
          <a:xfrm>
            <a:off x="5170762" y="525559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56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26646" y="3410142"/>
            <a:ext cx="3175162" cy="1007333"/>
            <a:chOff x="4208278" y="3423790"/>
            <a:chExt cx="3175162" cy="1007333"/>
          </a:xfrm>
        </p:grpSpPr>
        <p:sp>
          <p:nvSpPr>
            <p:cNvPr id="17" name="Rectangle 16"/>
            <p:cNvSpPr/>
            <p:nvPr/>
          </p:nvSpPr>
          <p:spPr>
            <a:xfrm>
              <a:off x="4208278" y="3423790"/>
              <a:ext cx="3175162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4179" y="3595061"/>
              <a:ext cx="1350592" cy="6369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8100425" y="3423790"/>
            <a:ext cx="2686482" cy="1007333"/>
            <a:chOff x="7977593" y="3423790"/>
            <a:chExt cx="2686482" cy="1007333"/>
          </a:xfrm>
        </p:grpSpPr>
        <p:sp>
          <p:nvSpPr>
            <p:cNvPr id="14" name="Rectangle 13"/>
            <p:cNvSpPr/>
            <p:nvPr/>
          </p:nvSpPr>
          <p:spPr>
            <a:xfrm>
              <a:off x="7977593" y="3423790"/>
              <a:ext cx="2686482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vi-VN" sz="2300" b="1" dirty="0">
                <a:solidFill>
                  <a:srgbClr val="3333CC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t="5824" r="24810"/>
            <a:stretch/>
          </p:blipFill>
          <p:spPr>
            <a:xfrm>
              <a:off x="8463674" y="3712191"/>
              <a:ext cx="1239884" cy="5063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1375898" y="3409891"/>
            <a:ext cx="2552131" cy="1035130"/>
            <a:chOff x="1500581" y="3395993"/>
            <a:chExt cx="2307144" cy="1035130"/>
          </a:xfrm>
        </p:grpSpPr>
        <p:sp>
          <p:nvSpPr>
            <p:cNvPr id="20" name="Rectangle 19"/>
            <p:cNvSpPr/>
            <p:nvPr/>
          </p:nvSpPr>
          <p:spPr>
            <a:xfrm>
              <a:off x="1500581" y="3395993"/>
              <a:ext cx="2307144" cy="10351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endParaRPr lang="vi-VN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6253" y="3477122"/>
              <a:ext cx="1144015" cy="845576"/>
            </a:xfrm>
            <a:prstGeom prst="rect">
              <a:avLst/>
            </a:prstGeom>
          </p:spPr>
        </p:pic>
      </p:grpSp>
      <p:sp>
        <p:nvSpPr>
          <p:cNvPr id="22" name="Snip Diagonal Corner Rectangle 21"/>
          <p:cNvSpPr/>
          <p:nvPr/>
        </p:nvSpPr>
        <p:spPr>
          <a:xfrm>
            <a:off x="1972483" y="1694879"/>
            <a:ext cx="8099565" cy="904442"/>
          </a:xfrm>
          <a:prstGeom prst="snip2DiagRect">
            <a:avLst/>
          </a:prstGeom>
          <a:solidFill>
            <a:srgbClr val="3333CC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80" y="3613936"/>
            <a:ext cx="706382" cy="5651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112264" y="3663423"/>
            <a:ext cx="603402" cy="5280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691479" y="3638692"/>
            <a:ext cx="603402" cy="528066"/>
          </a:xfrm>
          <a:prstGeom prst="rect">
            <a:avLst/>
          </a:prstGeom>
        </p:spPr>
      </p:pic>
      <p:sp>
        <p:nvSpPr>
          <p:cNvPr id="28" name="Cloud 2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AB54574-90D6-498A-1788-C81C4E4E84FE}"/>
              </a:ext>
            </a:extLst>
          </p:cNvPr>
          <p:cNvSpPr/>
          <p:nvPr/>
        </p:nvSpPr>
        <p:spPr>
          <a:xfrm>
            <a:off x="5170762" y="525559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55594" y="3395993"/>
            <a:ext cx="3278236" cy="1035130"/>
            <a:chOff x="1255594" y="3395993"/>
            <a:chExt cx="3278236" cy="1035130"/>
          </a:xfrm>
        </p:grpSpPr>
        <p:sp>
          <p:nvSpPr>
            <p:cNvPr id="20" name="Rectangle 19"/>
            <p:cNvSpPr/>
            <p:nvPr/>
          </p:nvSpPr>
          <p:spPr>
            <a:xfrm>
              <a:off x="1255594" y="3395993"/>
              <a:ext cx="3278236" cy="103513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3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endParaRPr lang="vi-VN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52015" y="3551518"/>
              <a:ext cx="2134185" cy="7677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977592" y="3423790"/>
            <a:ext cx="2940617" cy="1007333"/>
            <a:chOff x="7977592" y="3423790"/>
            <a:chExt cx="2940617" cy="1007333"/>
          </a:xfrm>
        </p:grpSpPr>
        <p:sp>
          <p:nvSpPr>
            <p:cNvPr id="25" name="Rectangle 24"/>
            <p:cNvSpPr/>
            <p:nvPr/>
          </p:nvSpPr>
          <p:spPr>
            <a:xfrm>
              <a:off x="7977592" y="3423790"/>
              <a:ext cx="2940617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>
                <a:defRPr/>
              </a:pPr>
              <a:r>
                <a:rPr lang="en-US" sz="23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3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vi-VN" sz="2300" b="1" dirty="0">
                <a:solidFill>
                  <a:srgbClr val="3333CC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/>
            <a:srcRect r="25637" b="5341"/>
            <a:stretch/>
          </p:blipFill>
          <p:spPr>
            <a:xfrm>
              <a:off x="8531913" y="3551229"/>
              <a:ext cx="1538565" cy="6386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4926842" y="3423790"/>
            <a:ext cx="2650198" cy="1007333"/>
            <a:chOff x="4926842" y="3423790"/>
            <a:chExt cx="2650198" cy="1007333"/>
          </a:xfrm>
        </p:grpSpPr>
        <p:sp>
          <p:nvSpPr>
            <p:cNvPr id="17" name="Rectangle 16"/>
            <p:cNvSpPr/>
            <p:nvPr/>
          </p:nvSpPr>
          <p:spPr>
            <a:xfrm>
              <a:off x="4926842" y="3423790"/>
              <a:ext cx="2650198" cy="1007333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457200">
                <a:defRPr/>
              </a:pP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endParaRPr lang="en-US" sz="23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045"/>
            <a:stretch/>
          </p:blipFill>
          <p:spPr>
            <a:xfrm>
              <a:off x="5469356" y="3511973"/>
              <a:ext cx="1178028" cy="846789"/>
            </a:xfrm>
            <a:prstGeom prst="rect">
              <a:avLst/>
            </a:prstGeom>
          </p:spPr>
        </p:pic>
      </p:grpSp>
      <p:sp>
        <p:nvSpPr>
          <p:cNvPr id="22" name="Snip Diagonal Corner Rectangle 21"/>
          <p:cNvSpPr/>
          <p:nvPr/>
        </p:nvSpPr>
        <p:spPr>
          <a:xfrm>
            <a:off x="2264522" y="1694879"/>
            <a:ext cx="7807526" cy="904442"/>
          </a:xfrm>
          <a:prstGeom prst="snip2DiagRect">
            <a:avLst/>
          </a:prstGeom>
          <a:solidFill>
            <a:srgbClr val="3333CC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6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6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56" y="3606408"/>
            <a:ext cx="706382" cy="5651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5974" y="3663423"/>
            <a:ext cx="603402" cy="5280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58BA42E-8B8F-7F8F-6F77-03073C28186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rgbClr val="33CC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10192643" y="3663423"/>
            <a:ext cx="603402" cy="528066"/>
          </a:xfrm>
          <a:prstGeom prst="rect">
            <a:avLst/>
          </a:prstGeom>
        </p:spPr>
      </p:pic>
      <p:sp>
        <p:nvSpPr>
          <p:cNvPr id="21" name="Cloud 2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AAB54574-90D6-498A-1788-C81C4E4E84FE}"/>
              </a:ext>
            </a:extLst>
          </p:cNvPr>
          <p:cNvSpPr/>
          <p:nvPr/>
        </p:nvSpPr>
        <p:spPr>
          <a:xfrm>
            <a:off x="5170762" y="5255592"/>
            <a:ext cx="2162357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lang="vi-VN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8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86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251931"/>
            <a:ext cx="695325" cy="6477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68038" y="1110813"/>
            <a:ext cx="9731656" cy="4012833"/>
            <a:chOff x="1268038" y="1110813"/>
            <a:chExt cx="9731656" cy="3918703"/>
          </a:xfrm>
        </p:grpSpPr>
        <p:sp>
          <p:nvSpPr>
            <p:cNvPr id="22" name="Rounded Rectangle 21"/>
            <p:cNvSpPr/>
            <p:nvPr/>
          </p:nvSpPr>
          <p:spPr>
            <a:xfrm>
              <a:off x="1268038" y="1639135"/>
              <a:ext cx="9731656" cy="3390381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9567" y="1110813"/>
              <a:ext cx="1288598" cy="1142063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951" t="5267" r="7956"/>
          <a:stretch/>
        </p:blipFill>
        <p:spPr>
          <a:xfrm>
            <a:off x="10202312" y="5398651"/>
            <a:ext cx="1002500" cy="102464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93830" y="5259814"/>
            <a:ext cx="4917127" cy="1043725"/>
            <a:chOff x="3316409" y="5142872"/>
            <a:chExt cx="4917127" cy="1043725"/>
          </a:xfrm>
        </p:grpSpPr>
        <p:grpSp>
          <p:nvGrpSpPr>
            <p:cNvPr id="12" name="Group 11"/>
            <p:cNvGrpSpPr/>
            <p:nvPr/>
          </p:nvGrpSpPr>
          <p:grpSpPr>
            <a:xfrm>
              <a:off x="3316409" y="5142872"/>
              <a:ext cx="4917127" cy="1043725"/>
              <a:chOff x="1965280" y="5389109"/>
              <a:chExt cx="4917127" cy="1043725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2166886" y="5527343"/>
                <a:ext cx="4715521" cy="750628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676" b="98883" l="2618" r="98953"/>
                        </a14:imgEffect>
                      </a14:imgLayer>
                    </a14:imgProps>
                  </a:ext>
                </a:extLst>
              </a:blip>
              <a:srcRect l="3392" r="7956" b="7253"/>
              <a:stretch/>
            </p:blipFill>
            <p:spPr>
              <a:xfrm>
                <a:off x="1965280" y="5389109"/>
                <a:ext cx="1064526" cy="1043725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4417089" y="5433901"/>
              <a:ext cx="364074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 – c – a </a:t>
              </a:r>
              <a:endPara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581665" y="2360991"/>
            <a:ext cx="9305364" cy="268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225" indent="-403225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dirty="0" smtClean="0"/>
              <a:t> </a:t>
            </a:r>
            <a:r>
              <a:rPr lang="vi-VN" sz="2600" b="1" dirty="0" smtClean="0">
                <a:solidFill>
                  <a:srgbClr val="3333CC"/>
                </a:solidFill>
              </a:rPr>
              <a:t>Em </a:t>
            </a:r>
            <a:r>
              <a:rPr lang="vi-VN" sz="2600" b="1" dirty="0">
                <a:solidFill>
                  <a:srgbClr val="3333CC"/>
                </a:solidFill>
              </a:rPr>
              <a:t>cùng bạn thảo luận và thực hiện</a:t>
            </a:r>
            <a:r>
              <a:rPr lang="vi-VN" sz="2600" dirty="0">
                <a:solidFill>
                  <a:srgbClr val="3333CC"/>
                </a:solidFill>
              </a:rPr>
              <a:t>: Sắp xếp theo thứ tự đúng </a:t>
            </a:r>
            <a:r>
              <a:rPr lang="en-US" sz="2600" dirty="0" smtClean="0">
                <a:solidFill>
                  <a:srgbClr val="3333CC"/>
                </a:solidFill>
              </a:rPr>
              <a:t> </a:t>
            </a:r>
            <a:r>
              <a:rPr lang="vi-VN" sz="2600" dirty="0" smtClean="0">
                <a:solidFill>
                  <a:srgbClr val="3333CC"/>
                </a:solidFill>
              </a:rPr>
              <a:t>các </a:t>
            </a:r>
            <a:r>
              <a:rPr lang="vi-VN" sz="2600" dirty="0">
                <a:solidFill>
                  <a:srgbClr val="3333CC"/>
                </a:solidFill>
              </a:rPr>
              <a:t>bước định dạng phông, cỡ, màu chữ. </a:t>
            </a:r>
            <a:endParaRPr lang="en-US" sz="2600" dirty="0" smtClean="0">
              <a:solidFill>
                <a:srgbClr val="3333CC"/>
              </a:solidFill>
            </a:endParaRPr>
          </a:p>
          <a:p>
            <a:pPr marL="1196975" indent="-457200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2600" dirty="0" smtClean="0">
                <a:solidFill>
                  <a:srgbClr val="3333CC"/>
                </a:solidFill>
              </a:rPr>
              <a:t>Chọn </a:t>
            </a:r>
            <a:r>
              <a:rPr lang="vi-VN" sz="2600" dirty="0">
                <a:solidFill>
                  <a:srgbClr val="3333CC"/>
                </a:solidFill>
              </a:rPr>
              <a:t>một phông/cỡ/màu chữ. </a:t>
            </a:r>
            <a:endParaRPr lang="en-US" sz="2600" dirty="0" smtClean="0">
              <a:solidFill>
                <a:srgbClr val="3333CC"/>
              </a:solidFill>
            </a:endParaRPr>
          </a:p>
          <a:p>
            <a:pPr marL="1196975" indent="-457200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2600" dirty="0" smtClean="0">
                <a:solidFill>
                  <a:srgbClr val="3333CC"/>
                </a:solidFill>
              </a:rPr>
              <a:t>Chọn </a:t>
            </a:r>
            <a:r>
              <a:rPr lang="vi-VN" sz="2600" dirty="0">
                <a:solidFill>
                  <a:srgbClr val="3333CC"/>
                </a:solidFill>
              </a:rPr>
              <a:t>khối văn bản cần định dạng chữ. </a:t>
            </a:r>
            <a:endParaRPr lang="en-US" sz="2600" dirty="0" smtClean="0">
              <a:solidFill>
                <a:srgbClr val="3333CC"/>
              </a:solidFill>
            </a:endParaRPr>
          </a:p>
          <a:p>
            <a:pPr marL="1196975" indent="-457200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vi-VN" sz="2600" dirty="0" smtClean="0">
                <a:solidFill>
                  <a:srgbClr val="3333CC"/>
                </a:solidFill>
              </a:rPr>
              <a:t>Mở </a:t>
            </a:r>
            <a:r>
              <a:rPr lang="vi-VN" sz="2600" dirty="0">
                <a:solidFill>
                  <a:srgbClr val="3333CC"/>
                </a:solidFill>
              </a:rPr>
              <a:t>hộp danh sách phông/cỡ/màu chữ.</a:t>
            </a:r>
            <a:endParaRPr lang="en-US" sz="26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282" y="363071"/>
            <a:ext cx="11107271" cy="61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1024" y="624678"/>
            <a:ext cx="11961116" cy="4120751"/>
            <a:chOff x="6851472" y="2458550"/>
            <a:chExt cx="6736562" cy="8276780"/>
          </a:xfrm>
        </p:grpSpPr>
        <p:sp>
          <p:nvSpPr>
            <p:cNvPr id="9" name="Rounded Rectangle 8"/>
            <p:cNvSpPr/>
            <p:nvPr/>
          </p:nvSpPr>
          <p:spPr>
            <a:xfrm>
              <a:off x="6851472" y="2458550"/>
              <a:ext cx="6736562" cy="8276780"/>
            </a:xfrm>
            <a:prstGeom prst="roundRect">
              <a:avLst/>
            </a:prstGeom>
            <a:solidFill>
              <a:srgbClr val="FBFBFB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74196" y="4536189"/>
              <a:ext cx="6638101" cy="58210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38138" indent="-338138"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300" b="1" dirty="0"/>
                <a:t>Em cùng bạn thực hiện: </a:t>
              </a:r>
              <a:endParaRPr lang="en-US" sz="2300" b="1" dirty="0" smtClean="0"/>
            </a:p>
            <a:p>
              <a:pPr marL="403225" indent="-349250"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vi-VN" sz="2300" dirty="0" smtClean="0"/>
                <a:t>a.</a:t>
              </a:r>
              <a:r>
                <a:rPr lang="en-US" sz="2300" dirty="0" smtClean="0"/>
                <a:t> </a:t>
              </a:r>
              <a:r>
                <a:rPr lang="vi-VN" sz="2300" dirty="0" smtClean="0"/>
                <a:t>Kích </a:t>
              </a:r>
              <a:r>
                <a:rPr lang="vi-VN" sz="2300" dirty="0"/>
                <a:t>hoạt phần mềm </a:t>
              </a:r>
              <a:r>
                <a:rPr lang="vi-VN" sz="2300" dirty="0">
                  <a:solidFill>
                    <a:srgbClr val="FF0000"/>
                  </a:solidFill>
                </a:rPr>
                <a:t>PowerPoint</a:t>
              </a:r>
              <a:r>
                <a:rPr lang="vi-VN" sz="2300" dirty="0"/>
                <a:t>, mở tệp trình chiếu </a:t>
              </a:r>
              <a:r>
                <a:rPr lang="vi-VN" sz="2300" dirty="0">
                  <a:solidFill>
                    <a:srgbClr val="FF0000"/>
                  </a:solidFill>
                </a:rPr>
                <a:t>CayDaTanTrao</a:t>
              </a:r>
              <a:r>
                <a:rPr lang="vi-VN" sz="2300" dirty="0"/>
                <a:t>. </a:t>
              </a:r>
              <a:endParaRPr lang="en-US" sz="2300" dirty="0" smtClean="0"/>
            </a:p>
            <a:p>
              <a:pPr marL="403225" indent="-349250"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vi-VN" sz="2300" dirty="0" smtClean="0"/>
                <a:t>b.</a:t>
              </a:r>
              <a:r>
                <a:rPr lang="en-US" sz="2300" dirty="0" smtClean="0"/>
                <a:t> </a:t>
              </a:r>
              <a:r>
                <a:rPr lang="vi-VN" sz="2300" dirty="0" smtClean="0"/>
                <a:t>Thực </a:t>
              </a:r>
              <a:r>
                <a:rPr lang="vi-VN" sz="2300" dirty="0"/>
                <a:t>hiện định dạng văn bản cho trang chiếu để được trang chiếu tương tự </a:t>
              </a:r>
              <a:r>
                <a:rPr lang="vi-VN" sz="2300" dirty="0">
                  <a:solidFill>
                    <a:srgbClr val="FF0000"/>
                  </a:solidFill>
                </a:rPr>
                <a:t>hình 20.4</a:t>
              </a:r>
              <a:r>
                <a:rPr lang="vi-VN" sz="2300" dirty="0"/>
                <a:t>. </a:t>
              </a:r>
              <a:endParaRPr lang="en-US" sz="2300" dirty="0" smtClean="0"/>
            </a:p>
            <a:p>
              <a:pPr marL="511175" indent="-457200"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vi-VN" sz="2300" dirty="0" smtClean="0"/>
                <a:t>c</a:t>
              </a:r>
              <a:r>
                <a:rPr lang="vi-VN" sz="2300" dirty="0"/>
                <a:t>. Nhấn phím </a:t>
              </a:r>
              <a:r>
                <a:rPr lang="vi-VN" sz="2300" dirty="0">
                  <a:solidFill>
                    <a:srgbClr val="FF0000"/>
                  </a:solidFill>
                </a:rPr>
                <a:t>F5</a:t>
              </a:r>
              <a:r>
                <a:rPr lang="vi-VN" sz="2300" dirty="0"/>
                <a:t> để trình chiếu. </a:t>
              </a:r>
              <a:endParaRPr lang="en-US" sz="2300" dirty="0" smtClean="0"/>
            </a:p>
            <a:p>
              <a:pPr marL="511175" indent="-457200"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vi-VN" sz="2300" dirty="0" smtClean="0"/>
                <a:t>d</a:t>
              </a:r>
              <a:r>
                <a:rPr lang="vi-VN" sz="2300" dirty="0"/>
                <a:t>. Lưu tệp trình chiếu. </a:t>
              </a:r>
              <a:endParaRPr lang="en-US" sz="2300" dirty="0" smtClean="0"/>
            </a:p>
            <a:p>
              <a:pPr marL="511175" indent="-457200"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vi-VN" sz="2300" dirty="0" smtClean="0"/>
                <a:t>e</a:t>
              </a:r>
              <a:r>
                <a:rPr lang="vi-VN" sz="2300" dirty="0"/>
                <a:t>. Thoát khỏi phần mềm PowerPoint.</a:t>
              </a:r>
              <a:endParaRPr lang="en-US" sz="2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91403" y="214048"/>
            <a:ext cx="4353220" cy="821259"/>
            <a:chOff x="4098078" y="58526"/>
            <a:chExt cx="4353220" cy="821259"/>
          </a:xfrm>
        </p:grpSpPr>
        <p:sp>
          <p:nvSpPr>
            <p:cNvPr id="7" name="Rounded Rectangle 6"/>
            <p:cNvSpPr/>
            <p:nvPr/>
          </p:nvSpPr>
          <p:spPr>
            <a:xfrm>
              <a:off x="4098078" y="58526"/>
              <a:ext cx="4353220" cy="82125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1853" y="122849"/>
              <a:ext cx="723900" cy="69532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28" b="93056" l="3315" r="895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5272" y="773810"/>
            <a:ext cx="1486186" cy="11823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0557" y="3624090"/>
            <a:ext cx="6875034" cy="3113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684" y="5393673"/>
            <a:ext cx="1746716" cy="133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0635" y="2205318"/>
            <a:ext cx="4168589" cy="1842247"/>
          </a:xfrm>
          <a:prstGeom prst="roundRect">
            <a:avLst/>
          </a:prstGeom>
          <a:solidFill>
            <a:srgbClr val="09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CẢM ƠN CÁC EM!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409" t="6427" r="2527"/>
          <a:stretch/>
        </p:blipFill>
        <p:spPr>
          <a:xfrm>
            <a:off x="414380" y="177119"/>
            <a:ext cx="6336044" cy="3133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1" t="1332"/>
          <a:stretch/>
        </p:blipFill>
        <p:spPr>
          <a:xfrm>
            <a:off x="414380" y="3337412"/>
            <a:ext cx="6336044" cy="33151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086601" y="1158061"/>
            <a:ext cx="4262718" cy="4304913"/>
            <a:chOff x="6971842" y="1633111"/>
            <a:chExt cx="3936429" cy="39645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2198"/>
            <a:stretch/>
          </p:blipFill>
          <p:spPr>
            <a:xfrm>
              <a:off x="6971842" y="1633111"/>
              <a:ext cx="3936429" cy="396457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083603" y="2760051"/>
              <a:ext cx="3501807" cy="2548348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6" y="6708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38121" y="1025127"/>
            <a:ext cx="4934543" cy="557823"/>
            <a:chOff x="689904" y="1379897"/>
            <a:chExt cx="4934543" cy="557823"/>
          </a:xfrm>
        </p:grpSpPr>
        <p:grpSp>
          <p:nvGrpSpPr>
            <p:cNvPr id="16" name="Group 1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445277"/>
              <a:ext cx="452399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Dải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41296" y="1761072"/>
            <a:ext cx="10394576" cy="2854979"/>
            <a:chOff x="1294710" y="1855201"/>
            <a:chExt cx="9879273" cy="2854979"/>
          </a:xfrm>
        </p:grpSpPr>
        <p:grpSp>
          <p:nvGrpSpPr>
            <p:cNvPr id="7" name="Group 6"/>
            <p:cNvGrpSpPr/>
            <p:nvPr/>
          </p:nvGrpSpPr>
          <p:grpSpPr>
            <a:xfrm>
              <a:off x="1294710" y="1855201"/>
              <a:ext cx="9879273" cy="2854979"/>
              <a:chOff x="1294710" y="2073569"/>
              <a:chExt cx="9879273" cy="285497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4710" y="2073569"/>
                <a:ext cx="9879273" cy="245951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6564" y="4528498"/>
                <a:ext cx="6172200" cy="400050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2504450" y="1976718"/>
              <a:ext cx="1002864" cy="5244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44337" y="2498954"/>
              <a:ext cx="5301569" cy="17485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68046" y="4854389"/>
            <a:ext cx="8968577" cy="1425387"/>
            <a:chOff x="2131450" y="4921624"/>
            <a:chExt cx="7819375" cy="1425387"/>
          </a:xfrm>
        </p:grpSpPr>
        <p:sp>
          <p:nvSpPr>
            <p:cNvPr id="5" name="Rounded Rectangle 4"/>
            <p:cNvSpPr/>
            <p:nvPr/>
          </p:nvSpPr>
          <p:spPr>
            <a:xfrm>
              <a:off x="2131450" y="4921624"/>
              <a:ext cx="7819375" cy="1425387"/>
            </a:xfrm>
            <a:prstGeom prst="roundRect">
              <a:avLst/>
            </a:prstGeom>
            <a:noFill/>
            <a:ln w="76200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7016" y="5094039"/>
              <a:ext cx="944733" cy="9754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18690" y="5260194"/>
              <a:ext cx="1090012" cy="809251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3507313" y="5186455"/>
              <a:ext cx="5269254" cy="79057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dải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7986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238121" y="1025127"/>
            <a:ext cx="4934543" cy="557823"/>
            <a:chOff x="689904" y="1379897"/>
            <a:chExt cx="4934543" cy="557823"/>
          </a:xfrm>
        </p:grpSpPr>
        <p:grpSp>
          <p:nvGrpSpPr>
            <p:cNvPr id="24" name="Group 2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100452" y="1445277"/>
              <a:ext cx="452399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Dải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484324" y="1949982"/>
            <a:ext cx="985154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thẻ lệnh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dải lệnh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dùng để định đạng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 thước chữ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văn bản trên trang chiếu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190" y="5142993"/>
            <a:ext cx="1697440" cy="128972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79929" y="3163197"/>
            <a:ext cx="10582835" cy="1979796"/>
            <a:chOff x="753035" y="3163197"/>
            <a:chExt cx="10582835" cy="19797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3035" y="3163197"/>
              <a:ext cx="10582835" cy="197979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60612" y="4206883"/>
              <a:ext cx="2931459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phông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endPara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69907" y="4206883"/>
              <a:ext cx="2266482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cỡ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endPara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61241" y="4209319"/>
              <a:ext cx="2227729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endPara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71516" y="4376159"/>
              <a:ext cx="248180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US" sz="2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endPara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9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238121" y="1165807"/>
            <a:ext cx="3580005" cy="553998"/>
            <a:chOff x="689904" y="1379897"/>
            <a:chExt cx="3580005" cy="553998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04333"/>
              <a:ext cx="31694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43462" y="2595282"/>
            <a:ext cx="8811726" cy="1831132"/>
            <a:chOff x="2333125" y="2042950"/>
            <a:chExt cx="8093964" cy="1277470"/>
          </a:xfrm>
        </p:grpSpPr>
        <p:grpSp>
          <p:nvGrpSpPr>
            <p:cNvPr id="22" name="Group 21"/>
            <p:cNvGrpSpPr/>
            <p:nvPr/>
          </p:nvGrpSpPr>
          <p:grpSpPr>
            <a:xfrm>
              <a:off x="2333125" y="2042950"/>
              <a:ext cx="8093964" cy="1277470"/>
              <a:chOff x="2395561" y="4921624"/>
              <a:chExt cx="7555264" cy="127747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407025" y="4921624"/>
                <a:ext cx="7543800" cy="1277470"/>
              </a:xfrm>
              <a:prstGeom prst="roundRect">
                <a:avLst/>
              </a:prstGeom>
              <a:noFill/>
              <a:ln w="76200" cmpd="thickThin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395561" y="5185568"/>
                <a:ext cx="6425359" cy="790575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30000"/>
                  </a:lnSpc>
                </a:pP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PowerPoint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tệp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CayDaTanTrao</a:t>
                </a:r>
                <a:r>
                  <a:rPr lang="en-US" sz="27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2872" y="2106851"/>
              <a:ext cx="1270834" cy="1142999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821" y="3040855"/>
            <a:ext cx="1254853" cy="88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057737" y="76490"/>
            <a:ext cx="4353220" cy="701545"/>
            <a:chOff x="4168573" y="1295284"/>
            <a:chExt cx="4353220" cy="701545"/>
          </a:xfrm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84584" y="923425"/>
            <a:ext cx="3580005" cy="557823"/>
            <a:chOff x="689904" y="1379897"/>
            <a:chExt cx="3580005" cy="557823"/>
          </a:xfrm>
        </p:grpSpPr>
        <p:grpSp>
          <p:nvGrpSpPr>
            <p:cNvPr id="14" name="Group 1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00452" y="1445277"/>
              <a:ext cx="31694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5269" y="884882"/>
            <a:ext cx="6245367" cy="5878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140562" y="1862878"/>
            <a:ext cx="5435432" cy="3246998"/>
            <a:chOff x="234691" y="1862878"/>
            <a:chExt cx="5435432" cy="3246998"/>
          </a:xfrm>
        </p:grpSpPr>
        <p:grpSp>
          <p:nvGrpSpPr>
            <p:cNvPr id="20" name="Group 19"/>
            <p:cNvGrpSpPr/>
            <p:nvPr/>
          </p:nvGrpSpPr>
          <p:grpSpPr>
            <a:xfrm>
              <a:off x="234691" y="2341227"/>
              <a:ext cx="5435432" cy="2768649"/>
              <a:chOff x="4068427" y="3225676"/>
              <a:chExt cx="7810586" cy="1720097"/>
            </a:xfrm>
          </p:grpSpPr>
          <p:sp>
            <p:nvSpPr>
              <p:cNvPr id="27" name="矩形 76"/>
              <p:cNvSpPr/>
              <p:nvPr/>
            </p:nvSpPr>
            <p:spPr>
              <a:xfrm>
                <a:off x="4068427" y="3225676"/>
                <a:ext cx="7791264" cy="1720097"/>
              </a:xfrm>
              <a:prstGeom prst="roundRect">
                <a:avLst/>
              </a:prstGeom>
              <a:solidFill>
                <a:srgbClr val="FFF5D9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136083" tIns="68040" rIns="136083" bIns="6804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087750" y="3684040"/>
                <a:ext cx="7791263" cy="1257284"/>
              </a:xfrm>
              <a:prstGeom prst="rect">
                <a:avLst/>
              </a:prstGeom>
              <a:noFill/>
            </p:spPr>
            <p:txBody>
              <a:bodyPr wrap="square" lIns="136080" tIns="68040" rIns="136080" bIns="6804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HS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văn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văn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đẹp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SGK –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54</a:t>
                </a: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35911" y="1862878"/>
              <a:ext cx="1143403" cy="9567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745" y="5219619"/>
            <a:ext cx="1611926" cy="16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084905" y="2146357"/>
            <a:ext cx="8320012" cy="3904819"/>
            <a:chOff x="5349343" y="1856936"/>
            <a:chExt cx="8471611" cy="3356507"/>
          </a:xfrm>
        </p:grpSpPr>
        <p:sp>
          <p:nvSpPr>
            <p:cNvPr id="4" name="Rounded Rectangle 3"/>
            <p:cNvSpPr/>
            <p:nvPr/>
          </p:nvSpPr>
          <p:spPr>
            <a:xfrm>
              <a:off x="5349343" y="1856936"/>
              <a:ext cx="8471611" cy="3356507"/>
            </a:xfrm>
            <a:prstGeom prst="roundRect">
              <a:avLst/>
            </a:prstGeom>
            <a:solidFill>
              <a:srgbClr val="FFF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84896" y="2577922"/>
              <a:ext cx="8159261" cy="2427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736600" indent="-736600" algn="just">
                <a:lnSpc>
                  <a:spcPct val="130000"/>
                </a:lnSpc>
                <a:spcAft>
                  <a:spcPts val="600"/>
                </a:spcAft>
              </a:pP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[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 </a:t>
              </a:r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bỏ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endParaRPr lang="en-US" sz="25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68375" indent="-968375" algn="just">
                <a:lnSpc>
                  <a:spcPct val="130000"/>
                </a:lnSpc>
                <a:spcAft>
                  <a:spcPts val="600"/>
                </a:spcAft>
              </a:pP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[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Bullets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dòng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</a:p>
            <a:p>
              <a:pPr marL="858838" indent="-858838" algn="just">
                <a:lnSpc>
                  <a:spcPct val="130000"/>
                </a:lnSpc>
                <a:spcAft>
                  <a:spcPts val="600"/>
                </a:spcAft>
              </a:pPr>
              <a:r>
                <a:rPr lang="en-US" sz="25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[3]  </a:t>
              </a:r>
              <a:r>
                <a:rPr lang="en-US" sz="25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5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57737" y="179865"/>
            <a:ext cx="4353220" cy="701545"/>
            <a:chOff x="4168573" y="1295284"/>
            <a:chExt cx="4353220" cy="701545"/>
          </a:xfrm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5930" y="1689439"/>
            <a:ext cx="1143403" cy="956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8" name="Group 17"/>
          <p:cNvGrpSpPr/>
          <p:nvPr/>
        </p:nvGrpSpPr>
        <p:grpSpPr>
          <a:xfrm>
            <a:off x="1238121" y="1165807"/>
            <a:ext cx="3580005" cy="557823"/>
            <a:chOff x="689904" y="1379897"/>
            <a:chExt cx="3580005" cy="557823"/>
          </a:xfrm>
        </p:grpSpPr>
        <p:grpSp>
          <p:nvGrpSpPr>
            <p:cNvPr id="20" name="Group 1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100452" y="1445277"/>
              <a:ext cx="31694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7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86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251931"/>
            <a:ext cx="6953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AA06CAF5-28D5-33BF-C6B8-14F35262D8AB}"/>
              </a:ext>
            </a:extLst>
          </p:cNvPr>
          <p:cNvSpPr/>
          <p:nvPr/>
        </p:nvSpPr>
        <p:spPr>
          <a:xfrm>
            <a:off x="9101147" y="6243254"/>
            <a:ext cx="727113" cy="60041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8813553" y="5188690"/>
            <a:ext cx="1312210" cy="767000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845707" y="3088521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4032784" y="3088521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7" action="ppaction://hlinksldjump"/>
          </p:cNvPr>
          <p:cNvSpPr/>
          <p:nvPr/>
        </p:nvSpPr>
        <p:spPr>
          <a:xfrm>
            <a:off x="1869861" y="4552797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29827" y="928583"/>
            <a:ext cx="3833422" cy="1454244"/>
          </a:xfrm>
          <a:prstGeom prst="rect">
            <a:avLst/>
          </a:prstGeom>
          <a:solidFill>
            <a:srgbClr val="C00000"/>
          </a:solidFill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685800"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09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0" y="5156436"/>
            <a:ext cx="937058" cy="79925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34997" y="5177673"/>
            <a:ext cx="1223649" cy="7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2885AAE-988C-8944-6A55-F3AB5819586E}"/>
              </a:ext>
            </a:extLst>
          </p:cNvPr>
          <p:cNvGrpSpPr/>
          <p:nvPr/>
        </p:nvGrpSpPr>
        <p:grpSpPr>
          <a:xfrm>
            <a:off x="5893488" y="1351362"/>
            <a:ext cx="3781594" cy="3777641"/>
            <a:chOff x="4369488" y="1351361"/>
            <a:chExt cx="3781594" cy="3777641"/>
          </a:xfrm>
        </p:grpSpPr>
        <p:grpSp>
          <p:nvGrpSpPr>
            <p:cNvPr id="22" name="vong quay"/>
            <p:cNvGrpSpPr/>
            <p:nvPr/>
          </p:nvGrpSpPr>
          <p:grpSpPr>
            <a:xfrm>
              <a:off x="4369488" y="1351361"/>
              <a:ext cx="3781594" cy="3777641"/>
              <a:chOff x="5425622" y="292790"/>
              <a:chExt cx="5834378" cy="5828280"/>
            </a:xfrm>
            <a:noFill/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5622" y="292790"/>
                <a:ext cx="5834378" cy="5828280"/>
              </a:xfrm>
              <a:prstGeom prst="rect">
                <a:avLst/>
              </a:prstGeom>
              <a:grpFill/>
            </p:spPr>
          </p:pic>
          <p:sp>
            <p:nvSpPr>
              <p:cNvPr id="9" name="TextBox 8"/>
              <p:cNvSpPr txBox="1"/>
              <p:nvPr/>
            </p:nvSpPr>
            <p:spPr>
              <a:xfrm rot="14949661">
                <a:off x="6674685" y="1251479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2232592">
                <a:off x="5742638" y="2143323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7590276">
                <a:off x="8020995" y="1224811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US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20155085">
                <a:off x="8917980" y="2147927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  <a:endParaRPr lang="vi-VN" sz="2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9501114">
                <a:off x="5697322" y="3506858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6703311">
                <a:off x="6660977" y="4451447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endParaRPr lang="vi-VN" sz="26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3829829">
                <a:off x="8019635" y="4443540"/>
                <a:ext cx="2025648" cy="7597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2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endParaRPr lang="vi-VN" sz="2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321648">
                <a:off x="8940448" y="3538367"/>
                <a:ext cx="2025648" cy="7122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endParaRPr lang="vi-VN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645" y="2790488"/>
              <a:ext cx="1015661" cy="86629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BDF8E68-1A85-BCD6-6BB4-483EE4078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86939">
              <a:off x="4647908" y="3348961"/>
              <a:ext cx="775107" cy="7563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A9667A7-4D8B-5E0D-A141-6B223E7221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2848" b="55653" l="11725" r="13217"/>
                      </a14:imgEffect>
                    </a14:imgLayer>
                  </a14:imgProps>
                </a:ext>
              </a:extLst>
            </a:blip>
            <a:srcRect l="11539" t="52497" r="86597" b="43996"/>
            <a:stretch/>
          </p:blipFill>
          <p:spPr>
            <a:xfrm rot="17586349">
              <a:off x="5370216" y="1727313"/>
              <a:ext cx="689875" cy="73002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D0CA80F-0A4A-F281-8969-69D592FC4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5934">
              <a:off x="7023231" y="3313581"/>
              <a:ext cx="775107" cy="756338"/>
            </a:xfrm>
            <a:prstGeom prst="rect">
              <a:avLst/>
            </a:prstGeom>
          </p:spPr>
        </p:pic>
      </p:grpSp>
      <p:sp>
        <p:nvSpPr>
          <p:cNvPr id="61" name="Isosceles Triangle 6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0037717" y="279708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63" name="Rounded Rectangle 62">
            <a:hlinkClick r:id="rId14" action="ppaction://hlinksldjump"/>
          </p:cNvPr>
          <p:cNvSpPr/>
          <p:nvPr/>
        </p:nvSpPr>
        <p:spPr>
          <a:xfrm>
            <a:off x="3987849" y="4528897"/>
            <a:ext cx="1003266" cy="10032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33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4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451</Words>
  <Application>Microsoft Office PowerPoint</Application>
  <PresentationFormat>Widescreen</PresentationFormat>
  <Paragraphs>78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Fira Sans Extra Condensed Medium</vt:lpstr>
      <vt:lpstr>Tahoma</vt:lpstr>
      <vt:lpstr>Times New Roman</vt:lpstr>
      <vt:lpstr>Wingdings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463</cp:revision>
  <dcterms:created xsi:type="dcterms:W3CDTF">2022-01-27T15:18:21Z</dcterms:created>
  <dcterms:modified xsi:type="dcterms:W3CDTF">2023-03-12T15:59:44Z</dcterms:modified>
</cp:coreProperties>
</file>