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59" r:id="rId6"/>
    <p:sldId id="263" r:id="rId7"/>
    <p:sldId id="264" r:id="rId8"/>
    <p:sldId id="265" r:id="rId9"/>
    <p:sldId id="266" r:id="rId10"/>
    <p:sldId id="260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1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#9Slide05 Bodega Script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redoka On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D22"/>
    <a:srgbClr val="A83131"/>
    <a:srgbClr val="FCF6ED"/>
    <a:srgbClr val="C2D8C3"/>
    <a:srgbClr val="86B088"/>
    <a:srgbClr val="558357"/>
    <a:srgbClr val="F9CB53"/>
    <a:srgbClr val="DFBD6F"/>
    <a:srgbClr val="D9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svg"/><Relationship Id="rId21" Type="http://schemas.openxmlformats.org/officeDocument/2006/relationships/image" Target="../media/image22.sv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41" Type="http://schemas.openxmlformats.org/officeDocument/2006/relationships/image" Target="../media/image4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svg"/><Relationship Id="rId40" Type="http://schemas.openxmlformats.org/officeDocument/2006/relationships/image" Target="../media/image41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31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Relationship Id="rId35" Type="http://schemas.openxmlformats.org/officeDocument/2006/relationships/image" Target="../media/image36.svg"/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33" Type="http://schemas.openxmlformats.org/officeDocument/2006/relationships/image" Target="../media/image34.svg"/><Relationship Id="rId38" Type="http://schemas.openxmlformats.org/officeDocument/2006/relationships/image" Target="../media/image3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43.png"/><Relationship Id="rId21" Type="http://schemas.openxmlformats.org/officeDocument/2006/relationships/image" Target="../media/image63.svg"/><Relationship Id="rId34" Type="http://schemas.openxmlformats.org/officeDocument/2006/relationships/image" Target="../media/image76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33" Type="http://schemas.openxmlformats.org/officeDocument/2006/relationships/image" Target="../media/image75.svg"/><Relationship Id="rId38" Type="http://schemas.openxmlformats.org/officeDocument/2006/relationships/image" Target="../media/image80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31" Type="http://schemas.openxmlformats.org/officeDocument/2006/relationships/image" Target="../media/image7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8" Type="http://schemas.openxmlformats.org/officeDocument/2006/relationships/image" Target="../media/image50.png"/><Relationship Id="rId3" Type="http://schemas.openxmlformats.org/officeDocument/2006/relationships/image" Target="../media/image45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18" Type="http://schemas.openxmlformats.org/officeDocument/2006/relationships/image" Target="../media/image83.png"/><Relationship Id="rId3" Type="http://schemas.openxmlformats.org/officeDocument/2006/relationships/image" Target="../media/image82.svg"/><Relationship Id="rId21" Type="http://schemas.openxmlformats.org/officeDocument/2006/relationships/image" Target="../media/image86.svg"/><Relationship Id="rId7" Type="http://schemas.openxmlformats.org/officeDocument/2006/relationships/image" Target="../media/image12.svg"/><Relationship Id="rId12" Type="http://schemas.openxmlformats.org/officeDocument/2006/relationships/image" Target="../media/image31.png"/><Relationship Id="rId17" Type="http://schemas.openxmlformats.org/officeDocument/2006/relationships/image" Target="../media/image40.svg"/><Relationship Id="rId2" Type="http://schemas.openxmlformats.org/officeDocument/2006/relationships/image" Target="../media/image81.png"/><Relationship Id="rId16" Type="http://schemas.openxmlformats.org/officeDocument/2006/relationships/image" Target="../media/image39.png"/><Relationship Id="rId20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36.svg"/><Relationship Id="rId10" Type="http://schemas.openxmlformats.org/officeDocument/2006/relationships/image" Target="../media/image29.png"/><Relationship Id="rId19" Type="http://schemas.openxmlformats.org/officeDocument/2006/relationships/image" Target="../media/image84.svg"/><Relationship Id="rId4" Type="http://schemas.openxmlformats.org/officeDocument/2006/relationships/image" Target="../media/image5.png"/><Relationship Id="rId9" Type="http://schemas.openxmlformats.org/officeDocument/2006/relationships/image" Target="../media/image24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88.svg"/><Relationship Id="rId7" Type="http://schemas.openxmlformats.org/officeDocument/2006/relationships/image" Target="../media/image90.png"/><Relationship Id="rId12" Type="http://schemas.openxmlformats.org/officeDocument/2006/relationships/image" Target="../media/image47.svg"/><Relationship Id="rId17" Type="http://schemas.openxmlformats.org/officeDocument/2006/relationships/image" Target="../media/image98.png"/><Relationship Id="rId2" Type="http://schemas.openxmlformats.org/officeDocument/2006/relationships/image" Target="../media/image87.png"/><Relationship Id="rId16" Type="http://schemas.openxmlformats.org/officeDocument/2006/relationships/image" Target="../media/image9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svg"/><Relationship Id="rId11" Type="http://schemas.openxmlformats.org/officeDocument/2006/relationships/image" Target="../media/image46.png"/><Relationship Id="rId5" Type="http://schemas.openxmlformats.org/officeDocument/2006/relationships/image" Target="../media/image60.png"/><Relationship Id="rId15" Type="http://schemas.openxmlformats.org/officeDocument/2006/relationships/image" Target="../media/image96.png"/><Relationship Id="rId10" Type="http://schemas.openxmlformats.org/officeDocument/2006/relationships/image" Target="../media/image93.svg"/><Relationship Id="rId19" Type="http://schemas.openxmlformats.org/officeDocument/2006/relationships/image" Target="../media/image80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Relationship Id="rId14" Type="http://schemas.openxmlformats.org/officeDocument/2006/relationships/image" Target="../media/image95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B273AD-BDDD-640B-71D3-48B85067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EBBE36-7BCD-AAEC-A089-E0153377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6FCDEA-8431-66CE-8EE5-203ACA19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55" name="Đồ họa 54">
            <a:extLst>
              <a:ext uri="{FF2B5EF4-FFF2-40B4-BE49-F238E27FC236}">
                <a16:creationId xmlns:a16="http://schemas.microsoft.com/office/drawing/2014/main" id="{57731571-C886-D155-EC2B-5F3585E03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474"/>
          <a:stretch>
            <a:fillRect/>
          </a:stretch>
        </p:blipFill>
        <p:spPr>
          <a:xfrm>
            <a:off x="1048533" y="5330255"/>
            <a:ext cx="3592915" cy="1500376"/>
          </a:xfrm>
          <a:custGeom>
            <a:avLst/>
            <a:gdLst>
              <a:gd name="connsiteX0" fmla="*/ 0 w 3592915"/>
              <a:gd name="connsiteY0" fmla="*/ 0 h 1500376"/>
              <a:gd name="connsiteX1" fmla="*/ 3592915 w 3592915"/>
              <a:gd name="connsiteY1" fmla="*/ 0 h 1500376"/>
              <a:gd name="connsiteX2" fmla="*/ 3592915 w 3592915"/>
              <a:gd name="connsiteY2" fmla="*/ 1500376 h 1500376"/>
              <a:gd name="connsiteX3" fmla="*/ 0 w 3592915"/>
              <a:gd name="connsiteY3" fmla="*/ 1500376 h 15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915" h="1500376">
                <a:moveTo>
                  <a:pt x="0" y="0"/>
                </a:moveTo>
                <a:lnTo>
                  <a:pt x="3592915" y="0"/>
                </a:lnTo>
                <a:lnTo>
                  <a:pt x="3592915" y="1500376"/>
                </a:lnTo>
                <a:lnTo>
                  <a:pt x="0" y="1500376"/>
                </a:lnTo>
                <a:close/>
              </a:path>
            </a:pathLst>
          </a:cu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604FEC3C-3179-1123-5E64-81AF3D509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7179" y="5252482"/>
            <a:ext cx="1707145" cy="1103868"/>
          </a:xfrm>
          <a:prstGeom prst="rect">
            <a:avLst/>
          </a:prstGeom>
        </p:spPr>
      </p:pic>
      <p:pic>
        <p:nvPicPr>
          <p:cNvPr id="51" name="Đồ họa 50">
            <a:extLst>
              <a:ext uri="{FF2B5EF4-FFF2-40B4-BE49-F238E27FC236}">
                <a16:creationId xmlns:a16="http://schemas.microsoft.com/office/drawing/2014/main" id="{2E23CA38-0C66-3F98-C09F-D753B40D32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60" r="42325" b="47636"/>
          <a:stretch>
            <a:fillRect/>
          </a:stretch>
        </p:blipFill>
        <p:spPr>
          <a:xfrm>
            <a:off x="10204781" y="5121375"/>
            <a:ext cx="1987219" cy="1818725"/>
          </a:xfrm>
          <a:custGeom>
            <a:avLst/>
            <a:gdLst>
              <a:gd name="connsiteX0" fmla="*/ 0 w 1987219"/>
              <a:gd name="connsiteY0" fmla="*/ 0 h 1818725"/>
              <a:gd name="connsiteX1" fmla="*/ 1987219 w 1987219"/>
              <a:gd name="connsiteY1" fmla="*/ 0 h 1818725"/>
              <a:gd name="connsiteX2" fmla="*/ 1987219 w 1987219"/>
              <a:gd name="connsiteY2" fmla="*/ 1818725 h 1818725"/>
              <a:gd name="connsiteX3" fmla="*/ 0 w 1987219"/>
              <a:gd name="connsiteY3" fmla="*/ 1818725 h 181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219" h="1818725">
                <a:moveTo>
                  <a:pt x="0" y="0"/>
                </a:moveTo>
                <a:lnTo>
                  <a:pt x="1987219" y="0"/>
                </a:lnTo>
                <a:lnTo>
                  <a:pt x="1987219" y="1818725"/>
                </a:lnTo>
                <a:lnTo>
                  <a:pt x="0" y="1818725"/>
                </a:lnTo>
                <a:close/>
              </a:path>
            </a:pathLst>
          </a:custGeom>
        </p:spPr>
      </p:pic>
      <p:pic>
        <p:nvPicPr>
          <p:cNvPr id="49" name="Đồ họa 48">
            <a:extLst>
              <a:ext uri="{FF2B5EF4-FFF2-40B4-BE49-F238E27FC236}">
                <a16:creationId xmlns:a16="http://schemas.microsoft.com/office/drawing/2014/main" id="{3B8BC792-3EDD-769A-464C-C2B62FEA47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636"/>
          <a:stretch>
            <a:fillRect/>
          </a:stretch>
        </p:blipFill>
        <p:spPr>
          <a:xfrm>
            <a:off x="-37597" y="3667934"/>
            <a:ext cx="980963" cy="1987219"/>
          </a:xfrm>
          <a:custGeom>
            <a:avLst/>
            <a:gdLst>
              <a:gd name="connsiteX0" fmla="*/ 0 w 980963"/>
              <a:gd name="connsiteY0" fmla="*/ 0 h 1987219"/>
              <a:gd name="connsiteX1" fmla="*/ 980963 w 980963"/>
              <a:gd name="connsiteY1" fmla="*/ 0 h 1987219"/>
              <a:gd name="connsiteX2" fmla="*/ 980963 w 980963"/>
              <a:gd name="connsiteY2" fmla="*/ 1987219 h 1987219"/>
              <a:gd name="connsiteX3" fmla="*/ 0 w 980963"/>
              <a:gd name="connsiteY3" fmla="*/ 1987219 h 198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963" h="1987219">
                <a:moveTo>
                  <a:pt x="0" y="0"/>
                </a:moveTo>
                <a:lnTo>
                  <a:pt x="980963" y="0"/>
                </a:lnTo>
                <a:lnTo>
                  <a:pt x="980963" y="1987219"/>
                </a:lnTo>
                <a:lnTo>
                  <a:pt x="0" y="1987219"/>
                </a:lnTo>
                <a:close/>
              </a:path>
            </a:pathLst>
          </a:custGeom>
        </p:spPr>
      </p:pic>
      <p:pic>
        <p:nvPicPr>
          <p:cNvPr id="53" name="Đồ họa 52">
            <a:extLst>
              <a:ext uri="{FF2B5EF4-FFF2-40B4-BE49-F238E27FC236}">
                <a16:creationId xmlns:a16="http://schemas.microsoft.com/office/drawing/2014/main" id="{06C8B6A0-C274-3EAE-983C-EDAC38B2E7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932"/>
          <a:stretch>
            <a:fillRect/>
          </a:stretch>
        </p:blipFill>
        <p:spPr>
          <a:xfrm>
            <a:off x="9758217" y="603486"/>
            <a:ext cx="2433784" cy="5651027"/>
          </a:xfrm>
          <a:custGeom>
            <a:avLst/>
            <a:gdLst>
              <a:gd name="connsiteX0" fmla="*/ 0 w 2433784"/>
              <a:gd name="connsiteY0" fmla="*/ 0 h 5651027"/>
              <a:gd name="connsiteX1" fmla="*/ 2433784 w 2433784"/>
              <a:gd name="connsiteY1" fmla="*/ 0 h 5651027"/>
              <a:gd name="connsiteX2" fmla="*/ 2433784 w 2433784"/>
              <a:gd name="connsiteY2" fmla="*/ 5651027 h 5651027"/>
              <a:gd name="connsiteX3" fmla="*/ 0 w 2433784"/>
              <a:gd name="connsiteY3" fmla="*/ 5651027 h 56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3784" h="5651027">
                <a:moveTo>
                  <a:pt x="0" y="0"/>
                </a:moveTo>
                <a:lnTo>
                  <a:pt x="2433784" y="0"/>
                </a:lnTo>
                <a:lnTo>
                  <a:pt x="2433784" y="5651027"/>
                </a:lnTo>
                <a:lnTo>
                  <a:pt x="0" y="5651027"/>
                </a:lnTo>
                <a:close/>
              </a:path>
            </a:pathLst>
          </a:custGeom>
        </p:spPr>
      </p:pic>
      <p:pic>
        <p:nvPicPr>
          <p:cNvPr id="59" name="Đồ họa 58">
            <a:extLst>
              <a:ext uri="{FF2B5EF4-FFF2-40B4-BE49-F238E27FC236}">
                <a16:creationId xmlns:a16="http://schemas.microsoft.com/office/drawing/2014/main" id="{DBA4960C-8E34-5191-F8B6-D5B01610A6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9886"/>
          <a:stretch>
            <a:fillRect/>
          </a:stretch>
        </p:blipFill>
        <p:spPr>
          <a:xfrm>
            <a:off x="11290306" y="3467389"/>
            <a:ext cx="901694" cy="972347"/>
          </a:xfrm>
          <a:custGeom>
            <a:avLst/>
            <a:gdLst>
              <a:gd name="connsiteX0" fmla="*/ 0 w 901694"/>
              <a:gd name="connsiteY0" fmla="*/ 0 h 972347"/>
              <a:gd name="connsiteX1" fmla="*/ 901694 w 901694"/>
              <a:gd name="connsiteY1" fmla="*/ 0 h 972347"/>
              <a:gd name="connsiteX2" fmla="*/ 901694 w 901694"/>
              <a:gd name="connsiteY2" fmla="*/ 972347 h 972347"/>
              <a:gd name="connsiteX3" fmla="*/ 0 w 901694"/>
              <a:gd name="connsiteY3" fmla="*/ 972347 h 9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694" h="972347">
                <a:moveTo>
                  <a:pt x="0" y="0"/>
                </a:moveTo>
                <a:lnTo>
                  <a:pt x="901694" y="0"/>
                </a:lnTo>
                <a:lnTo>
                  <a:pt x="901694" y="972347"/>
                </a:lnTo>
                <a:lnTo>
                  <a:pt x="0" y="972347"/>
                </a:lnTo>
                <a:close/>
              </a:path>
            </a:pathLst>
          </a:custGeom>
        </p:spPr>
      </p:pic>
      <p:pic>
        <p:nvPicPr>
          <p:cNvPr id="61" name="Đồ họa 60">
            <a:extLst>
              <a:ext uri="{FF2B5EF4-FFF2-40B4-BE49-F238E27FC236}">
                <a16:creationId xmlns:a16="http://schemas.microsoft.com/office/drawing/2014/main" id="{429EEA46-535C-328F-F18E-F586C4C37D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0165" r="37799"/>
          <a:stretch>
            <a:fillRect/>
          </a:stretch>
        </p:blipFill>
        <p:spPr>
          <a:xfrm>
            <a:off x="11041970" y="-10461"/>
            <a:ext cx="1241945" cy="1431387"/>
          </a:xfrm>
          <a:custGeom>
            <a:avLst/>
            <a:gdLst>
              <a:gd name="connsiteX0" fmla="*/ 0 w 1241945"/>
              <a:gd name="connsiteY0" fmla="*/ 0 h 1431387"/>
              <a:gd name="connsiteX1" fmla="*/ 1241945 w 1241945"/>
              <a:gd name="connsiteY1" fmla="*/ 0 h 1431387"/>
              <a:gd name="connsiteX2" fmla="*/ 1241945 w 1241945"/>
              <a:gd name="connsiteY2" fmla="*/ 1431387 h 1431387"/>
              <a:gd name="connsiteX3" fmla="*/ 0 w 1241945"/>
              <a:gd name="connsiteY3" fmla="*/ 1431387 h 143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945" h="1431387">
                <a:moveTo>
                  <a:pt x="0" y="0"/>
                </a:moveTo>
                <a:lnTo>
                  <a:pt x="1241945" y="0"/>
                </a:lnTo>
                <a:lnTo>
                  <a:pt x="1241945" y="1431387"/>
                </a:lnTo>
                <a:lnTo>
                  <a:pt x="0" y="1431387"/>
                </a:lnTo>
                <a:close/>
              </a:path>
            </a:pathLst>
          </a:custGeom>
        </p:spPr>
      </p:pic>
      <p:pic>
        <p:nvPicPr>
          <p:cNvPr id="63" name="Đồ họa 62">
            <a:extLst>
              <a:ext uri="{FF2B5EF4-FFF2-40B4-BE49-F238E27FC236}">
                <a16:creationId xmlns:a16="http://schemas.microsoft.com/office/drawing/2014/main" id="{41B6BB3E-8351-CECB-525C-056586E825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2332"/>
          <a:stretch>
            <a:fillRect/>
          </a:stretch>
        </p:blipFill>
        <p:spPr>
          <a:xfrm>
            <a:off x="6550660" y="-10461"/>
            <a:ext cx="3535101" cy="1549456"/>
          </a:xfrm>
          <a:custGeom>
            <a:avLst/>
            <a:gdLst>
              <a:gd name="connsiteX0" fmla="*/ 0 w 3535101"/>
              <a:gd name="connsiteY0" fmla="*/ 0 h 1549456"/>
              <a:gd name="connsiteX1" fmla="*/ 3535101 w 3535101"/>
              <a:gd name="connsiteY1" fmla="*/ 0 h 1549456"/>
              <a:gd name="connsiteX2" fmla="*/ 3535101 w 3535101"/>
              <a:gd name="connsiteY2" fmla="*/ 1549456 h 1549456"/>
              <a:gd name="connsiteX3" fmla="*/ 0 w 3535101"/>
              <a:gd name="connsiteY3" fmla="*/ 1549456 h 154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101" h="1549456">
                <a:moveTo>
                  <a:pt x="0" y="0"/>
                </a:moveTo>
                <a:lnTo>
                  <a:pt x="3535101" y="0"/>
                </a:lnTo>
                <a:lnTo>
                  <a:pt x="3535101" y="1549456"/>
                </a:lnTo>
                <a:lnTo>
                  <a:pt x="0" y="1549456"/>
                </a:lnTo>
                <a:close/>
              </a:path>
            </a:pathLst>
          </a:custGeom>
        </p:spPr>
      </p:pic>
      <p:pic>
        <p:nvPicPr>
          <p:cNvPr id="57" name="Đồ họa 56">
            <a:extLst>
              <a:ext uri="{FF2B5EF4-FFF2-40B4-BE49-F238E27FC236}">
                <a16:creationId xmlns:a16="http://schemas.microsoft.com/office/drawing/2014/main" id="{35335F20-B53C-9365-2A42-024F0A70E1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2915"/>
          <a:stretch>
            <a:fillRect/>
          </a:stretch>
        </p:blipFill>
        <p:spPr>
          <a:xfrm>
            <a:off x="-86127" y="1627967"/>
            <a:ext cx="1134660" cy="1562100"/>
          </a:xfrm>
          <a:custGeom>
            <a:avLst/>
            <a:gdLst>
              <a:gd name="connsiteX0" fmla="*/ 0 w 1134660"/>
              <a:gd name="connsiteY0" fmla="*/ 0 h 1562100"/>
              <a:gd name="connsiteX1" fmla="*/ 1134660 w 1134660"/>
              <a:gd name="connsiteY1" fmla="*/ 0 h 1562100"/>
              <a:gd name="connsiteX2" fmla="*/ 1134660 w 1134660"/>
              <a:gd name="connsiteY2" fmla="*/ 1562100 h 1562100"/>
              <a:gd name="connsiteX3" fmla="*/ 0 w 1134660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660" h="1562100">
                <a:moveTo>
                  <a:pt x="0" y="0"/>
                </a:moveTo>
                <a:lnTo>
                  <a:pt x="1134660" y="0"/>
                </a:lnTo>
                <a:lnTo>
                  <a:pt x="1134660" y="1562100"/>
                </a:lnTo>
                <a:lnTo>
                  <a:pt x="0" y="1562100"/>
                </a:lnTo>
                <a:close/>
              </a:path>
            </a:pathLst>
          </a:cu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035DFE4E-7DDE-870D-2E14-C14CBD08268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9834" y="4247464"/>
            <a:ext cx="352425" cy="352425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053D4D6B-73AC-553C-D272-AE74C4C3177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0030" y="3509963"/>
            <a:ext cx="1039280" cy="724347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3017CE13-08A7-AFB7-0A2F-7C4DD6926CB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14553" y="2661270"/>
            <a:ext cx="647340" cy="652397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4714DE38-D012-CEF3-A51E-40CAADF77C4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1672" y="685779"/>
            <a:ext cx="485775" cy="485775"/>
          </a:xfrm>
          <a:prstGeom prst="rect">
            <a:avLst/>
          </a:prstGeom>
        </p:spPr>
      </p:pic>
      <p:pic>
        <p:nvPicPr>
          <p:cNvPr id="65" name="Đồ họa 64">
            <a:extLst>
              <a:ext uri="{FF2B5EF4-FFF2-40B4-BE49-F238E27FC236}">
                <a16:creationId xmlns:a16="http://schemas.microsoft.com/office/drawing/2014/main" id="{586429E0-173B-D2C1-DC60-3A3CF9AD968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56439"/>
          <a:stretch>
            <a:fillRect/>
          </a:stretch>
        </p:blipFill>
        <p:spPr>
          <a:xfrm>
            <a:off x="1361955" y="13069"/>
            <a:ext cx="2385307" cy="672710"/>
          </a:xfrm>
          <a:custGeom>
            <a:avLst/>
            <a:gdLst>
              <a:gd name="connsiteX0" fmla="*/ 0 w 2385307"/>
              <a:gd name="connsiteY0" fmla="*/ 0 h 672710"/>
              <a:gd name="connsiteX1" fmla="*/ 2385307 w 2385307"/>
              <a:gd name="connsiteY1" fmla="*/ 0 h 672710"/>
              <a:gd name="connsiteX2" fmla="*/ 2385307 w 2385307"/>
              <a:gd name="connsiteY2" fmla="*/ 672710 h 672710"/>
              <a:gd name="connsiteX3" fmla="*/ 0 w 2385307"/>
              <a:gd name="connsiteY3" fmla="*/ 672710 h 6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5307" h="672710">
                <a:moveTo>
                  <a:pt x="0" y="0"/>
                </a:moveTo>
                <a:lnTo>
                  <a:pt x="2385307" y="0"/>
                </a:lnTo>
                <a:lnTo>
                  <a:pt x="2385307" y="672710"/>
                </a:lnTo>
                <a:lnTo>
                  <a:pt x="0" y="672710"/>
                </a:lnTo>
                <a:close/>
              </a:path>
            </a:pathLst>
          </a:cu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E01852EB-3FA8-DA8D-A771-19FCD176A588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85977" y="-17581"/>
            <a:ext cx="1241537" cy="2289781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554302F8-E568-10E7-9B7A-F06CAD7F3D0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8442" y="-17581"/>
            <a:ext cx="876300" cy="245745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127FEDB4-8535-91E8-BBCA-80155B7BB39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71340" y="73512"/>
            <a:ext cx="1146590" cy="1137632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A62175AD-8B90-5128-5931-F89F62AC869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760461" y="171429"/>
            <a:ext cx="523875" cy="514350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478DA7D1-D545-CA77-EF2C-0578C621AE4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77610" y="1984444"/>
            <a:ext cx="2168689" cy="1866583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5D425B6F-1849-4014-6A1E-D90FA87EC6B3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098648" y="6251575"/>
            <a:ext cx="209550" cy="209550"/>
          </a:xfrm>
          <a:prstGeom prst="rect">
            <a:avLst/>
          </a:prstGeom>
        </p:spPr>
      </p:pic>
      <p:pic>
        <p:nvPicPr>
          <p:cNvPr id="46" name="Đồ họa 45">
            <a:extLst>
              <a:ext uri="{FF2B5EF4-FFF2-40B4-BE49-F238E27FC236}">
                <a16:creationId xmlns:a16="http://schemas.microsoft.com/office/drawing/2014/main" id="{7A927753-0ADF-43CB-1AD5-3EC71EC31A41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748755" y="-17581"/>
            <a:ext cx="876300" cy="2457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56621-3F8E-5AAF-6574-FE062B5CDBC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4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861A15-5E35-BB85-F1D8-0D0FB772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8D0D1BD-D4CC-4AA3-CF94-E74E538EF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C9F76C-0125-13D6-58AE-39768981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F3F9C3-D84C-163C-0E5B-6E08B4A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325CE-744A-1779-9F45-89CB001B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B119BE-0C38-AF3B-6F41-268DBC60A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F73C16F-F431-2B10-D94D-0C176C6BD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FB42F4-ABD4-39CF-C723-ACF5CFB8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78EFBE-14DC-7429-7782-FDDF1E28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8540FA-5138-56CA-F1B0-73670EFF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4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5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Đồ họa 45">
            <a:extLst>
              <a:ext uri="{FF2B5EF4-FFF2-40B4-BE49-F238E27FC236}">
                <a16:creationId xmlns:a16="http://schemas.microsoft.com/office/drawing/2014/main" id="{53370136-6226-8160-8889-D5AC64972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64" y="5902325"/>
            <a:ext cx="1314450" cy="81915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BF555352-2CB8-43D2-343D-3E7E8BE36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13" y="0"/>
            <a:ext cx="800100" cy="3228975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759E2996-2131-DD6E-9238-5E05010FFB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5098" y="-11458"/>
            <a:ext cx="685800" cy="3057525"/>
          </a:xfrm>
          <a:prstGeom prst="rect">
            <a:avLst/>
          </a:prstGeo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2C11FE-8184-ACCF-057B-5F5780F7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5A545F-A249-E60F-DFC2-2F8E89AF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E47503-6A3B-51F1-3A61-AF2095AC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009B7F76-4DD0-BA6E-C993-2745359A91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20203"/>
            <a:ext cx="12192000" cy="991616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AC60AFFF-022D-F5AF-BC4C-3DAFAEA8E3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80899" y="651655"/>
            <a:ext cx="440803" cy="391825"/>
          </a:xfrm>
          <a:prstGeom prst="rect">
            <a:avLst/>
          </a:prstGeom>
        </p:spPr>
      </p:pic>
      <p:pic>
        <p:nvPicPr>
          <p:cNvPr id="14" name="Đồ họa 13">
            <a:extLst>
              <a:ext uri="{FF2B5EF4-FFF2-40B4-BE49-F238E27FC236}">
                <a16:creationId xmlns:a16="http://schemas.microsoft.com/office/drawing/2014/main" id="{8E010D0A-A98F-2852-EFA4-9796421749D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6997" y="378146"/>
            <a:ext cx="625605" cy="571982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ED5F5447-5555-C1AF-CFE9-A86450E7EB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47791" y="726069"/>
            <a:ext cx="276225" cy="285750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C763D13F-DE6A-0037-9443-EBAA8A8EDE9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68737" y="338236"/>
            <a:ext cx="626457" cy="571982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8F4B1D7D-CD97-0C6B-E584-7C1FE5F5E88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17032" y="-37605"/>
            <a:ext cx="1057275" cy="1428750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206F38C0-D241-BC7B-1A0F-0DAEF2E30AB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5837809"/>
            <a:ext cx="12192000" cy="991616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56610C8E-9D17-FB53-F347-99ED6AEA0E3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6046" y="5136266"/>
            <a:ext cx="650126" cy="593593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94E26EAD-22EB-07AF-090E-2AC3E4C1628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81385" y="6058587"/>
            <a:ext cx="438029" cy="379625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B740BEB9-D894-CB2E-5169-AC93A2C5587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26392" y="6196012"/>
            <a:ext cx="419100" cy="342900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FCEE58EB-E835-1428-4BBC-28EF0825B9C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97660" y="5433062"/>
            <a:ext cx="285750" cy="247650"/>
          </a:xfrm>
          <a:prstGeom prst="rect">
            <a:avLst/>
          </a:pr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27E944BD-513B-E6FD-E3EA-244CB974F99E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10925" y="190786"/>
            <a:ext cx="839973" cy="815974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2B16D8A3-EEF4-A591-C7EC-A135DE5B9A1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41102" y="173397"/>
            <a:ext cx="958493" cy="748092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278F050E-656E-E28C-4FAA-95A4952FDED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326998" y="5368417"/>
            <a:ext cx="762000" cy="1457325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4FD213FC-921E-90CD-DD40-AF5BD88E3B2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640512" y="6164304"/>
            <a:ext cx="952500" cy="647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E61FA-E32B-E1E3-553B-872E76C3898C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C8666-2755-AB23-7567-D912A34C8ECD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6A0FABF0-E40C-4508-DA81-5857F155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FF5DA7FD-715A-8E96-4041-CC516A22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C0EED6DB-833C-AB09-E5D2-836C6EB9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37" name="Đồ họa 36">
            <a:extLst>
              <a:ext uri="{FF2B5EF4-FFF2-40B4-BE49-F238E27FC236}">
                <a16:creationId xmlns:a16="http://schemas.microsoft.com/office/drawing/2014/main" id="{74D04AC4-288E-934B-A034-ADB6783B0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297"/>
          <a:stretch>
            <a:fillRect/>
          </a:stretch>
        </p:blipFill>
        <p:spPr>
          <a:xfrm>
            <a:off x="727276" y="5330255"/>
            <a:ext cx="3592915" cy="1527745"/>
          </a:xfrm>
          <a:custGeom>
            <a:avLst/>
            <a:gdLst>
              <a:gd name="connsiteX0" fmla="*/ 0 w 3592915"/>
              <a:gd name="connsiteY0" fmla="*/ 0 h 1527745"/>
              <a:gd name="connsiteX1" fmla="*/ 3592915 w 3592915"/>
              <a:gd name="connsiteY1" fmla="*/ 0 h 1527745"/>
              <a:gd name="connsiteX2" fmla="*/ 3592915 w 3592915"/>
              <a:gd name="connsiteY2" fmla="*/ 1527745 h 1527745"/>
              <a:gd name="connsiteX3" fmla="*/ 0 w 3592915"/>
              <a:gd name="connsiteY3" fmla="*/ 1527745 h 152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915" h="1527745">
                <a:moveTo>
                  <a:pt x="0" y="0"/>
                </a:moveTo>
                <a:lnTo>
                  <a:pt x="3592915" y="0"/>
                </a:lnTo>
                <a:lnTo>
                  <a:pt x="3592915" y="1527745"/>
                </a:lnTo>
                <a:lnTo>
                  <a:pt x="0" y="1527745"/>
                </a:lnTo>
                <a:close/>
              </a:path>
            </a:pathLst>
          </a:cu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A69AE373-D734-ED60-6FEC-FB9278B6E4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7179" y="5252482"/>
            <a:ext cx="1707145" cy="1103868"/>
          </a:xfrm>
          <a:prstGeom prst="rect">
            <a:avLst/>
          </a:prstGeom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12C4DA23-EE2C-97B2-A2D0-9BB9387E04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886"/>
          <a:stretch>
            <a:fillRect/>
          </a:stretch>
        </p:blipFill>
        <p:spPr>
          <a:xfrm>
            <a:off x="11290306" y="3467389"/>
            <a:ext cx="901694" cy="972347"/>
          </a:xfrm>
          <a:custGeom>
            <a:avLst/>
            <a:gdLst>
              <a:gd name="connsiteX0" fmla="*/ 0 w 901694"/>
              <a:gd name="connsiteY0" fmla="*/ 0 h 972347"/>
              <a:gd name="connsiteX1" fmla="*/ 901694 w 901694"/>
              <a:gd name="connsiteY1" fmla="*/ 0 h 972347"/>
              <a:gd name="connsiteX2" fmla="*/ 901694 w 901694"/>
              <a:gd name="connsiteY2" fmla="*/ 972347 h 972347"/>
              <a:gd name="connsiteX3" fmla="*/ 0 w 901694"/>
              <a:gd name="connsiteY3" fmla="*/ 972347 h 9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694" h="972347">
                <a:moveTo>
                  <a:pt x="0" y="0"/>
                </a:moveTo>
                <a:lnTo>
                  <a:pt x="901694" y="0"/>
                </a:lnTo>
                <a:lnTo>
                  <a:pt x="901694" y="972347"/>
                </a:lnTo>
                <a:lnTo>
                  <a:pt x="0" y="972347"/>
                </a:lnTo>
                <a:close/>
              </a:path>
            </a:pathLst>
          </a:cu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4B1493C0-65C8-079C-20FA-545873B00C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14553" y="2661270"/>
            <a:ext cx="647340" cy="652397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4568238E-D8AA-9065-2A2E-487836804BB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9537" y="1325981"/>
            <a:ext cx="1241537" cy="2289781"/>
          </a:xfrm>
          <a:prstGeom prst="rect">
            <a:avLst/>
          </a:prstGeom>
        </p:spPr>
      </p:pic>
      <p:pic>
        <p:nvPicPr>
          <p:cNvPr id="25" name="Đồ họa 24">
            <a:extLst>
              <a:ext uri="{FF2B5EF4-FFF2-40B4-BE49-F238E27FC236}">
                <a16:creationId xmlns:a16="http://schemas.microsoft.com/office/drawing/2014/main" id="{C96BC7B4-497A-485B-6607-E9AC514076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24" y="1325981"/>
            <a:ext cx="615952" cy="1727344"/>
          </a:xfrm>
          <a:prstGeom prst="rect">
            <a:avLst/>
          </a:prstGeom>
        </p:spPr>
      </p:pic>
      <p:pic>
        <p:nvPicPr>
          <p:cNvPr id="27" name="Đồ họa 26">
            <a:extLst>
              <a:ext uri="{FF2B5EF4-FFF2-40B4-BE49-F238E27FC236}">
                <a16:creationId xmlns:a16="http://schemas.microsoft.com/office/drawing/2014/main" id="{CDE8CB95-4A88-5119-22D6-6C3B229BE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21538" y="280816"/>
            <a:ext cx="523875" cy="514350"/>
          </a:xfrm>
          <a:prstGeom prst="rect">
            <a:avLst/>
          </a:prstGeom>
        </p:spPr>
      </p:pic>
      <p:pic>
        <p:nvPicPr>
          <p:cNvPr id="29" name="Đồ họa 28">
            <a:extLst>
              <a:ext uri="{FF2B5EF4-FFF2-40B4-BE49-F238E27FC236}">
                <a16:creationId xmlns:a16="http://schemas.microsoft.com/office/drawing/2014/main" id="{84628461-F622-84A6-9C5A-F71FE2FE722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98648" y="6251575"/>
            <a:ext cx="209550" cy="209550"/>
          </a:xfrm>
          <a:prstGeom prst="rect">
            <a:avLst/>
          </a:prstGeom>
        </p:spPr>
      </p:pic>
      <p:pic>
        <p:nvPicPr>
          <p:cNvPr id="43" name="Đồ họa 42">
            <a:extLst>
              <a:ext uri="{FF2B5EF4-FFF2-40B4-BE49-F238E27FC236}">
                <a16:creationId xmlns:a16="http://schemas.microsoft.com/office/drawing/2014/main" id="{F3310655-864E-3A17-F6C3-8B4034E1E62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8639" t="21889"/>
          <a:stretch>
            <a:fillRect/>
          </a:stretch>
        </p:blipFill>
        <p:spPr>
          <a:xfrm>
            <a:off x="24121" y="-7715"/>
            <a:ext cx="2506214" cy="1926981"/>
          </a:xfrm>
          <a:custGeom>
            <a:avLst/>
            <a:gdLst>
              <a:gd name="connsiteX0" fmla="*/ 0 w 2506214"/>
              <a:gd name="connsiteY0" fmla="*/ 0 h 1926981"/>
              <a:gd name="connsiteX1" fmla="*/ 2506214 w 2506214"/>
              <a:gd name="connsiteY1" fmla="*/ 0 h 1926981"/>
              <a:gd name="connsiteX2" fmla="*/ 2506214 w 2506214"/>
              <a:gd name="connsiteY2" fmla="*/ 1926981 h 1926981"/>
              <a:gd name="connsiteX3" fmla="*/ 0 w 2506214"/>
              <a:gd name="connsiteY3" fmla="*/ 1926981 h 192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214" h="1926981">
                <a:moveTo>
                  <a:pt x="0" y="0"/>
                </a:moveTo>
                <a:lnTo>
                  <a:pt x="2506214" y="0"/>
                </a:lnTo>
                <a:lnTo>
                  <a:pt x="2506214" y="1926981"/>
                </a:lnTo>
                <a:lnTo>
                  <a:pt x="0" y="1926981"/>
                </a:lnTo>
                <a:close/>
              </a:path>
            </a:pathLst>
          </a:custGeom>
        </p:spPr>
      </p:pic>
      <p:pic>
        <p:nvPicPr>
          <p:cNvPr id="41" name="Đồ họa 40">
            <a:extLst>
              <a:ext uri="{FF2B5EF4-FFF2-40B4-BE49-F238E27FC236}">
                <a16:creationId xmlns:a16="http://schemas.microsoft.com/office/drawing/2014/main" id="{021BDD82-CD2E-54BB-68FE-FD97C48E6A7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0526" r="8300"/>
          <a:stretch>
            <a:fillRect/>
          </a:stretch>
        </p:blipFill>
        <p:spPr>
          <a:xfrm>
            <a:off x="8610601" y="0"/>
            <a:ext cx="3551293" cy="1919266"/>
          </a:xfrm>
          <a:custGeom>
            <a:avLst/>
            <a:gdLst>
              <a:gd name="connsiteX0" fmla="*/ 0 w 3551293"/>
              <a:gd name="connsiteY0" fmla="*/ 0 h 1919266"/>
              <a:gd name="connsiteX1" fmla="*/ 3551293 w 3551293"/>
              <a:gd name="connsiteY1" fmla="*/ 0 h 1919266"/>
              <a:gd name="connsiteX2" fmla="*/ 3551293 w 3551293"/>
              <a:gd name="connsiteY2" fmla="*/ 1919266 h 1919266"/>
              <a:gd name="connsiteX3" fmla="*/ 0 w 3551293"/>
              <a:gd name="connsiteY3" fmla="*/ 1919266 h 19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293" h="1919266">
                <a:moveTo>
                  <a:pt x="0" y="0"/>
                </a:moveTo>
                <a:lnTo>
                  <a:pt x="3551293" y="0"/>
                </a:lnTo>
                <a:lnTo>
                  <a:pt x="3551293" y="1919266"/>
                </a:lnTo>
                <a:lnTo>
                  <a:pt x="0" y="191926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FBB7B9-D1EC-93CA-FF44-2863DC8AEA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6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F3717-F372-66E3-067A-0EDAB5D0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F47AB8-14F1-0D42-5D40-56D9B374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46F88D4-625B-AF73-91EF-F980B670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48" name="Đồ họa 47">
            <a:extLst>
              <a:ext uri="{FF2B5EF4-FFF2-40B4-BE49-F238E27FC236}">
                <a16:creationId xmlns:a16="http://schemas.microsoft.com/office/drawing/2014/main" id="{39615709-D631-4C03-7662-11DDD6C06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471"/>
          <a:stretch>
            <a:fillRect/>
          </a:stretch>
        </p:blipFill>
        <p:spPr>
          <a:xfrm>
            <a:off x="2881518" y="5606330"/>
            <a:ext cx="3666988" cy="1251670"/>
          </a:xfrm>
          <a:custGeom>
            <a:avLst/>
            <a:gdLst>
              <a:gd name="connsiteX0" fmla="*/ 0 w 3666988"/>
              <a:gd name="connsiteY0" fmla="*/ 0 h 1251670"/>
              <a:gd name="connsiteX1" fmla="*/ 3666988 w 3666988"/>
              <a:gd name="connsiteY1" fmla="*/ 0 h 1251670"/>
              <a:gd name="connsiteX2" fmla="*/ 3666988 w 3666988"/>
              <a:gd name="connsiteY2" fmla="*/ 1251670 h 1251670"/>
              <a:gd name="connsiteX3" fmla="*/ 0 w 3666988"/>
              <a:gd name="connsiteY3" fmla="*/ 1251670 h 125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6988" h="1251670">
                <a:moveTo>
                  <a:pt x="0" y="0"/>
                </a:moveTo>
                <a:lnTo>
                  <a:pt x="3666988" y="0"/>
                </a:lnTo>
                <a:lnTo>
                  <a:pt x="3666988" y="1251670"/>
                </a:lnTo>
                <a:lnTo>
                  <a:pt x="0" y="1251670"/>
                </a:lnTo>
                <a:close/>
              </a:path>
            </a:pathLst>
          </a:custGeom>
        </p:spPr>
      </p:pic>
      <p:pic>
        <p:nvPicPr>
          <p:cNvPr id="46" name="Đồ họa 45">
            <a:extLst>
              <a:ext uri="{FF2B5EF4-FFF2-40B4-BE49-F238E27FC236}">
                <a16:creationId xmlns:a16="http://schemas.microsoft.com/office/drawing/2014/main" id="{4F1B9301-5115-81DC-802E-B39171ECD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6" b="24681"/>
          <a:stretch>
            <a:fillRect/>
          </a:stretch>
        </p:blipFill>
        <p:spPr>
          <a:xfrm>
            <a:off x="0" y="5609813"/>
            <a:ext cx="3657600" cy="1248187"/>
          </a:xfrm>
          <a:custGeom>
            <a:avLst/>
            <a:gdLst>
              <a:gd name="connsiteX0" fmla="*/ 0 w 3657600"/>
              <a:gd name="connsiteY0" fmla="*/ 0 h 1248187"/>
              <a:gd name="connsiteX1" fmla="*/ 3657600 w 3657600"/>
              <a:gd name="connsiteY1" fmla="*/ 0 h 1248187"/>
              <a:gd name="connsiteX2" fmla="*/ 3657600 w 3657600"/>
              <a:gd name="connsiteY2" fmla="*/ 1248187 h 1248187"/>
              <a:gd name="connsiteX3" fmla="*/ 0 w 3657600"/>
              <a:gd name="connsiteY3" fmla="*/ 1248187 h 124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1248187">
                <a:moveTo>
                  <a:pt x="0" y="0"/>
                </a:moveTo>
                <a:lnTo>
                  <a:pt x="3657600" y="0"/>
                </a:lnTo>
                <a:lnTo>
                  <a:pt x="3657600" y="1248187"/>
                </a:lnTo>
                <a:lnTo>
                  <a:pt x="0" y="1248187"/>
                </a:lnTo>
                <a:close/>
              </a:path>
            </a:pathLst>
          </a:custGeom>
        </p:spPr>
      </p:pic>
      <p:pic>
        <p:nvPicPr>
          <p:cNvPr id="13" name="Đồ họa 12">
            <a:extLst>
              <a:ext uri="{FF2B5EF4-FFF2-40B4-BE49-F238E27FC236}">
                <a16:creationId xmlns:a16="http://schemas.microsoft.com/office/drawing/2014/main" id="{B5E59594-EC36-9853-203C-2DDCB4864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990" b="26491"/>
          <a:stretch/>
        </p:blipFill>
        <p:spPr>
          <a:xfrm>
            <a:off x="8854698" y="5639825"/>
            <a:ext cx="3337302" cy="12181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F572DE6-BC72-3863-E60B-AFCE9539F3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47320" y="-185167"/>
            <a:ext cx="6565961" cy="114005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FFEEBD-7F11-5BB3-2204-16B93F65B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5100319" y="-175948"/>
            <a:ext cx="7091681" cy="1231332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F59DA27B-EFB9-DE1B-F083-E85B7E811F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8634" y="423071"/>
            <a:ext cx="1057275" cy="1428750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38CA4C23-488C-1872-6456-6F74126603C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4225" y="657004"/>
            <a:ext cx="1247775" cy="1981200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45B12A65-E9E9-B69A-3BE5-03A413591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34" t="19987"/>
          <a:stretch/>
        </p:blipFill>
        <p:spPr>
          <a:xfrm>
            <a:off x="8551410" y="860660"/>
            <a:ext cx="583065" cy="2568339"/>
          </a:xfrm>
          <a:prstGeom prst="rect">
            <a:avLst/>
          </a:prstGeom>
        </p:spPr>
      </p:pic>
      <p:pic>
        <p:nvPicPr>
          <p:cNvPr id="31" name="Đồ họa 30">
            <a:extLst>
              <a:ext uri="{FF2B5EF4-FFF2-40B4-BE49-F238E27FC236}">
                <a16:creationId xmlns:a16="http://schemas.microsoft.com/office/drawing/2014/main" id="{7FDC9D3D-47EE-F8D9-ADF4-4B819693D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780"/>
          <a:stretch/>
        </p:blipFill>
        <p:spPr>
          <a:xfrm>
            <a:off x="5845730" y="5810327"/>
            <a:ext cx="3666988" cy="1047674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31E7DF28-63E3-AF7E-6448-5452CB41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2997"/>
          <a:stretch/>
        </p:blipFill>
        <p:spPr>
          <a:xfrm>
            <a:off x="438150" y="587554"/>
            <a:ext cx="800100" cy="2809304"/>
          </a:xfrm>
          <a:prstGeom prst="rect">
            <a:avLst/>
          </a:prstGeom>
        </p:spPr>
      </p:pic>
      <p:pic>
        <p:nvPicPr>
          <p:cNvPr id="33" name="Đồ họa 32">
            <a:extLst>
              <a:ext uri="{FF2B5EF4-FFF2-40B4-BE49-F238E27FC236}">
                <a16:creationId xmlns:a16="http://schemas.microsoft.com/office/drawing/2014/main" id="{BC9DA376-2AD4-0913-B38A-2E0C1F4D2E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23470" y="593030"/>
            <a:ext cx="238125" cy="228600"/>
          </a:xfrm>
          <a:prstGeom prst="rect">
            <a:avLst/>
          </a:pr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905D230C-B541-4D64-B2A0-1232A122C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9137" y="505820"/>
            <a:ext cx="238125" cy="228600"/>
          </a:xfrm>
          <a:prstGeom prst="rect">
            <a:avLst/>
          </a:pr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103BFD6E-607A-781F-4506-B948805236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1279" y="403461"/>
            <a:ext cx="238125" cy="228600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AD5F900B-AA7A-8BBB-AB31-402A986FD1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13807" y="542704"/>
            <a:ext cx="238125" cy="228600"/>
          </a:xfrm>
          <a:prstGeom prst="rect">
            <a:avLst/>
          </a:prstGeom>
        </p:spPr>
      </p:pic>
      <p:pic>
        <p:nvPicPr>
          <p:cNvPr id="37" name="Đồ họa 36">
            <a:extLst>
              <a:ext uri="{FF2B5EF4-FFF2-40B4-BE49-F238E27FC236}">
                <a16:creationId xmlns:a16="http://schemas.microsoft.com/office/drawing/2014/main" id="{AC16FE0A-721F-3BE5-8EF9-E8CD36A953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96800" y="505820"/>
            <a:ext cx="238125" cy="22860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8C79AA6E-E3E4-9151-C962-AA637BB6B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08477" y="370528"/>
            <a:ext cx="238125" cy="228600"/>
          </a:xfrm>
          <a:prstGeom prst="rect">
            <a:avLst/>
          </a:prstGeom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3CF3B2BE-E4AA-0632-1B1B-67C0A881E6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07605" y="22225"/>
            <a:ext cx="238125" cy="228600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25CDB32E-4410-34E4-74BA-CAEC57A24B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12029" y="368200"/>
            <a:ext cx="238125" cy="228600"/>
          </a:xfrm>
          <a:prstGeom prst="rect">
            <a:avLst/>
          </a:prstGeom>
        </p:spPr>
      </p:pic>
      <p:pic>
        <p:nvPicPr>
          <p:cNvPr id="41" name="Đồ họa 40">
            <a:extLst>
              <a:ext uri="{FF2B5EF4-FFF2-40B4-BE49-F238E27FC236}">
                <a16:creationId xmlns:a16="http://schemas.microsoft.com/office/drawing/2014/main" id="{ACA5A6CC-44C1-87D4-7B75-22FB425095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35966" y="541083"/>
            <a:ext cx="238125" cy="228600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7D5BE180-FD6A-84A1-4AFB-2052350515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20054" y="632061"/>
            <a:ext cx="238125" cy="228600"/>
          </a:xfrm>
          <a:prstGeom prst="rect">
            <a:avLst/>
          </a:prstGeom>
        </p:spPr>
      </p:pic>
      <p:pic>
        <p:nvPicPr>
          <p:cNvPr id="43" name="Đồ họa 42">
            <a:extLst>
              <a:ext uri="{FF2B5EF4-FFF2-40B4-BE49-F238E27FC236}">
                <a16:creationId xmlns:a16="http://schemas.microsoft.com/office/drawing/2014/main" id="{ADA9A1F8-8FAC-B1C5-21CA-B675E865A5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04142" y="723039"/>
            <a:ext cx="238125" cy="228600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75023E95-D8F1-960B-8F0D-A6F9E0C456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28155" y="605046"/>
            <a:ext cx="238125" cy="228600"/>
          </a:xfrm>
          <a:prstGeom prst="rect">
            <a:avLst/>
          </a:prstGeom>
        </p:spPr>
      </p:pic>
      <p:pic>
        <p:nvPicPr>
          <p:cNvPr id="49" name="Đồ họa 48">
            <a:extLst>
              <a:ext uri="{FF2B5EF4-FFF2-40B4-BE49-F238E27FC236}">
                <a16:creationId xmlns:a16="http://schemas.microsoft.com/office/drawing/2014/main" id="{B2EDA3F6-96AC-8836-0E1B-054E649E279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96275" y="3999475"/>
            <a:ext cx="3895725" cy="1590675"/>
          </a:xfrm>
          <a:prstGeom prst="rect">
            <a:avLst/>
          </a:prstGeom>
        </p:spPr>
      </p:pic>
      <p:pic>
        <p:nvPicPr>
          <p:cNvPr id="50" name="Đồ họa 49">
            <a:extLst>
              <a:ext uri="{FF2B5EF4-FFF2-40B4-BE49-F238E27FC236}">
                <a16:creationId xmlns:a16="http://schemas.microsoft.com/office/drawing/2014/main" id="{B9099EA8-113D-1399-BF72-8056C463E28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3724275"/>
            <a:ext cx="3114365" cy="1865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07622-9BD1-D505-BDC7-B1ECA5B9FD2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1579DF-2EB1-3578-369B-AB1FFE8F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D829633-E87D-BD45-B28C-9FE19F45D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656792C-8993-EA0B-01CC-6F91B18E7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EB0E2A3-7305-DDCD-787C-D4F1C9878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3744708-5905-CF61-FADD-0EF0E0526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DD40583-1B75-F023-89FD-915F9616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A735FC6-57DB-C44F-6AF3-50A087C5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AD168F6-5C99-36A6-E92A-B6A9250D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539B31-4925-51CC-39AF-D5C1FDE6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74BF08-2376-0F37-2364-58D34AACE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6B3E34-4671-B241-7174-766823127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02B1FB0-8C98-861F-02D5-65C3A017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FDB2FAF-13E9-050C-216F-9A3F9E46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ADA9A9-3BD8-7EED-6D12-176B640B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35999E2-E64C-C8F7-6201-FE58FAF2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7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BFE88-D803-7DC3-21A2-6B3AB090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E0A981-19DC-959A-42C9-625CFBD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83075B-FD30-3D9E-E717-3A35DBC3E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BE5096-13C2-EDE0-F21F-0A364768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401E96-78DC-CB24-C0AE-6D5EC91A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2EBDCD-33CA-1F58-346B-313005DA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3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F0E77A-E54C-F6F3-CA4E-BBE8CE4F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8D43CD-EF50-80E6-9974-6AC590F71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BB04E0C-9CC9-90D2-5922-6E8E12AD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051D05-9BF1-7C96-4741-0F884F29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9EEF62D-6BF1-AB1C-0380-AD6E6401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64816F-9CF6-F6B1-481C-B6496A4F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3EB1A24-8549-6824-AC00-E46D8F8E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C13E7D-85FF-98F0-B578-74259AAD1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0763FA-45CC-2E92-F6AF-1F88466F9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3E862-56EC-474E-A32A-6CAA8F40741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935AF1-097B-5114-7CD2-06B05678A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49139D-779F-65A0-D80C-42ABFAF16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43F2B718-0AC2-26F6-4568-13C99EDF43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20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7.xm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16.xml"/><Relationship Id="rId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48A943F7-8FE2-0972-D4CB-C04B64C06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6338" y="516436"/>
            <a:ext cx="2247900" cy="2867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4CBFE-7E36-103F-F240-9109BDE1D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20" y="866365"/>
            <a:ext cx="1828959" cy="90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B4A57-6913-D935-8473-47AFD88A8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977" y="1962601"/>
            <a:ext cx="1010804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3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DF711F-14BB-E37F-68E9-1AF484CE95F5}"/>
              </a:ext>
            </a:extLst>
          </p:cNvPr>
          <p:cNvGrpSpPr/>
          <p:nvPr/>
        </p:nvGrpSpPr>
        <p:grpSpPr>
          <a:xfrm>
            <a:off x="2299788" y="914716"/>
            <a:ext cx="1902561" cy="684559"/>
            <a:chOff x="665018" y="3289726"/>
            <a:chExt cx="7211077" cy="33949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CE77A-0639-9F87-4D5B-2BC0037A9379}"/>
                </a:ext>
              </a:extLst>
            </p:cNvPr>
            <p:cNvGrpSpPr/>
            <p:nvPr/>
          </p:nvGrpSpPr>
          <p:grpSpPr>
            <a:xfrm>
              <a:off x="665018" y="3301792"/>
              <a:ext cx="7211077" cy="3382895"/>
              <a:chOff x="812800" y="3315855"/>
              <a:chExt cx="4988131" cy="3382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C9BCE41-7475-2918-BBF1-C890EA3A4407}"/>
                  </a:ext>
                </a:extLst>
              </p:cNvPr>
              <p:cNvSpPr/>
              <p:nvPr/>
            </p:nvSpPr>
            <p:spPr>
              <a:xfrm>
                <a:off x="812800" y="3352802"/>
                <a:ext cx="4988131" cy="3345948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1A594B2-E762-CA04-9C28-B00413C98B17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513515" cy="3345948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4AE15-7C38-11C2-D957-4758E20CB9A8}"/>
                </a:ext>
              </a:extLst>
            </p:cNvPr>
            <p:cNvSpPr txBox="1"/>
            <p:nvPr/>
          </p:nvSpPr>
          <p:spPr>
            <a:xfrm>
              <a:off x="982454" y="3289726"/>
              <a:ext cx="6524950" cy="290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C404FE-1D23-5AD3-03D5-36B36837475A}"/>
              </a:ext>
            </a:extLst>
          </p:cNvPr>
          <p:cNvGrpSpPr/>
          <p:nvPr/>
        </p:nvGrpSpPr>
        <p:grpSpPr>
          <a:xfrm>
            <a:off x="717117" y="2844892"/>
            <a:ext cx="4176287" cy="646332"/>
            <a:chOff x="733953" y="2033080"/>
            <a:chExt cx="4176287" cy="646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11DEB2-02A7-EC75-1963-F6C2D23F295D}"/>
                </a:ext>
              </a:extLst>
            </p:cNvPr>
            <p:cNvSpPr txBox="1"/>
            <p:nvPr/>
          </p:nvSpPr>
          <p:spPr>
            <a:xfrm>
              <a:off x="1686273" y="2033080"/>
              <a:ext cx="1007007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DCB4C1-A068-DAAF-1BC3-C41659DDB817}"/>
                </a:ext>
              </a:extLst>
            </p:cNvPr>
            <p:cNvSpPr txBox="1"/>
            <p:nvPr/>
          </p:nvSpPr>
          <p:spPr>
            <a:xfrm>
              <a:off x="733953" y="2033081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EFD55B-3898-4DAC-F660-1D5B6FF3128C}"/>
                </a:ext>
              </a:extLst>
            </p:cNvPr>
            <p:cNvSpPr txBox="1"/>
            <p:nvPr/>
          </p:nvSpPr>
          <p:spPr>
            <a:xfrm>
              <a:off x="352813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7 560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DF185E-0EDA-C04B-5C94-73F6AE81BB70}"/>
              </a:ext>
            </a:extLst>
          </p:cNvPr>
          <p:cNvGrpSpPr/>
          <p:nvPr/>
        </p:nvGrpSpPr>
        <p:grpSpPr>
          <a:xfrm>
            <a:off x="1305759" y="3582934"/>
            <a:ext cx="3587645" cy="646331"/>
            <a:chOff x="1283150" y="1861378"/>
            <a:chExt cx="358764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B4D403-492D-7902-749E-1427725395E6}"/>
                </a:ext>
              </a:extLst>
            </p:cNvPr>
            <p:cNvSpPr txBox="1"/>
            <p:nvPr/>
          </p:nvSpPr>
          <p:spPr>
            <a:xfrm>
              <a:off x="1283150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5 831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65033A-903A-DFEF-11D4-13A0B5966ABF}"/>
                </a:ext>
              </a:extLst>
            </p:cNvPr>
            <p:cNvSpPr txBox="1"/>
            <p:nvPr/>
          </p:nvSpPr>
          <p:spPr>
            <a:xfrm>
              <a:off x="3488685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5 381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292348D-1D95-2A41-A5FA-475BADACB9B9}"/>
              </a:ext>
            </a:extLst>
          </p:cNvPr>
          <p:cNvSpPr txBox="1"/>
          <p:nvPr/>
        </p:nvSpPr>
        <p:spPr>
          <a:xfrm>
            <a:off x="2780494" y="2767629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17931-76AD-A5CE-0842-25BEFAF23773}"/>
              </a:ext>
            </a:extLst>
          </p:cNvPr>
          <p:cNvSpPr txBox="1"/>
          <p:nvPr/>
        </p:nvSpPr>
        <p:spPr>
          <a:xfrm>
            <a:off x="2780494" y="3510148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D15DF-259C-CE6D-DA1A-97E28548447B}"/>
              </a:ext>
            </a:extLst>
          </p:cNvPr>
          <p:cNvSpPr txBox="1"/>
          <p:nvPr/>
        </p:nvSpPr>
        <p:spPr>
          <a:xfrm>
            <a:off x="2785992" y="2784008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09A440-4A01-A289-83C7-F2A9E2B59664}"/>
              </a:ext>
            </a:extLst>
          </p:cNvPr>
          <p:cNvSpPr txBox="1"/>
          <p:nvPr/>
        </p:nvSpPr>
        <p:spPr>
          <a:xfrm>
            <a:off x="2771715" y="3510147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5B8657-FD13-3A8A-6756-733F816A07CF}"/>
              </a:ext>
            </a:extLst>
          </p:cNvPr>
          <p:cNvGrpSpPr/>
          <p:nvPr/>
        </p:nvGrpSpPr>
        <p:grpSpPr>
          <a:xfrm>
            <a:off x="6015449" y="2837585"/>
            <a:ext cx="4176287" cy="646332"/>
            <a:chOff x="733953" y="2033080"/>
            <a:chExt cx="4176287" cy="64633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FA7C8B1-EE67-CA04-151D-B5FB85CF55CD}"/>
                </a:ext>
              </a:extLst>
            </p:cNvPr>
            <p:cNvSpPr txBox="1"/>
            <p:nvPr/>
          </p:nvSpPr>
          <p:spPr>
            <a:xfrm>
              <a:off x="131117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6 742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879706-917D-2C89-EBA0-F408C49CAA0E}"/>
                </a:ext>
              </a:extLst>
            </p:cNvPr>
            <p:cNvSpPr txBox="1"/>
            <p:nvPr/>
          </p:nvSpPr>
          <p:spPr>
            <a:xfrm>
              <a:off x="733953" y="203308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96C3526-51F6-01B6-1863-99FAD5DEEAAE}"/>
                </a:ext>
              </a:extLst>
            </p:cNvPr>
            <p:cNvSpPr txBox="1"/>
            <p:nvPr/>
          </p:nvSpPr>
          <p:spPr>
            <a:xfrm>
              <a:off x="352813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7 624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9B17619-9E73-D1AC-F6EB-D583A6627CC9}"/>
              </a:ext>
            </a:extLst>
          </p:cNvPr>
          <p:cNvGrpSpPr/>
          <p:nvPr/>
        </p:nvGrpSpPr>
        <p:grpSpPr>
          <a:xfrm>
            <a:off x="6604091" y="3575627"/>
            <a:ext cx="3587645" cy="646331"/>
            <a:chOff x="1283150" y="1861378"/>
            <a:chExt cx="3587645" cy="64633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82027C8-C175-12A1-C0EC-425C1389963C}"/>
                </a:ext>
              </a:extLst>
            </p:cNvPr>
            <p:cNvSpPr txBox="1"/>
            <p:nvPr/>
          </p:nvSpPr>
          <p:spPr>
            <a:xfrm>
              <a:off x="1283150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8 905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03EDC3B-443C-6CAA-7CE6-8136B7B81F19}"/>
                </a:ext>
              </a:extLst>
            </p:cNvPr>
            <p:cNvSpPr txBox="1"/>
            <p:nvPr/>
          </p:nvSpPr>
          <p:spPr>
            <a:xfrm>
              <a:off x="3488685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8 955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05E2A0C-70C6-6CF5-C0BC-9B34A0799BAF}"/>
              </a:ext>
            </a:extLst>
          </p:cNvPr>
          <p:cNvSpPr txBox="1"/>
          <p:nvPr/>
        </p:nvSpPr>
        <p:spPr>
          <a:xfrm>
            <a:off x="8078826" y="2760322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6F991-6A24-C9A3-2ADC-937DDABA83EB}"/>
              </a:ext>
            </a:extLst>
          </p:cNvPr>
          <p:cNvSpPr txBox="1"/>
          <p:nvPr/>
        </p:nvSpPr>
        <p:spPr>
          <a:xfrm>
            <a:off x="8078826" y="3502841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7DD14F-AD62-A2AB-B3AE-FC71A0ED6789}"/>
              </a:ext>
            </a:extLst>
          </p:cNvPr>
          <p:cNvSpPr txBox="1"/>
          <p:nvPr/>
        </p:nvSpPr>
        <p:spPr>
          <a:xfrm>
            <a:off x="8078826" y="2754830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6464DA-57A4-302C-CC55-C5C773FB0E57}"/>
              </a:ext>
            </a:extLst>
          </p:cNvPr>
          <p:cNvSpPr txBox="1"/>
          <p:nvPr/>
        </p:nvSpPr>
        <p:spPr>
          <a:xfrm>
            <a:off x="8070047" y="3502840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4E94F70-7CC9-702A-9DDD-B1762CF3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5" y="760246"/>
            <a:ext cx="19996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Mai, Nam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59" y="1339417"/>
            <a:ext cx="4432083" cy="4179165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C200D22-308F-E2A8-DA5A-A460A1DCDFEC}"/>
              </a:ext>
            </a:extLst>
          </p:cNvPr>
          <p:cNvSpPr txBox="1"/>
          <p:nvPr/>
        </p:nvSpPr>
        <p:spPr>
          <a:xfrm>
            <a:off x="992402" y="1687297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E493E20-ADE0-5B9D-4A1B-F88959A08F06}"/>
              </a:ext>
            </a:extLst>
          </p:cNvPr>
          <p:cNvSpPr txBox="1"/>
          <p:nvPr/>
        </p:nvSpPr>
        <p:spPr>
          <a:xfrm>
            <a:off x="992402" y="3061667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AB1A056-CF66-790D-08CB-859EE8386569}"/>
              </a:ext>
            </a:extLst>
          </p:cNvPr>
          <p:cNvSpPr txBox="1"/>
          <p:nvPr/>
        </p:nvSpPr>
        <p:spPr>
          <a:xfrm>
            <a:off x="992402" y="4478554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E8E1806-D92E-CD0D-AE53-725F2318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6" y="438548"/>
            <a:ext cx="204843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6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73" y="650362"/>
            <a:ext cx="5162839" cy="486822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C200D22-308F-E2A8-DA5A-A460A1DCDFEC}"/>
              </a:ext>
            </a:extLst>
          </p:cNvPr>
          <p:cNvSpPr txBox="1"/>
          <p:nvPr/>
        </p:nvSpPr>
        <p:spPr>
          <a:xfrm>
            <a:off x="411789" y="2174853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8C2DD9-C442-EBCC-CFC0-A77CE4DECF0B}"/>
              </a:ext>
            </a:extLst>
          </p:cNvPr>
          <p:cNvGrpSpPr/>
          <p:nvPr/>
        </p:nvGrpSpPr>
        <p:grpSpPr>
          <a:xfrm>
            <a:off x="381913" y="3430992"/>
            <a:ext cx="6577441" cy="1595713"/>
            <a:chOff x="665018" y="3289726"/>
            <a:chExt cx="8685869" cy="25799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8134FD-1416-31AD-92B6-5B4B160204DC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C8AD567-9E8E-9BE5-D16A-EB72C3CCF3C0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2645F4B-24C7-3239-B5F4-DFECE13C8AE4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8C878B-8575-CFD5-A6DD-B14D8932F6C8}"/>
                </a:ext>
              </a:extLst>
            </p:cNvPr>
            <p:cNvSpPr txBox="1"/>
            <p:nvPr/>
          </p:nvSpPr>
          <p:spPr>
            <a:xfrm>
              <a:off x="982453" y="3289726"/>
              <a:ext cx="8268238" cy="223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1 240;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2 401;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1 420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2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73" y="650362"/>
            <a:ext cx="5162839" cy="4868220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3E493E20-ADE0-5B9D-4A1B-F88959A08F06}"/>
              </a:ext>
            </a:extLst>
          </p:cNvPr>
          <p:cNvSpPr txBox="1"/>
          <p:nvPr/>
        </p:nvSpPr>
        <p:spPr>
          <a:xfrm>
            <a:off x="621167" y="1152687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AB1A056-CF66-790D-08CB-859EE8386569}"/>
              </a:ext>
            </a:extLst>
          </p:cNvPr>
          <p:cNvSpPr txBox="1"/>
          <p:nvPr/>
        </p:nvSpPr>
        <p:spPr>
          <a:xfrm>
            <a:off x="634921" y="3687220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BE47D7-BA33-FF21-B9D1-9D4AD7F09EC7}"/>
              </a:ext>
            </a:extLst>
          </p:cNvPr>
          <p:cNvGrpSpPr/>
          <p:nvPr/>
        </p:nvGrpSpPr>
        <p:grpSpPr>
          <a:xfrm>
            <a:off x="542323" y="2366539"/>
            <a:ext cx="6577441" cy="954109"/>
            <a:chOff x="665018" y="3289724"/>
            <a:chExt cx="8685869" cy="25799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D282CC-D23D-CD4C-1F65-C7E0451004B4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DBF01B1-F852-368A-51E7-70A7E40CC79B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8696CC6-A3CE-9B2C-1BE8-6000B1B8AECC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AC5AD7-E367-2A82-D06A-E0F8D952991B}"/>
                </a:ext>
              </a:extLst>
            </p:cNvPr>
            <p:cNvSpPr txBox="1"/>
            <p:nvPr/>
          </p:nvSpPr>
          <p:spPr>
            <a:xfrm>
              <a:off x="982453" y="3289724"/>
              <a:ext cx="8268238" cy="257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253A1B-7230-A99B-6292-58FAE1A90D28}"/>
              </a:ext>
            </a:extLst>
          </p:cNvPr>
          <p:cNvGrpSpPr/>
          <p:nvPr/>
        </p:nvGrpSpPr>
        <p:grpSpPr>
          <a:xfrm>
            <a:off x="501840" y="5007899"/>
            <a:ext cx="6577441" cy="954109"/>
            <a:chOff x="665018" y="3289724"/>
            <a:chExt cx="8685869" cy="25799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6B35AB-1ECF-8672-0B34-186648D0E1BD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5EFEA5F-F6BF-45B2-C66A-BF4F6C99C686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CC40EFF-D5FF-BA3E-FC2B-76980746FAAA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8BCC2A-D6B3-CA46-8AF3-AE6DB2C9A9C5}"/>
                </a:ext>
              </a:extLst>
            </p:cNvPr>
            <p:cNvSpPr txBox="1"/>
            <p:nvPr/>
          </p:nvSpPr>
          <p:spPr>
            <a:xfrm>
              <a:off x="982453" y="3289724"/>
              <a:ext cx="8268238" cy="257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37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63" y="1390958"/>
            <a:ext cx="7903873" cy="4801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8252D-C2B4-79B8-1011-E2466EE6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5" y="514812"/>
            <a:ext cx="203624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1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tiêu đề">
            <a:extLst>
              <a:ext uri="{FF2B5EF4-FFF2-40B4-BE49-F238E27FC236}">
                <a16:creationId xmlns:a16="http://schemas.microsoft.com/office/drawing/2014/main" id="{BECC496C-58CE-85AB-E9C4-EF77E829118C}"/>
              </a:ext>
            </a:extLst>
          </p:cNvPr>
          <p:cNvGrpSpPr/>
          <p:nvPr/>
        </p:nvGrpSpPr>
        <p:grpSpPr>
          <a:xfrm>
            <a:off x="691460" y="746553"/>
            <a:ext cx="1510360" cy="830997"/>
            <a:chOff x="5395526" y="2470156"/>
            <a:chExt cx="1400950" cy="830997"/>
          </a:xfrm>
        </p:grpSpPr>
        <p:sp>
          <p:nvSpPr>
            <p:cNvPr id="115" name="Hộp Văn bản 2">
              <a:extLst>
                <a:ext uri="{FF2B5EF4-FFF2-40B4-BE49-F238E27FC236}">
                  <a16:creationId xmlns:a16="http://schemas.microsoft.com/office/drawing/2014/main" id="{2AE173D6-BDAA-2E65-575B-A7460B37BB7F}"/>
                </a:ext>
              </a:extLst>
            </p:cNvPr>
            <p:cNvSpPr txBox="1"/>
            <p:nvPr/>
          </p:nvSpPr>
          <p:spPr>
            <a:xfrm>
              <a:off x="5395536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n w="146050">
                    <a:solidFill>
                      <a:srgbClr val="DFBD6F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ln w="146050">
                    <a:solidFill>
                      <a:srgbClr val="DFBD6F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 3</a:t>
              </a:r>
            </a:p>
          </p:txBody>
        </p:sp>
        <p:sp>
          <p:nvSpPr>
            <p:cNvPr id="116" name="Hộp Văn bản 3">
              <a:extLst>
                <a:ext uri="{FF2B5EF4-FFF2-40B4-BE49-F238E27FC236}">
                  <a16:creationId xmlns:a16="http://schemas.microsoft.com/office/drawing/2014/main" id="{98B9B574-475F-83AE-EE6C-83C4DD48C776}"/>
                </a:ext>
              </a:extLst>
            </p:cNvPr>
            <p:cNvSpPr txBox="1"/>
            <p:nvPr/>
          </p:nvSpPr>
          <p:spPr>
            <a:xfrm>
              <a:off x="5395532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 3</a:t>
              </a:r>
            </a:p>
          </p:txBody>
        </p:sp>
        <p:sp>
          <p:nvSpPr>
            <p:cNvPr id="117" name="Hộp Văn bản 4">
              <a:extLst>
                <a:ext uri="{FF2B5EF4-FFF2-40B4-BE49-F238E27FC236}">
                  <a16:creationId xmlns:a16="http://schemas.microsoft.com/office/drawing/2014/main" id="{0BEAF1FC-510E-69D3-0F8E-7A274B6E8FDE}"/>
                </a:ext>
              </a:extLst>
            </p:cNvPr>
            <p:cNvSpPr txBox="1"/>
            <p:nvPr/>
          </p:nvSpPr>
          <p:spPr>
            <a:xfrm>
              <a:off x="5395526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A8313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solidFill>
                    <a:srgbClr val="A83131"/>
                  </a:solidFill>
                  <a:latin typeface="iCiel Pequena" pitchFamily="50" charset="0"/>
                </a:rPr>
                <a:t> 3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36" y="1835334"/>
            <a:ext cx="5331664" cy="323891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6201010" y="1976664"/>
            <a:ext cx="5130605" cy="1384995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52EFD-7291-91A5-1FB9-11762C3C2907}"/>
              </a:ext>
            </a:extLst>
          </p:cNvPr>
          <p:cNvSpPr txBox="1"/>
          <p:nvPr/>
        </p:nvSpPr>
        <p:spPr>
          <a:xfrm>
            <a:off x="6201010" y="3696184"/>
            <a:ext cx="5130605" cy="1384995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518E95FB-1602-BE3F-73B8-B2BA81D76F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2902381"/>
                  </p:ext>
                </p:extLst>
              </p:nvPr>
            </p:nvGraphicFramePr>
            <p:xfrm>
              <a:off x="7649092" y="1976664"/>
              <a:ext cx="2129429" cy="1384995"/>
            </p:xfrm>
            <a:graphic>
              <a:graphicData uri="http://schemas.microsoft.com/office/powerpoint/2016/slidezoom">
                <pslz:sldZm>
                  <pslz:sldZmObj sldId="273" cId="708910267">
                    <pslz:zmPr id="{6B2AE79B-013C-4576-9D2C-BD1F8019587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9429" cy="138499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18E95FB-1602-BE3F-73B8-B2BA81D76F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9092" y="1976664"/>
                <a:ext cx="2129429" cy="138499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04B68D93-00BD-C9C8-812F-6FE24D2E23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7474817"/>
                  </p:ext>
                </p:extLst>
              </p:nvPr>
            </p:nvGraphicFramePr>
            <p:xfrm>
              <a:off x="7706924" y="3696184"/>
              <a:ext cx="2118774" cy="1378065"/>
            </p:xfrm>
            <a:graphic>
              <a:graphicData uri="http://schemas.microsoft.com/office/powerpoint/2016/slidezoom">
                <pslz:sldZm>
                  <pslz:sldZmObj sldId="274" cId="3372601173">
                    <pslz:zmPr id="{894623C7-A682-48D9-8A87-88AEF721BD9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8774" cy="137806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4B68D93-00BD-C9C8-812F-6FE24D2E23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6924" y="3696184"/>
                <a:ext cx="2118774" cy="137806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977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1" y="636712"/>
            <a:ext cx="7523138" cy="457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714609" y="5357388"/>
            <a:ext cx="10593857" cy="954107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những cây cầu đó, </a:t>
            </a:r>
            <a:r>
              <a:rPr lang="vi-VN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cầu Đình Vũ –Cát Hải dài nhất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cầu Cần Thơ ngắn nhất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910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1" y="636712"/>
            <a:ext cx="7523138" cy="457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714609" y="5357388"/>
            <a:ext cx="10593857" cy="954107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những cây cầu theo thứ tự từ dài nhất đến ngắn nhất: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Đình Vũ, cầu Vĩnh Thịnh, cầu Nhật Tân, cầu Cần Thơ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0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5C76D1-84F7-526A-0FE1-F7B42ABC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32" y="530101"/>
            <a:ext cx="590753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3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305314-6F6D-0D99-3F50-DFAEAD2EDB36}"/>
              </a:ext>
            </a:extLst>
          </p:cNvPr>
          <p:cNvGrpSpPr/>
          <p:nvPr/>
        </p:nvGrpSpPr>
        <p:grpSpPr>
          <a:xfrm>
            <a:off x="5167091" y="1468837"/>
            <a:ext cx="1902561" cy="684559"/>
            <a:chOff x="665018" y="3289726"/>
            <a:chExt cx="7211077" cy="33949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20D13F4-97FA-13C2-ABF8-AE10139821C5}"/>
                </a:ext>
              </a:extLst>
            </p:cNvPr>
            <p:cNvGrpSpPr/>
            <p:nvPr/>
          </p:nvGrpSpPr>
          <p:grpSpPr>
            <a:xfrm>
              <a:off x="665018" y="3301792"/>
              <a:ext cx="7211077" cy="3382895"/>
              <a:chOff x="812800" y="3315855"/>
              <a:chExt cx="4988131" cy="338289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29ADD86-DBB3-4026-3E18-B2D44B9D55F0}"/>
                  </a:ext>
                </a:extLst>
              </p:cNvPr>
              <p:cNvSpPr/>
              <p:nvPr/>
            </p:nvSpPr>
            <p:spPr>
              <a:xfrm>
                <a:off x="812800" y="3352802"/>
                <a:ext cx="4988131" cy="3345948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3174988-2B21-895D-A407-32E1C1442CD4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513515" cy="3345948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043143-B8DD-6931-2B1E-802E1A7BC60B}"/>
                </a:ext>
              </a:extLst>
            </p:cNvPr>
            <p:cNvSpPr txBox="1"/>
            <p:nvPr/>
          </p:nvSpPr>
          <p:spPr>
            <a:xfrm>
              <a:off x="982454" y="3289726"/>
              <a:ext cx="6524950" cy="290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7C0897-626E-75D9-733C-F792F29B0832}"/>
              </a:ext>
            </a:extLst>
          </p:cNvPr>
          <p:cNvGrpSpPr/>
          <p:nvPr/>
        </p:nvGrpSpPr>
        <p:grpSpPr>
          <a:xfrm>
            <a:off x="4189018" y="2602088"/>
            <a:ext cx="3757889" cy="718674"/>
            <a:chOff x="2187237" y="2159090"/>
            <a:chExt cx="3757889" cy="718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420209-8F63-A1BD-E8A7-842FFBC0F21A}"/>
                </a:ext>
              </a:extLst>
            </p:cNvPr>
            <p:cNvGrpSpPr/>
            <p:nvPr/>
          </p:nvGrpSpPr>
          <p:grpSpPr>
            <a:xfrm>
              <a:off x="2187237" y="2231433"/>
              <a:ext cx="3757889" cy="646331"/>
              <a:chOff x="1686273" y="2033080"/>
              <a:chExt cx="3757889" cy="64633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E79561-828B-B12E-ED05-A301F9E99695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6 500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217135-48CA-930B-3849-539D7E28E302}"/>
                  </a:ext>
                </a:extLst>
              </p:cNvPr>
              <p:cNvSpPr txBox="1"/>
              <p:nvPr/>
            </p:nvSpPr>
            <p:spPr>
              <a:xfrm>
                <a:off x="3686950" y="2033080"/>
                <a:ext cx="175721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600 + 5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5B530F-4573-2E86-FCC7-4E493563E6ED}"/>
                </a:ext>
              </a:extLst>
            </p:cNvPr>
            <p:cNvSpPr txBox="1"/>
            <p:nvPr/>
          </p:nvSpPr>
          <p:spPr>
            <a:xfrm>
              <a:off x="3569388" y="2159090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2FD9DB-1F7B-AC53-1791-335083CF66AD}"/>
              </a:ext>
            </a:extLst>
          </p:cNvPr>
          <p:cNvGrpSpPr/>
          <p:nvPr/>
        </p:nvGrpSpPr>
        <p:grpSpPr>
          <a:xfrm>
            <a:off x="4189018" y="3609582"/>
            <a:ext cx="4537907" cy="764177"/>
            <a:chOff x="2229559" y="3216060"/>
            <a:chExt cx="4537907" cy="7641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4D660B-E150-2D11-484A-EF1B9AEDE7BB}"/>
                </a:ext>
              </a:extLst>
            </p:cNvPr>
            <p:cNvGrpSpPr/>
            <p:nvPr/>
          </p:nvGrpSpPr>
          <p:grpSpPr>
            <a:xfrm>
              <a:off x="2229559" y="3216060"/>
              <a:ext cx="4537907" cy="764177"/>
              <a:chOff x="1686273" y="1915234"/>
              <a:chExt cx="4537907" cy="76417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8A9307-CC5B-F36F-61C2-119DABF6223F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4 100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EC5BDF-FF4A-4D46-C10E-A6B896A021FE}"/>
                  </a:ext>
                </a:extLst>
              </p:cNvPr>
              <p:cNvSpPr txBox="1"/>
              <p:nvPr/>
            </p:nvSpPr>
            <p:spPr>
              <a:xfrm>
                <a:off x="3644628" y="1915234"/>
                <a:ext cx="257955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4000 + 100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B9C26C-5D29-6445-283B-5311FD630340}"/>
                </a:ext>
              </a:extLst>
            </p:cNvPr>
            <p:cNvSpPr txBox="1"/>
            <p:nvPr/>
          </p:nvSpPr>
          <p:spPr>
            <a:xfrm>
              <a:off x="3569347" y="3238812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2F734C-C05B-9219-554F-501CE485D400}"/>
              </a:ext>
            </a:extLst>
          </p:cNvPr>
          <p:cNvGrpSpPr/>
          <p:nvPr/>
        </p:nvGrpSpPr>
        <p:grpSpPr>
          <a:xfrm>
            <a:off x="4194855" y="4744474"/>
            <a:ext cx="3989680" cy="718674"/>
            <a:chOff x="2193074" y="4246191"/>
            <a:chExt cx="3989680" cy="7186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00FF5-E022-3452-8FAD-48824E3991BA}"/>
                </a:ext>
              </a:extLst>
            </p:cNvPr>
            <p:cNvGrpSpPr/>
            <p:nvPr/>
          </p:nvGrpSpPr>
          <p:grpSpPr>
            <a:xfrm>
              <a:off x="2193074" y="4318533"/>
              <a:ext cx="3989680" cy="646332"/>
              <a:chOff x="1686273" y="2033079"/>
              <a:chExt cx="3989680" cy="64633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1398AB-2D1A-E735-0849-C6D462F76A08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1 010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7E111B-2B2A-D5E6-3C56-499B0001F183}"/>
                  </a:ext>
                </a:extLst>
              </p:cNvPr>
              <p:cNvSpPr txBox="1"/>
              <p:nvPr/>
            </p:nvSpPr>
            <p:spPr>
              <a:xfrm>
                <a:off x="3644628" y="2033079"/>
                <a:ext cx="2031325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100 + 10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B2BB31-0606-10CC-F55E-205C066A3B60}"/>
                </a:ext>
              </a:extLst>
            </p:cNvPr>
            <p:cNvSpPr txBox="1"/>
            <p:nvPr/>
          </p:nvSpPr>
          <p:spPr>
            <a:xfrm>
              <a:off x="3561122" y="4246191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BA8669-CA6E-8469-CC97-A941EB350A2C}"/>
              </a:ext>
            </a:extLst>
          </p:cNvPr>
          <p:cNvSpPr txBox="1"/>
          <p:nvPr/>
        </p:nvSpPr>
        <p:spPr>
          <a:xfrm>
            <a:off x="5571169" y="2615288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BCD5F6-4F3B-454D-07B7-C91368A7466D}"/>
              </a:ext>
            </a:extLst>
          </p:cNvPr>
          <p:cNvSpPr txBox="1"/>
          <p:nvPr/>
        </p:nvSpPr>
        <p:spPr>
          <a:xfrm>
            <a:off x="5549967" y="3636251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749123-0CD3-9FFC-5E3C-2B983E05E9AE}"/>
              </a:ext>
            </a:extLst>
          </p:cNvPr>
          <p:cNvSpPr txBox="1"/>
          <p:nvPr/>
        </p:nvSpPr>
        <p:spPr>
          <a:xfrm>
            <a:off x="5552954" y="4750206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95136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EF6DD3-0D0F-D859-9D1C-E328A909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04" y="865767"/>
            <a:ext cx="598679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7AB2D8-85E4-F401-49C3-2B1A28B040C8}"/>
              </a:ext>
            </a:extLst>
          </p:cNvPr>
          <p:cNvGrpSpPr/>
          <p:nvPr/>
        </p:nvGrpSpPr>
        <p:grpSpPr>
          <a:xfrm>
            <a:off x="2395147" y="3150039"/>
            <a:ext cx="7401705" cy="710119"/>
            <a:chOff x="1031132" y="826851"/>
            <a:chExt cx="7401705" cy="7101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306614-2A7B-4F8C-ADD3-B8EA300FF16E}"/>
                </a:ext>
              </a:extLst>
            </p:cNvPr>
            <p:cNvSpPr/>
            <p:nvPr/>
          </p:nvSpPr>
          <p:spPr>
            <a:xfrm>
              <a:off x="1031132" y="826851"/>
              <a:ext cx="7401705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22BD99-5780-6D3D-E527-10DF6F982D3F}"/>
                </a:ext>
              </a:extLst>
            </p:cNvPr>
            <p:cNvSpPr txBox="1"/>
            <p:nvPr/>
          </p:nvSpPr>
          <p:spPr>
            <a:xfrm>
              <a:off x="1099226" y="943583"/>
              <a:ext cx="733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61C9B-ED40-AFB4-5774-C4B58752626E}"/>
              </a:ext>
            </a:extLst>
          </p:cNvPr>
          <p:cNvGrpSpPr/>
          <p:nvPr/>
        </p:nvGrpSpPr>
        <p:grpSpPr>
          <a:xfrm>
            <a:off x="2463241" y="4621953"/>
            <a:ext cx="7401705" cy="710119"/>
            <a:chOff x="1031132" y="826851"/>
            <a:chExt cx="7401705" cy="7101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3E65ADB-BB75-C3E0-AF78-0E9246E79EF0}"/>
                </a:ext>
              </a:extLst>
            </p:cNvPr>
            <p:cNvSpPr/>
            <p:nvPr/>
          </p:nvSpPr>
          <p:spPr>
            <a:xfrm>
              <a:off x="1031132" y="826851"/>
              <a:ext cx="7401705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F3BE1-709E-D78A-24C3-EBABF1C6CAC8}"/>
                </a:ext>
              </a:extLst>
            </p:cNvPr>
            <p:cNvSpPr txBox="1"/>
            <p:nvPr/>
          </p:nvSpPr>
          <p:spPr>
            <a:xfrm>
              <a:off x="1099226" y="943583"/>
              <a:ext cx="47660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33E2F5-CC12-EB3C-2A56-A50670F6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62" y="124481"/>
            <a:ext cx="724267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EBA6C3-1301-B759-4A9D-95A54D55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15" y="732368"/>
            <a:ext cx="1828959" cy="902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3DA714-75A3-052F-0556-D97D7B43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50" y="1784487"/>
            <a:ext cx="798035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43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CEAC2B-0DEA-F6D1-BED2-BF6F6131CF5E}"/>
              </a:ext>
            </a:extLst>
          </p:cNvPr>
          <p:cNvSpPr txBox="1"/>
          <p:nvPr/>
        </p:nvSpPr>
        <p:spPr>
          <a:xfrm>
            <a:off x="1030145" y="94109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7F6227-4E6B-ABC2-D42E-D8D9C9083454}"/>
              </a:ext>
            </a:extLst>
          </p:cNvPr>
          <p:cNvSpPr txBox="1"/>
          <p:nvPr/>
        </p:nvSpPr>
        <p:spPr>
          <a:xfrm>
            <a:off x="1088991" y="2141846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E9C8E6-0144-4DD2-4577-38FA15D9813C}"/>
              </a:ext>
            </a:extLst>
          </p:cNvPr>
          <p:cNvSpPr txBox="1"/>
          <p:nvPr/>
        </p:nvSpPr>
        <p:spPr>
          <a:xfrm>
            <a:off x="1088991" y="3168972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0A9B81-AD89-6709-BCB8-C51EE4E7352D}"/>
              </a:ext>
            </a:extLst>
          </p:cNvPr>
          <p:cNvSpPr txBox="1"/>
          <p:nvPr/>
        </p:nvSpPr>
        <p:spPr>
          <a:xfrm>
            <a:off x="1088991" y="4196098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467FE7-DFDE-764A-592D-B6FA7B1A2880}"/>
              </a:ext>
            </a:extLst>
          </p:cNvPr>
          <p:cNvSpPr txBox="1"/>
          <p:nvPr/>
        </p:nvSpPr>
        <p:spPr>
          <a:xfrm>
            <a:off x="9341741" y="2142376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8500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C71224F-527D-49E6-62C7-05DC1B1D426F}"/>
              </a:ext>
            </a:extLst>
          </p:cNvPr>
          <p:cNvSpPr txBox="1"/>
          <p:nvPr/>
        </p:nvSpPr>
        <p:spPr>
          <a:xfrm>
            <a:off x="9341740" y="3168972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F2DE59-E94E-07EF-D236-81CBB1874EEE}"/>
              </a:ext>
            </a:extLst>
          </p:cNvPr>
          <p:cNvSpPr txBox="1"/>
          <p:nvPr/>
        </p:nvSpPr>
        <p:spPr>
          <a:xfrm>
            <a:off x="9341740" y="4256335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3980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65F2BA1D-EEF3-3889-ACAC-103CB808CB92}"/>
              </a:ext>
            </a:extLst>
          </p:cNvPr>
          <p:cNvCxnSpPr>
            <a:stCxn id="4" idx="3"/>
            <a:endCxn id="10" idx="1"/>
          </p:cNvCxnSpPr>
          <p:nvPr/>
        </p:nvCxnSpPr>
        <p:spPr>
          <a:xfrm>
            <a:off x="6834475" y="2434234"/>
            <a:ext cx="2507265" cy="2114489"/>
          </a:xfrm>
          <a:prstGeom prst="straightConnector1">
            <a:avLst/>
          </a:prstGeom>
          <a:ln w="28575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E7404068-C003-A5C2-7024-73CB4FD58C98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6834475" y="3461360"/>
            <a:ext cx="2507265" cy="0"/>
          </a:xfrm>
          <a:prstGeom prst="straightConnector1">
            <a:avLst/>
          </a:prstGeom>
          <a:ln w="28575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FBB20742-8FCF-0707-2446-C0D28C8EB0D6}"/>
              </a:ext>
            </a:extLst>
          </p:cNvPr>
          <p:cNvCxnSpPr>
            <a:stCxn id="6" idx="3"/>
            <a:endCxn id="8" idx="1"/>
          </p:cNvCxnSpPr>
          <p:nvPr/>
        </p:nvCxnSpPr>
        <p:spPr>
          <a:xfrm flipV="1">
            <a:off x="6834475" y="2434764"/>
            <a:ext cx="2507266" cy="2053722"/>
          </a:xfrm>
          <a:prstGeom prst="straightConnector1">
            <a:avLst/>
          </a:prstGeom>
          <a:ln w="38100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59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F248E7-D470-52CB-9891-49E44542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6" y="715296"/>
            <a:ext cx="641354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DFBF2-A256-A053-0B95-7D7CA76C0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706"/>
            <a:ext cx="12192000" cy="44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82D248-BBE5-69BD-91D0-E1AFD5796BE8}"/>
              </a:ext>
            </a:extLst>
          </p:cNvPr>
          <p:cNvGrpSpPr/>
          <p:nvPr/>
        </p:nvGrpSpPr>
        <p:grpSpPr>
          <a:xfrm>
            <a:off x="822353" y="5056389"/>
            <a:ext cx="8685869" cy="1082248"/>
            <a:chOff x="665018" y="3301792"/>
            <a:chExt cx="8685869" cy="25678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8FD6FA-D11A-52F5-E087-975BA8BBC5C0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2D7C07-10E7-9CA3-A0D5-15EEEBFCD7E0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1C24289-ED47-C0B2-1965-BAE43B1BDBD5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DFC8FD-59F7-8B6C-3A4F-B3D8E4EA5385}"/>
                </a:ext>
              </a:extLst>
            </p:cNvPr>
            <p:cNvSpPr txBox="1"/>
            <p:nvPr/>
          </p:nvSpPr>
          <p:spPr>
            <a:xfrm>
              <a:off x="976178" y="3439170"/>
              <a:ext cx="8151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1031132" y="826851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099226" y="943583"/>
              <a:ext cx="391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3 143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2 427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2B9DE-5957-BD2D-BCBE-98A1BDF8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0" y="2709637"/>
            <a:ext cx="2505364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1F3AE4B-ABC6-CC1D-1760-AEFE570CD7E6}"/>
              </a:ext>
            </a:extLst>
          </p:cNvPr>
          <p:cNvGrpSpPr/>
          <p:nvPr/>
        </p:nvGrpSpPr>
        <p:grpSpPr>
          <a:xfrm>
            <a:off x="8109231" y="1331260"/>
            <a:ext cx="3254539" cy="1446471"/>
            <a:chOff x="7838235" y="1263166"/>
            <a:chExt cx="3254539" cy="14464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518A2955-D97F-15BA-88E3-0440C964BE21}"/>
                </a:ext>
              </a:extLst>
            </p:cNvPr>
            <p:cNvSpPr/>
            <p:nvPr/>
          </p:nvSpPr>
          <p:spPr>
            <a:xfrm>
              <a:off x="7838235" y="1263166"/>
              <a:ext cx="3254539" cy="1446471"/>
            </a:xfrm>
            <a:prstGeom prst="wedgeRoundRectCallout">
              <a:avLst>
                <a:gd name="adj1" fmla="val 22218"/>
                <a:gd name="adj2" fmla="val 62500"/>
                <a:gd name="adj3" fmla="val 16667"/>
              </a:avLst>
            </a:prstGeom>
            <a:noFill/>
            <a:ln w="19050">
              <a:solidFill>
                <a:srgbClr val="A8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E86074-7714-D649-0669-B45C512E0237}"/>
                </a:ext>
              </a:extLst>
            </p:cNvPr>
            <p:cNvSpPr txBox="1"/>
            <p:nvPr/>
          </p:nvSpPr>
          <p:spPr>
            <a:xfrm>
              <a:off x="7887510" y="1386236"/>
              <a:ext cx="3155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vi 1 000.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745015"/>
              </p:ext>
            </p:extLst>
          </p:nvPr>
        </p:nvGraphicFramePr>
        <p:xfrm>
          <a:off x="856034" y="1910793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3 143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2 427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F40AAC-62DA-BE6B-5940-DD4D54A94D0D}"/>
              </a:ext>
            </a:extLst>
          </p:cNvPr>
          <p:cNvSpPr txBox="1"/>
          <p:nvPr/>
        </p:nvSpPr>
        <p:spPr>
          <a:xfrm>
            <a:off x="2750340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4192305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5456214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6813575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2750340" y="33626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4179416" y="33626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5443325" y="33161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6774778" y="33161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855397" y="4162527"/>
            <a:ext cx="6648038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</p:spTree>
    <p:extLst>
      <p:ext uri="{BB962C8B-B14F-4D97-AF65-F5344CB8AC3E}">
        <p14:creationId xmlns:p14="http://schemas.microsoft.com/office/powerpoint/2010/main" val="16576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4087238" y="942578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099226" y="943583"/>
              <a:ext cx="391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5 328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5 216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021876"/>
              </p:ext>
            </p:extLst>
          </p:nvPr>
        </p:nvGraphicFramePr>
        <p:xfrm>
          <a:off x="2629537" y="2111160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5 328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5 216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F40AAC-62DA-BE6B-5940-DD4D54A94D0D}"/>
              </a:ext>
            </a:extLst>
          </p:cNvPr>
          <p:cNvSpPr txBox="1"/>
          <p:nvPr/>
        </p:nvSpPr>
        <p:spPr>
          <a:xfrm>
            <a:off x="4523843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5965808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7229717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8587078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4523843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5952919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7229717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8587078" y="360475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1023680" y="4591248"/>
            <a:ext cx="10144637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5 328 &gt; 5 216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3&gt;2) </a:t>
            </a:r>
          </a:p>
        </p:txBody>
      </p:sp>
    </p:spTree>
    <p:extLst>
      <p:ext uri="{BB962C8B-B14F-4D97-AF65-F5344CB8AC3E}">
        <p14:creationId xmlns:p14="http://schemas.microsoft.com/office/powerpoint/2010/main" val="3441095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904186" y="946996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226865" y="920300"/>
              <a:ext cx="3626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998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2 021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06024"/>
              </p:ext>
            </p:extLst>
          </p:nvPr>
        </p:nvGraphicFramePr>
        <p:xfrm>
          <a:off x="904186" y="2257075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2 021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4240457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5504366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6861727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2798492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4227568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5504366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6861727" y="372113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878580" y="4576625"/>
            <a:ext cx="6203942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998 &lt; 2 021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22D353-CF07-214A-9F18-A4F80BF5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0" y="2709637"/>
            <a:ext cx="2505364" cy="3429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0E433B-F921-67EF-0397-61AAB5C371D7}"/>
              </a:ext>
            </a:extLst>
          </p:cNvPr>
          <p:cNvGrpSpPr/>
          <p:nvPr/>
        </p:nvGrpSpPr>
        <p:grpSpPr>
          <a:xfrm>
            <a:off x="8109231" y="1331260"/>
            <a:ext cx="3254539" cy="1446471"/>
            <a:chOff x="7838235" y="1263166"/>
            <a:chExt cx="3254539" cy="1446471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75803076-4C58-DD1C-BD35-908572208B27}"/>
                </a:ext>
              </a:extLst>
            </p:cNvPr>
            <p:cNvSpPr/>
            <p:nvPr/>
          </p:nvSpPr>
          <p:spPr>
            <a:xfrm>
              <a:off x="7838235" y="1263166"/>
              <a:ext cx="3254539" cy="1446471"/>
            </a:xfrm>
            <a:prstGeom prst="wedgeRoundRectCallout">
              <a:avLst>
                <a:gd name="adj1" fmla="val 22218"/>
                <a:gd name="adj2" fmla="val 62500"/>
                <a:gd name="adj3" fmla="val 16667"/>
              </a:avLst>
            </a:prstGeom>
            <a:noFill/>
            <a:ln w="19050">
              <a:solidFill>
                <a:srgbClr val="A8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0DF362-D3DE-5844-66CD-BA98C917BC4F}"/>
                </a:ext>
              </a:extLst>
            </p:cNvPr>
            <p:cNvSpPr txBox="1"/>
            <p:nvPr/>
          </p:nvSpPr>
          <p:spPr>
            <a:xfrm>
              <a:off x="7887510" y="1386236"/>
              <a:ext cx="3155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vi 1 000.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03EBC0-A050-2E18-8011-903A5B6FA950}"/>
              </a:ext>
            </a:extLst>
          </p:cNvPr>
          <p:cNvGrpSpPr/>
          <p:nvPr/>
        </p:nvGrpSpPr>
        <p:grpSpPr>
          <a:xfrm>
            <a:off x="784368" y="5524451"/>
            <a:ext cx="8685869" cy="520213"/>
            <a:chOff x="665018" y="3289726"/>
            <a:chExt cx="8685869" cy="25799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39AE16-C7AA-C37B-52C3-398DC119A9F7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1FE3457-D7D8-BAD7-D194-BDD666FC9B2D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F1F212-DBFB-9F12-9BF1-4CCF0C25E7F4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9ED98D-1D26-1273-DFE2-2C1BA0E5FE03}"/>
                </a:ext>
              </a:extLst>
            </p:cNvPr>
            <p:cNvSpPr txBox="1"/>
            <p:nvPr/>
          </p:nvSpPr>
          <p:spPr>
            <a:xfrm>
              <a:off x="982453" y="3289726"/>
              <a:ext cx="8151193" cy="124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9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5A123-785D-356E-68E8-FB206F63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30" y="946790"/>
            <a:ext cx="660254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589</Words>
  <Application>Microsoft Office PowerPoint</Application>
  <PresentationFormat>Widescreen</PresentationFormat>
  <Paragraphs>114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 PLUS Rounded 1c</vt:lpstr>
      <vt:lpstr>Calibri</vt:lpstr>
      <vt:lpstr>Times New Roman</vt:lpstr>
      <vt:lpstr>Arial</vt:lpstr>
      <vt:lpstr>Cambria</vt:lpstr>
      <vt:lpstr>#9Slide05 Bodega Script</vt:lpstr>
      <vt:lpstr>iCiel Pequena</vt:lpstr>
      <vt:lpstr>SVN-Dancing Script</vt:lpstr>
      <vt:lpstr>Fredoka One</vt:lpstr>
      <vt:lpstr>Calibri Light</vt:lpstr>
      <vt:lpstr>UTM Avo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Administrator</cp:lastModifiedBy>
  <cp:revision>16</cp:revision>
  <dcterms:created xsi:type="dcterms:W3CDTF">2022-12-18T04:43:44Z</dcterms:created>
  <dcterms:modified xsi:type="dcterms:W3CDTF">2024-01-15T02:31:49Z</dcterms:modified>
</cp:coreProperties>
</file>