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2" r:id="rId2"/>
  </p:sldMasterIdLst>
  <p:notesMasterIdLst>
    <p:notesMasterId r:id="rId5"/>
  </p:notesMasterIdLst>
  <p:sldIdLst>
    <p:sldId id="260" r:id="rId3"/>
    <p:sldId id="30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76" y="96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A4A3D-204C-4710-94A0-77188848F4D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5377D-0DC6-4CFF-9120-E78240202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9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8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67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39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25" indent="0" algn="ctr">
              <a:buNone/>
              <a:defRPr/>
            </a:lvl2pPr>
            <a:lvl3pPr marL="914251" indent="0" algn="ctr">
              <a:buNone/>
              <a:defRPr/>
            </a:lvl3pPr>
            <a:lvl4pPr marL="1371377" indent="0" algn="ctr">
              <a:buNone/>
              <a:defRPr/>
            </a:lvl4pPr>
            <a:lvl5pPr marL="1828502" indent="0" algn="ctr">
              <a:buNone/>
              <a:defRPr/>
            </a:lvl5pPr>
            <a:lvl6pPr marL="2285628" indent="0" algn="ctr">
              <a:buNone/>
              <a:defRPr/>
            </a:lvl6pPr>
            <a:lvl7pPr marL="2742753" indent="0" algn="ctr">
              <a:buNone/>
              <a:defRPr/>
            </a:lvl7pPr>
            <a:lvl8pPr marL="3199878" indent="0" algn="ctr">
              <a:buNone/>
              <a:defRPr/>
            </a:lvl8pPr>
            <a:lvl9pPr marL="365700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ABADE0C2-43A0-49FC-B2A4-1EB6D51BBCB3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96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781369E1-9281-4292-ACEB-17F52BC16049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718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25" indent="0">
              <a:buNone/>
              <a:defRPr sz="1800"/>
            </a:lvl2pPr>
            <a:lvl3pPr marL="914251" indent="0">
              <a:buNone/>
              <a:defRPr sz="1600"/>
            </a:lvl3pPr>
            <a:lvl4pPr marL="1371377" indent="0">
              <a:buNone/>
              <a:defRPr sz="1400"/>
            </a:lvl4pPr>
            <a:lvl5pPr marL="1828502" indent="0">
              <a:buNone/>
              <a:defRPr sz="1400"/>
            </a:lvl5pPr>
            <a:lvl6pPr marL="2285628" indent="0">
              <a:buNone/>
              <a:defRPr sz="1400"/>
            </a:lvl6pPr>
            <a:lvl7pPr marL="2742753" indent="0">
              <a:buNone/>
              <a:defRPr sz="1400"/>
            </a:lvl7pPr>
            <a:lvl8pPr marL="3199878" indent="0">
              <a:buNone/>
              <a:defRPr sz="1400"/>
            </a:lvl8pPr>
            <a:lvl9pPr marL="365700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1A3D28B3-2095-4085-8E12-A1CDE1A7D0A5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2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9726AC61-0024-4292-AE6F-7003B0D9418D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3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5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2" indent="0">
              <a:buNone/>
              <a:defRPr sz="1600" b="1"/>
            </a:lvl5pPr>
            <a:lvl6pPr marL="2285628" indent="0">
              <a:buNone/>
              <a:defRPr sz="1600" b="1"/>
            </a:lvl6pPr>
            <a:lvl7pPr marL="2742753" indent="0">
              <a:buNone/>
              <a:defRPr sz="1600" b="1"/>
            </a:lvl7pPr>
            <a:lvl8pPr marL="3199878" indent="0">
              <a:buNone/>
              <a:defRPr sz="1600" b="1"/>
            </a:lvl8pPr>
            <a:lvl9pPr marL="36570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5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2" indent="0">
              <a:buNone/>
              <a:defRPr sz="1600" b="1"/>
            </a:lvl5pPr>
            <a:lvl6pPr marL="2285628" indent="0">
              <a:buNone/>
              <a:defRPr sz="1600" b="1"/>
            </a:lvl6pPr>
            <a:lvl7pPr marL="2742753" indent="0">
              <a:buNone/>
              <a:defRPr sz="1600" b="1"/>
            </a:lvl7pPr>
            <a:lvl8pPr marL="3199878" indent="0">
              <a:buNone/>
              <a:defRPr sz="1600" b="1"/>
            </a:lvl8pPr>
            <a:lvl9pPr marL="36570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8617CA90-F327-4A22-91CF-686F5D13E69D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738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6B318BB9-865F-4A34-94F2-42C6B968F556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55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2A9AF3FA-FFCA-4ECA-B872-515AB515794A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59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7" y="27306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5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2" indent="0">
              <a:buNone/>
              <a:defRPr sz="900"/>
            </a:lvl5pPr>
            <a:lvl6pPr marL="2285628" indent="0">
              <a:buNone/>
              <a:defRPr sz="900"/>
            </a:lvl6pPr>
            <a:lvl7pPr marL="2742753" indent="0">
              <a:buNone/>
              <a:defRPr sz="900"/>
            </a:lvl7pPr>
            <a:lvl8pPr marL="3199878" indent="0">
              <a:buNone/>
              <a:defRPr sz="900"/>
            </a:lvl8pPr>
            <a:lvl9pPr marL="365700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F698BDDA-3E80-4F2B-A6A7-5A4EC9F40DEC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8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42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5" indent="0">
              <a:buNone/>
              <a:defRPr sz="2800"/>
            </a:lvl2pPr>
            <a:lvl3pPr marL="914251" indent="0">
              <a:buNone/>
              <a:defRPr sz="2400"/>
            </a:lvl3pPr>
            <a:lvl4pPr marL="1371377" indent="0">
              <a:buNone/>
              <a:defRPr sz="2000"/>
            </a:lvl4pPr>
            <a:lvl5pPr marL="1828502" indent="0">
              <a:buNone/>
              <a:defRPr sz="2000"/>
            </a:lvl5pPr>
            <a:lvl6pPr marL="2285628" indent="0">
              <a:buNone/>
              <a:defRPr sz="2000"/>
            </a:lvl6pPr>
            <a:lvl7pPr marL="2742753" indent="0">
              <a:buNone/>
              <a:defRPr sz="2000"/>
            </a:lvl7pPr>
            <a:lvl8pPr marL="3199878" indent="0">
              <a:buNone/>
              <a:defRPr sz="2000"/>
            </a:lvl8pPr>
            <a:lvl9pPr marL="3657005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5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2" indent="0">
              <a:buNone/>
              <a:defRPr sz="900"/>
            </a:lvl5pPr>
            <a:lvl6pPr marL="2285628" indent="0">
              <a:buNone/>
              <a:defRPr sz="900"/>
            </a:lvl6pPr>
            <a:lvl7pPr marL="2742753" indent="0">
              <a:buNone/>
              <a:defRPr sz="900"/>
            </a:lvl7pPr>
            <a:lvl8pPr marL="3199878" indent="0">
              <a:buNone/>
              <a:defRPr sz="900"/>
            </a:lvl8pPr>
            <a:lvl9pPr marL="365700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5C4CFB51-B0BD-461D-9F66-A2DBCD5072F1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9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7093B66F-C513-4C55-89C1-9170383961C2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903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0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4151"/>
            <a:fld id="{9ECDDCAF-8BC4-44DD-BFC3-28E14EBFB5B4}" type="slidenum">
              <a:rPr lang="en-US" altLang="vi-VN" smtClean="0">
                <a:solidFill>
                  <a:srgbClr val="000000"/>
                </a:solidFill>
              </a:rPr>
              <a:pPr defTabSz="914151"/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6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9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2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0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4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3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7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DCAD-10F8-4B9A-8414-F7D55F1EA41B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26AFD-279E-4370-895F-7ABABC5EA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2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1" rIns="91425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6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251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5226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251" fontAlgn="base">
              <a:spcBef>
                <a:spcPct val="0"/>
              </a:spcBef>
              <a:spcAft>
                <a:spcPct val="0"/>
              </a:spcAft>
            </a:pPr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6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251" fontAlgn="base">
              <a:spcBef>
                <a:spcPct val="0"/>
              </a:spcBef>
              <a:spcAft>
                <a:spcPct val="0"/>
              </a:spcAft>
            </a:pPr>
            <a:fld id="{0C036E49-B0A4-4DF8-926A-892D944FFFB2}" type="slidenum">
              <a:rPr lang="en-US" altLang="vi-VN" smtClean="0">
                <a:solidFill>
                  <a:srgbClr val="000000"/>
                </a:solidFill>
              </a:rPr>
              <a:pPr defTabSz="91425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9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2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25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50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844" indent="-342844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30" indent="-28570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814" indent="-22856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9939" indent="-2285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064" indent="-2285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192" indent="-2285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317" indent="-2285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442" indent="-2285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5567" indent="-2285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1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7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2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8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3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78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05" algn="l" defTabSz="9142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st 44+ Youth &lt;strong&gt;Backgrounds&lt;/strong&gt; for &lt;strong&gt;PowerPoint&lt;/strong&gt; on HipWallpaper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503" y="-138499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da-DK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69228" y="1282259"/>
            <a:ext cx="36445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25" algn="ctr">
              <a:spcAft>
                <a:spcPts val="0"/>
              </a:spcAft>
            </a:pPr>
            <a:r>
              <a:rPr lang="da-DK" sz="6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9989" y="2505671"/>
            <a:ext cx="64225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25" algn="ctr">
              <a:spcAft>
                <a:spcPts val="0"/>
              </a:spcAft>
            </a:pPr>
            <a:r>
              <a:rPr lang="da-DK" sz="6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 TRA </a:t>
            </a:r>
          </a:p>
          <a:p>
            <a:pPr marL="47625" algn="ctr">
              <a:spcAft>
                <a:spcPts val="0"/>
              </a:spcAft>
            </a:pPr>
            <a:r>
              <a:rPr lang="da-DK" sz="6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 HỌC KÌ I</a:t>
            </a:r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81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60" y="173643"/>
            <a:ext cx="11750565" cy="644788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7823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.VnTime</vt:lpstr>
      <vt:lpstr>Arial</vt:lpstr>
      <vt:lpstr>Calibri</vt:lpstr>
      <vt:lpstr>Calibri Light</vt:lpstr>
      <vt:lpstr>Times New Roman</vt:lpstr>
      <vt:lpstr>Office Theme</vt:lpstr>
      <vt:lpstr>5_Default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vũ Văn</dc:creator>
  <cp:lastModifiedBy>Windows User</cp:lastModifiedBy>
  <cp:revision>76</cp:revision>
  <dcterms:created xsi:type="dcterms:W3CDTF">2021-11-12T08:43:51Z</dcterms:created>
  <dcterms:modified xsi:type="dcterms:W3CDTF">2021-12-23T09:59:40Z</dcterms:modified>
</cp:coreProperties>
</file>