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4"/>
  </p:notesMasterIdLst>
  <p:sldIdLst>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4" r:id="rId18"/>
    <p:sldId id="275" r:id="rId19"/>
    <p:sldId id="276" r:id="rId20"/>
    <p:sldId id="277" r:id="rId21"/>
    <p:sldId id="27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CF8"/>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58" d="100"/>
          <a:sy n="58" d="100"/>
        </p:scale>
        <p:origin x="924" y="72"/>
      </p:cViewPr>
      <p:guideLst/>
    </p:cSldViewPr>
  </p:slideViewPr>
  <p:notesTextViewPr>
    <p:cViewPr>
      <p:scale>
        <a:sx n="1" d="1"/>
        <a:sy n="1" d="1"/>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B98C3-F9F3-47B2-AD6F-F37AEA43A721}"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22424-67B5-4D20-8E45-F69F2A001160}" type="slidenum">
              <a:rPr lang="en-GB" smtClean="0"/>
              <a:t>‹#›</a:t>
            </a:fld>
            <a:endParaRPr lang="en-GB"/>
          </a:p>
        </p:txBody>
      </p:sp>
    </p:spTree>
    <p:extLst>
      <p:ext uri="{BB962C8B-B14F-4D97-AF65-F5344CB8AC3E}">
        <p14:creationId xmlns:p14="http://schemas.microsoft.com/office/powerpoint/2010/main" val="203488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950661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2707857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6359208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1558848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744934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5443735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2203565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5347960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2495412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77525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087498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6156262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5296754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5224635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886914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91245A-4A7E-4DAF-9341-1CD98A0235C7}"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174865025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91245A-4A7E-4DAF-9341-1CD98A0235C7}"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49387556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91245A-4A7E-4DAF-9341-1CD98A0235C7}"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199982150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91245A-4A7E-4DAF-9341-1CD98A0235C7}"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340539699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91245A-4A7E-4DAF-9341-1CD98A0235C7}" type="datetimeFigureOut">
              <a:rPr lang="en-GB" smtClean="0"/>
              <a:t>16/10/2024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305080784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91245A-4A7E-4DAF-9341-1CD98A0235C7}" type="datetimeFigureOut">
              <a:rPr lang="en-GB" smtClean="0"/>
              <a:t>16/10/2024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154888351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1245A-4A7E-4DAF-9341-1CD98A0235C7}" type="datetimeFigureOut">
              <a:rPr lang="en-GB" smtClean="0"/>
              <a:t>16/10/2024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149243234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0236380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91245A-4A7E-4DAF-9341-1CD98A0235C7}"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291660685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91245A-4A7E-4DAF-9341-1CD98A0235C7}"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378931803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91245A-4A7E-4DAF-9341-1CD98A0235C7}"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68704124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91245A-4A7E-4DAF-9341-1CD98A0235C7}"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69ACA-B08B-41E6-A011-88BDB8438B11}" type="slidenum">
              <a:rPr lang="en-GB" smtClean="0"/>
              <a:t>‹#›</a:t>
            </a:fld>
            <a:endParaRPr lang="en-GB"/>
          </a:p>
        </p:txBody>
      </p:sp>
    </p:spTree>
    <p:extLst>
      <p:ext uri="{BB962C8B-B14F-4D97-AF65-F5344CB8AC3E}">
        <p14:creationId xmlns:p14="http://schemas.microsoft.com/office/powerpoint/2010/main" val="428728701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472313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605150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0588615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30506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8852713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1162169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F8545DE-010B-EC2F-EB39-866EC8C3275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6886" y="-432156"/>
            <a:ext cx="14662485" cy="7570892"/>
          </a:xfrm>
          <a:prstGeom prst="rect">
            <a:avLst/>
          </a:prstGeom>
        </p:spPr>
      </p:pic>
      <p:sp>
        <p:nvSpPr>
          <p:cNvPr id="20" name="TextBox 19"/>
          <p:cNvSpPr txBox="1"/>
          <p:nvPr userDrawn="1"/>
        </p:nvSpPr>
        <p:spPr>
          <a:xfrm>
            <a:off x="11525918" y="-34090"/>
            <a:ext cx="863600" cy="369332"/>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chemeClr val="bg1"/>
                </a:solidFill>
                <a:effectLst/>
                <a:uLnTx/>
                <a:uFillTx/>
                <a:latin typeface="#9Slide06 SVNDope Script" pitchFamily="2" charset="0"/>
                <a:ea typeface="+mn-ea"/>
                <a:cs typeface="+mn-cs"/>
              </a:rPr>
              <a:t>Măng</a:t>
            </a:r>
            <a:r>
              <a:rPr kumimoji="0" lang="en-GB" sz="1800" b="0" i="0" u="none" strike="noStrike" kern="1200" cap="none" spc="0" normalizeH="0" baseline="0" noProof="0" dirty="0">
                <a:ln>
                  <a:noFill/>
                </a:ln>
                <a:solidFill>
                  <a:schemeClr val="bg1"/>
                </a:solidFill>
                <a:effectLst/>
                <a:uLnTx/>
                <a:uFillTx/>
                <a:latin typeface="#9Slide06 SVNDope Script" pitchFamily="2" charset="0"/>
                <a:ea typeface="+mn-ea"/>
                <a:cs typeface="+mn-cs"/>
              </a:rPr>
              <a:t> non</a:t>
            </a:r>
          </a:p>
        </p:txBody>
      </p:sp>
    </p:spTree>
    <p:extLst>
      <p:ext uri="{BB962C8B-B14F-4D97-AF65-F5344CB8AC3E}">
        <p14:creationId xmlns:p14="http://schemas.microsoft.com/office/powerpoint/2010/main" val="270647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D2EDB6C7-B811-9FAC-26E5-798CE55FF700}"/>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0" name="Group 9"/>
          <p:cNvGrpSpPr/>
          <p:nvPr userDrawn="1"/>
        </p:nvGrpSpPr>
        <p:grpSpPr>
          <a:xfrm>
            <a:off x="-166244" y="-161916"/>
            <a:ext cx="14467781" cy="7188358"/>
            <a:chOff x="-166244" y="-161916"/>
            <a:chExt cx="14467781" cy="7188358"/>
          </a:xfrm>
        </p:grpSpPr>
        <p:pic>
          <p:nvPicPr>
            <p:cNvPr id="11" name="Picture 4" descr="du-lich-Da-Lat-ivivu"/>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24063" y="0"/>
              <a:ext cx="1226851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3"/>
            <p:cNvGrpSpPr/>
            <p:nvPr/>
          </p:nvGrpSpPr>
          <p:grpSpPr>
            <a:xfrm>
              <a:off x="-166244" y="-161916"/>
              <a:ext cx="14467781" cy="7188358"/>
              <a:chOff x="-899074" y="-38100"/>
              <a:chExt cx="5715667" cy="2839845"/>
            </a:xfrm>
          </p:grpSpPr>
          <p:sp>
            <p:nvSpPr>
              <p:cNvPr id="13" name="Freeform 4"/>
              <p:cNvSpPr/>
              <p:nvPr/>
            </p:nvSpPr>
            <p:spPr>
              <a:xfrm>
                <a:off x="-899074" y="-38100"/>
                <a:ext cx="4959160" cy="2839845"/>
              </a:xfrm>
              <a:custGeom>
                <a:avLst/>
                <a:gdLst/>
                <a:ahLst/>
                <a:cxnLst/>
                <a:rect l="l" t="t" r="r" b="b"/>
                <a:pathLst>
                  <a:path w="4816592" h="2709333">
                    <a:moveTo>
                      <a:pt x="0" y="0"/>
                    </a:moveTo>
                    <a:lnTo>
                      <a:pt x="4816592" y="0"/>
                    </a:lnTo>
                    <a:lnTo>
                      <a:pt x="4816592" y="2709333"/>
                    </a:lnTo>
                    <a:lnTo>
                      <a:pt x="0" y="2709333"/>
                    </a:lnTo>
                    <a:close/>
                  </a:path>
                </a:pathLst>
              </a:custGeom>
              <a:solidFill>
                <a:srgbClr val="0F0E0E">
                  <a:alpha val="29804"/>
                </a:srgbClr>
              </a:solidFill>
            </p:spPr>
          </p:sp>
          <p:sp>
            <p:nvSpPr>
              <p:cNvPr id="14" name="TextBox 5"/>
              <p:cNvSpPr txBox="1"/>
              <p:nvPr/>
            </p:nvSpPr>
            <p:spPr>
              <a:xfrm>
                <a:off x="0" y="-38100"/>
                <a:ext cx="4816593" cy="2747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sp>
        <p:nvSpPr>
          <p:cNvPr id="19" name="TextBox 18"/>
          <p:cNvSpPr txBox="1"/>
          <p:nvPr userDrawn="1"/>
        </p:nvSpPr>
        <p:spPr>
          <a:xfrm>
            <a:off x="11509876" y="-18048"/>
            <a:ext cx="8636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chemeClr val="bg1"/>
                </a:solidFill>
                <a:effectLst/>
                <a:uLnTx/>
                <a:uFillTx/>
                <a:latin typeface="#9Slide06 SVNDope Script" pitchFamily="2" charset="0"/>
                <a:ea typeface="+mn-ea"/>
                <a:cs typeface="+mn-cs"/>
              </a:rPr>
              <a:t>Măng</a:t>
            </a:r>
            <a:r>
              <a:rPr kumimoji="0" lang="en-GB" sz="1600" b="0" i="0" u="none" strike="noStrike" kern="1200" cap="none" spc="0" normalizeH="0" baseline="0" noProof="0" dirty="0">
                <a:ln>
                  <a:noFill/>
                </a:ln>
                <a:solidFill>
                  <a:schemeClr val="bg1"/>
                </a:solidFill>
                <a:effectLst/>
                <a:uLnTx/>
                <a:uFillTx/>
                <a:latin typeface="#9Slide06 SVNDope Script" pitchFamily="2" charset="0"/>
                <a:ea typeface="+mn-ea"/>
                <a:cs typeface="+mn-cs"/>
              </a:rPr>
              <a:t> non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10/16/2024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
        <p:nvSpPr>
          <p:cNvPr id="7" name="Rectangle 6"/>
          <p:cNvSpPr/>
          <p:nvPr userDrawn="1"/>
        </p:nvSpPr>
        <p:spPr>
          <a:xfrm>
            <a:off x="150126" y="183092"/>
            <a:ext cx="11914496" cy="644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8824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1A80A89C-7A32-EA6F-99F2-188594F6950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245A-4A7E-4DAF-9341-1CD98A0235C7}" type="datetimeFigureOut">
              <a:rPr lang="en-GB" smtClean="0"/>
              <a:t>16/10/2024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69ACA-B08B-41E6-A011-88BDB8438B11}" type="slidenum">
              <a:rPr lang="en-GB" smtClean="0"/>
              <a:t>‹#›</a:t>
            </a:fld>
            <a:endParaRPr lang="en-GB"/>
          </a:p>
        </p:txBody>
      </p:sp>
      <p:sp>
        <p:nvSpPr>
          <p:cNvPr id="7" name="Freeform 2"/>
          <p:cNvSpPr/>
          <p:nvPr userDrawn="1"/>
        </p:nvSpPr>
        <p:spPr>
          <a:xfrm>
            <a:off x="-57150" y="-114300"/>
            <a:ext cx="12382500" cy="7010400"/>
          </a:xfrm>
          <a:custGeom>
            <a:avLst/>
            <a:gdLst/>
            <a:ahLst/>
            <a:cxnLst/>
            <a:rect l="l" t="t" r="r" b="b"/>
            <a:pathLst>
              <a:path w="18464410" h="10243958">
                <a:moveTo>
                  <a:pt x="0" y="0"/>
                </a:moveTo>
                <a:lnTo>
                  <a:pt x="18464410" y="0"/>
                </a:lnTo>
                <a:lnTo>
                  <a:pt x="18464410" y="10243958"/>
                </a:lnTo>
                <a:lnTo>
                  <a:pt x="0" y="10243958"/>
                </a:lnTo>
                <a:lnTo>
                  <a:pt x="0" y="0"/>
                </a:lnTo>
                <a:close/>
              </a:path>
            </a:pathLst>
          </a:custGeom>
          <a:blipFill>
            <a:blip r:embed="rId13">
              <a:extLst>
                <a:ext uri="{28A0092B-C50C-407E-A947-70E740481C1C}">
                  <a14:useLocalDpi xmlns:a14="http://schemas.microsoft.com/office/drawing/2010/main" val="0"/>
                </a:ext>
              </a:extLst>
            </a:blip>
            <a:stretch>
              <a:fillRect/>
            </a:stretch>
          </a:blipFill>
        </p:spPr>
      </p:sp>
      <p:sp>
        <p:nvSpPr>
          <p:cNvPr id="11" name="TextBox 10"/>
          <p:cNvSpPr txBox="1"/>
          <p:nvPr userDrawn="1"/>
        </p:nvSpPr>
        <p:spPr>
          <a:xfrm>
            <a:off x="11515725" y="6462281"/>
            <a:ext cx="863600" cy="42056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err="1">
                <a:ln>
                  <a:noFill/>
                </a:ln>
                <a:solidFill>
                  <a:schemeClr val="bg1"/>
                </a:solidFill>
                <a:effectLst/>
                <a:uLnTx/>
                <a:uFillTx/>
                <a:latin typeface="#9Slide06 SVNDope Script" pitchFamily="2" charset="0"/>
                <a:ea typeface="+mn-ea"/>
                <a:cs typeface="+mn-cs"/>
              </a:rPr>
              <a:t>Măng</a:t>
            </a:r>
            <a:r>
              <a:rPr kumimoji="0" lang="en-GB" sz="2133" b="0" i="0" u="none" strike="noStrike" kern="1200" cap="none" spc="0" normalizeH="0" baseline="0" noProof="0" dirty="0">
                <a:ln>
                  <a:noFill/>
                </a:ln>
                <a:solidFill>
                  <a:schemeClr val="bg1"/>
                </a:solidFill>
                <a:effectLst/>
                <a:uLnTx/>
                <a:uFillTx/>
                <a:latin typeface="#9Slide06 SVNDope Script" pitchFamily="2" charset="0"/>
                <a:ea typeface="+mn-ea"/>
                <a:cs typeface="+mn-cs"/>
              </a:rPr>
              <a:t> non</a:t>
            </a:r>
          </a:p>
        </p:txBody>
      </p:sp>
      <p:sp>
        <p:nvSpPr>
          <p:cNvPr id="12" name="TextBox 11"/>
          <p:cNvSpPr txBox="1"/>
          <p:nvPr userDrawn="1"/>
        </p:nvSpPr>
        <p:spPr>
          <a:xfrm>
            <a:off x="11638212" y="-82216"/>
            <a:ext cx="8636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chemeClr val="bg1"/>
                </a:solidFill>
                <a:effectLst/>
                <a:uLnTx/>
                <a:uFillTx/>
                <a:latin typeface="#9Slide06 SVNDope Script" pitchFamily="2" charset="0"/>
                <a:ea typeface="+mn-ea"/>
                <a:cs typeface="+mn-cs"/>
              </a:rPr>
              <a:t>Măng</a:t>
            </a:r>
            <a:r>
              <a:rPr kumimoji="0" lang="en-GB" sz="1600" b="0" i="0" u="none" strike="noStrike" kern="1200" cap="none" spc="0" normalizeH="0" baseline="0" noProof="0" dirty="0">
                <a:ln>
                  <a:noFill/>
                </a:ln>
                <a:solidFill>
                  <a:schemeClr val="bg1"/>
                </a:solidFill>
                <a:effectLst/>
                <a:uLnTx/>
                <a:uFillTx/>
                <a:latin typeface="#9Slide06 SVNDope Script" pitchFamily="2" charset="0"/>
                <a:ea typeface="+mn-ea"/>
                <a:cs typeface="+mn-cs"/>
              </a:rPr>
              <a:t> non</a:t>
            </a:r>
          </a:p>
        </p:txBody>
      </p:sp>
    </p:spTree>
    <p:extLst>
      <p:ext uri="{BB962C8B-B14F-4D97-AF65-F5344CB8AC3E}">
        <p14:creationId xmlns:p14="http://schemas.microsoft.com/office/powerpoint/2010/main" val="117236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888456" y="1477768"/>
            <a:ext cx="13968911" cy="4237232"/>
            <a:chOff x="0" y="0"/>
            <a:chExt cx="5518582" cy="1547655"/>
          </a:xfrm>
        </p:grpSpPr>
        <p:sp>
          <p:nvSpPr>
            <p:cNvPr id="7" name="Freeform 7"/>
            <p:cNvSpPr/>
            <p:nvPr/>
          </p:nvSpPr>
          <p:spPr>
            <a:xfrm>
              <a:off x="0" y="0"/>
              <a:ext cx="5518583" cy="1547655"/>
            </a:xfrm>
            <a:custGeom>
              <a:avLst/>
              <a:gdLst/>
              <a:ahLst/>
              <a:cxnLst/>
              <a:rect l="l" t="t" r="r" b="b"/>
              <a:pathLst>
                <a:path w="5518583" h="1547655">
                  <a:moveTo>
                    <a:pt x="0" y="0"/>
                  </a:moveTo>
                  <a:lnTo>
                    <a:pt x="5518583" y="0"/>
                  </a:lnTo>
                  <a:lnTo>
                    <a:pt x="5518583" y="1547655"/>
                  </a:lnTo>
                  <a:lnTo>
                    <a:pt x="0" y="1547655"/>
                  </a:lnTo>
                  <a:close/>
                </a:path>
              </a:pathLst>
            </a:custGeom>
            <a:solidFill>
              <a:srgbClr val="265121">
                <a:alpha val="53725"/>
              </a:srgbClr>
            </a:solidFill>
          </p:spPr>
        </p:sp>
        <p:sp>
          <p:nvSpPr>
            <p:cNvPr id="8" name="TextBox 8"/>
            <p:cNvSpPr txBox="1"/>
            <p:nvPr/>
          </p:nvSpPr>
          <p:spPr>
            <a:xfrm>
              <a:off x="0" y="-38100"/>
              <a:ext cx="5518582" cy="15857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6" name="TextBox 16"/>
          <p:cNvSpPr txBox="1"/>
          <p:nvPr/>
        </p:nvSpPr>
        <p:spPr>
          <a:xfrm>
            <a:off x="10909360" y="228600"/>
            <a:ext cx="1045766" cy="166712"/>
          </a:xfrm>
          <a:prstGeom prst="rect">
            <a:avLst/>
          </a:prstGeom>
        </p:spPr>
        <p:txBody>
          <a:bodyPr lIns="0" tIns="0" rIns="0" bIns="0" rtlCol="0" anchor="t">
            <a:spAutoFit/>
          </a:bodyPr>
          <a:lstStyle/>
          <a:p>
            <a:pPr defTabSz="609630">
              <a:lnSpc>
                <a:spcPts val="1307"/>
              </a:lnSpc>
              <a:spcBef>
                <a:spcPct val="0"/>
              </a:spcBef>
            </a:pPr>
            <a:r>
              <a:rPr lang="en-US" sz="933" spc="-19" dirty="0" err="1">
                <a:solidFill>
                  <a:srgbClr val="FFFFFF"/>
                </a:solidFill>
                <a:latin typeface="Montserrat"/>
                <a:ea typeface="Montserrat"/>
                <a:cs typeface="Montserrat"/>
                <a:sym typeface="Montserrat"/>
              </a:rPr>
              <a:t>Thành</a:t>
            </a:r>
            <a:r>
              <a:rPr lang="en-US" sz="933" spc="-19" dirty="0">
                <a:solidFill>
                  <a:srgbClr val="FFFFFF"/>
                </a:solidFill>
                <a:latin typeface="Montserrat"/>
                <a:ea typeface="Montserrat"/>
                <a:cs typeface="Montserrat"/>
                <a:sym typeface="Montserrat"/>
              </a:rPr>
              <a:t> </a:t>
            </a:r>
            <a:r>
              <a:rPr lang="en-US" sz="933" spc="-19" dirty="0" err="1">
                <a:solidFill>
                  <a:srgbClr val="FFFFFF"/>
                </a:solidFill>
                <a:latin typeface="Montserrat"/>
                <a:ea typeface="Montserrat"/>
                <a:cs typeface="Montserrat"/>
                <a:sym typeface="Montserrat"/>
              </a:rPr>
              <a:t>phố</a:t>
            </a:r>
            <a:r>
              <a:rPr lang="en-US" sz="933" spc="-19" dirty="0">
                <a:solidFill>
                  <a:srgbClr val="FFFFFF"/>
                </a:solidFill>
                <a:latin typeface="Montserrat"/>
                <a:ea typeface="Montserrat"/>
                <a:cs typeface="Montserrat"/>
                <a:sym typeface="Montserrat"/>
              </a:rPr>
              <a:t> </a:t>
            </a:r>
            <a:r>
              <a:rPr lang="en-US" sz="933" spc="-19" dirty="0" err="1">
                <a:solidFill>
                  <a:srgbClr val="FFFFFF"/>
                </a:solidFill>
                <a:latin typeface="Montserrat"/>
                <a:ea typeface="Montserrat"/>
                <a:cs typeface="Montserrat"/>
                <a:sym typeface="Montserrat"/>
              </a:rPr>
              <a:t>Đà</a:t>
            </a:r>
            <a:r>
              <a:rPr lang="en-US" sz="933" spc="-19" dirty="0">
                <a:solidFill>
                  <a:srgbClr val="FFFFFF"/>
                </a:solidFill>
                <a:latin typeface="Montserrat"/>
                <a:ea typeface="Montserrat"/>
                <a:cs typeface="Montserrat"/>
                <a:sym typeface="Montserrat"/>
              </a:rPr>
              <a:t> </a:t>
            </a:r>
            <a:r>
              <a:rPr lang="en-US" sz="933" spc="-19" dirty="0" err="1">
                <a:solidFill>
                  <a:srgbClr val="FFFFFF"/>
                </a:solidFill>
                <a:latin typeface="Montserrat"/>
                <a:ea typeface="Montserrat"/>
                <a:cs typeface="Montserrat"/>
                <a:sym typeface="Montserrat"/>
              </a:rPr>
              <a:t>Lạt</a:t>
            </a:r>
            <a:endParaRPr lang="en-US" sz="933" spc="-19" dirty="0">
              <a:solidFill>
                <a:srgbClr val="FFFFFF"/>
              </a:solidFill>
              <a:latin typeface="Montserrat"/>
              <a:ea typeface="Montserrat"/>
              <a:cs typeface="Montserrat"/>
              <a:sym typeface="Montserrat"/>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8" y="7394"/>
            <a:ext cx="1272172" cy="127217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0" y="1090375"/>
            <a:ext cx="12808806" cy="4907705"/>
          </a:xfrm>
          <a:prstGeom prst="rect">
            <a:avLst/>
          </a:prstGeom>
        </p:spPr>
      </p:pic>
    </p:spTree>
    <p:extLst>
      <p:ext uri="{BB962C8B-B14F-4D97-AF65-F5344CB8AC3E}">
        <p14:creationId xmlns:p14="http://schemas.microsoft.com/office/powerpoint/2010/main" val="3385238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84586" y="303274"/>
            <a:ext cx="8750063" cy="3270649"/>
            <a:chOff x="1760522" y="314762"/>
            <a:chExt cx="8750063" cy="2741260"/>
          </a:xfrm>
        </p:grpSpPr>
        <p:sp>
          <p:nvSpPr>
            <p:cNvPr id="3" name="Freeform 15"/>
            <p:cNvSpPr/>
            <p:nvPr/>
          </p:nvSpPr>
          <p:spPr>
            <a:xfrm>
              <a:off x="1760522" y="314762"/>
              <a:ext cx="8750063" cy="2741260"/>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chemeClr val="bg1"/>
              </a:solidFill>
              <a:prstDash val="solid"/>
              <a:miter/>
            </a:ln>
          </p:spPr>
        </p:sp>
        <p:sp>
          <p:nvSpPr>
            <p:cNvPr id="2" name="Rectangle 1"/>
            <p:cNvSpPr/>
            <p:nvPr/>
          </p:nvSpPr>
          <p:spPr>
            <a:xfrm>
              <a:off x="1892966" y="328734"/>
              <a:ext cx="8430127" cy="1315594"/>
            </a:xfrm>
            <a:prstGeom prst="rect">
              <a:avLst/>
            </a:prstGeom>
          </p:spPr>
          <p:txBody>
            <a:bodyPr wrap="square">
              <a:spAutoFit/>
            </a:bodyPr>
            <a:lstStyle/>
            <a:p>
              <a:pPr algn="just"/>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văn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hồ</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Hoàn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Kiếm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văn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phong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hồ</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Hoàn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Kiếm</a:t>
              </a:r>
              <a:r>
                <a:rPr lang="en-GB" sz="3200" dirty="0">
                  <a:latin typeface="Cambria" panose="02040503050406030204" pitchFamily="18" charset="0"/>
                  <a:ea typeface="Cambria" panose="02040503050406030204" pitchFamily="18" charset="0"/>
                </a:rPr>
                <a:t>. / </a:t>
              </a:r>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văn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vật</a:t>
              </a:r>
              <a:r>
                <a:rPr lang="en-GB" sz="3200" dirty="0">
                  <a:latin typeface="Cambria" panose="02040503050406030204" pitchFamily="18" charset="0"/>
                  <a:ea typeface="Cambria" panose="02040503050406030204" pitchFamily="18" charset="0"/>
                </a:rPr>
                <a:t> ở </a:t>
              </a:r>
              <a:r>
                <a:rPr lang="en-GB" sz="3200" dirty="0" err="1">
                  <a:latin typeface="Cambria" panose="02040503050406030204" pitchFamily="18" charset="0"/>
                  <a:ea typeface="Cambria" panose="02040503050406030204" pitchFamily="18" charset="0"/>
                </a:rPr>
                <a:t>hồ</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Hoàn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Kiếm</a:t>
              </a:r>
              <a:r>
                <a:rPr lang="en-GB" sz="3200" dirty="0">
                  <a:latin typeface="Cambria" panose="02040503050406030204" pitchFamily="18" charset="0"/>
                  <a:ea typeface="Cambria" panose="02040503050406030204" pitchFamily="18" charset="0"/>
                </a:rPr>
                <a:t>./...</a:t>
              </a:r>
            </a:p>
          </p:txBody>
        </p:sp>
      </p:grpSp>
      <p:sp>
        <p:nvSpPr>
          <p:cNvPr id="5" name="Rectangle 4"/>
          <p:cNvSpPr/>
          <p:nvPr/>
        </p:nvSpPr>
        <p:spPr>
          <a:xfrm>
            <a:off x="3142935" y="2103719"/>
            <a:ext cx="7160884" cy="1077218"/>
          </a:xfrm>
          <a:prstGeom prst="rect">
            <a:avLst/>
          </a:prstGeom>
          <a:ln w="19050">
            <a:solidFill>
              <a:srgbClr val="0070C0"/>
            </a:solidFill>
            <a:prstDash val="sysDash"/>
          </a:ln>
        </p:spPr>
        <p:txBody>
          <a:bodyPr wrap="square">
            <a:spAutoFit/>
          </a:bodyPr>
          <a:lstStyle/>
          <a:p>
            <a:pPr algn="just"/>
            <a:r>
              <a:rPr lang="en-GB" sz="3200" dirty="0" err="1">
                <a:latin typeface="Cambria" panose="02040503050406030204" pitchFamily="18" charset="0"/>
                <a:ea typeface="Cambria" panose="02040503050406030204" pitchFamily="18" charset="0"/>
              </a:rPr>
              <a:t>Một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địa</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điểm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nổi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tiếng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quen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thuộc</a:t>
            </a:r>
            <a:r>
              <a:rPr lang="en-GB" sz="3200" dirty="0">
                <a:latin typeface="Cambria" panose="02040503050406030204" pitchFamily="18" charset="0"/>
                <a:ea typeface="Cambria" panose="02040503050406030204" pitchFamily="18" charset="0"/>
              </a:rPr>
              <a:t> ở </a:t>
            </a:r>
            <a:r>
              <a:rPr lang="en-GB" sz="3200" dirty="0" err="1">
                <a:latin typeface="Cambria" panose="02040503050406030204" pitchFamily="18" charset="0"/>
                <a:ea typeface="Cambria" panose="02040503050406030204" pitchFamily="18" charset="0"/>
              </a:rPr>
              <a:t>Hà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Nội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Việt</a:t>
            </a:r>
            <a:r>
              <a:rPr lang="en-GB" sz="3200" dirty="0">
                <a:latin typeface="Cambria" panose="02040503050406030204" pitchFamily="18" charset="0"/>
                <a:ea typeface="Cambria" panose="02040503050406030204" pitchFamily="18" charset="0"/>
              </a:rPr>
              <a:t> Nam.</a:t>
            </a:r>
          </a:p>
        </p:txBody>
      </p:sp>
      <p:sp>
        <p:nvSpPr>
          <p:cNvPr id="9" name="Freeform 20"/>
          <p:cNvSpPr/>
          <p:nvPr/>
        </p:nvSpPr>
        <p:spPr>
          <a:xfrm>
            <a:off x="2030100" y="2278373"/>
            <a:ext cx="980391" cy="727911"/>
          </a:xfrm>
          <a:custGeom>
            <a:avLst/>
            <a:gdLst/>
            <a:ahLst/>
            <a:cxnLst/>
            <a:rect l="l" t="t" r="r" b="b"/>
            <a:pathLst>
              <a:path w="6677160" h="4114800">
                <a:moveTo>
                  <a:pt x="0" y="0"/>
                </a:moveTo>
                <a:lnTo>
                  <a:pt x="6677160" y="0"/>
                </a:lnTo>
                <a:lnTo>
                  <a:pt x="667716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84" y="0"/>
            <a:ext cx="1443210" cy="1692203"/>
          </a:xfrm>
          <a:prstGeom prst="rect">
            <a:avLst/>
          </a:prstGeom>
        </p:spPr>
      </p:pic>
    </p:spTree>
    <p:extLst>
      <p:ext uri="{BB962C8B-B14F-4D97-AF65-F5344CB8AC3E}">
        <p14:creationId xmlns:p14="http://schemas.microsoft.com/office/powerpoint/2010/main" val="611455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41652" y="510893"/>
            <a:ext cx="3502222" cy="3749232"/>
            <a:chOff x="7866519" y="207501"/>
            <a:chExt cx="3502222" cy="3749232"/>
          </a:xfrm>
        </p:grpSpPr>
        <p:grpSp>
          <p:nvGrpSpPr>
            <p:cNvPr id="11" name="Group 19"/>
            <p:cNvGrpSpPr/>
            <p:nvPr/>
          </p:nvGrpSpPr>
          <p:grpSpPr>
            <a:xfrm rot="215709">
              <a:off x="7896335" y="207501"/>
              <a:ext cx="3379103" cy="3749232"/>
              <a:chOff x="0" y="0"/>
              <a:chExt cx="1157033" cy="988797"/>
            </a:xfrm>
          </p:grpSpPr>
          <p:sp>
            <p:nvSpPr>
              <p:cNvPr id="12"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13"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sz="1400"/>
              </a:p>
            </p:txBody>
          </p:sp>
        </p:grpSp>
        <p:sp>
          <p:nvSpPr>
            <p:cNvPr id="2" name="Rectangle 1"/>
            <p:cNvSpPr/>
            <p:nvPr/>
          </p:nvSpPr>
          <p:spPr>
            <a:xfrm rot="275844">
              <a:off x="7866519" y="715522"/>
              <a:ext cx="3502222" cy="2246769"/>
            </a:xfrm>
            <a:prstGeom prst="rect">
              <a:avLst/>
            </a:prstGeom>
          </p:spPr>
          <p:txBody>
            <a:bodyPr wrap="square">
              <a:spAutoFit/>
            </a:bodyPr>
            <a:lstStyle/>
            <a:p>
              <a:pPr algn="ctr"/>
              <a:r>
                <a:rPr lang="vi-VN" sz="2800" i="1" dirty="0">
                  <a:latin typeface="Cambria" panose="02040503050406030204" pitchFamily="18" charset="0"/>
                  <a:ea typeface="Cambria" panose="02040503050406030204" pitchFamily="18" charset="0"/>
                </a:rPr>
                <a:t>Kết bài </a:t>
              </a:r>
              <a:r>
                <a:rPr lang="en-GB" sz="2800" i="1" dirty="0">
                  <a:latin typeface="Cambria" panose="02040503050406030204" pitchFamily="18" charset="0"/>
                  <a:ea typeface="Cambria" panose="02040503050406030204" pitchFamily="18" charset="0"/>
                </a:rPr>
                <a:t>- </a:t>
              </a:r>
              <a:r>
                <a:rPr lang="vi-VN" sz="2800" i="1" dirty="0">
                  <a:latin typeface="Cambria" panose="02040503050406030204" pitchFamily="18" charset="0"/>
                  <a:ea typeface="Cambria" panose="02040503050406030204" pitchFamily="18" charset="0"/>
                </a:rPr>
                <a:t>Đoạn 6</a:t>
              </a:r>
              <a:r>
                <a:rPr lang="en-GB" sz="2800" i="1" dirty="0">
                  <a:latin typeface="Cambria" panose="02040503050406030204" pitchFamily="18" charset="0"/>
                  <a:ea typeface="Cambria" panose="02040503050406030204" pitchFamily="18" charset="0"/>
                </a:rPr>
                <a:t>:</a:t>
              </a:r>
              <a:r>
                <a:rPr lang="vi-VN" sz="2800" i="1"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Khẳng định phong cảnh hồ Hoàn Kiếm đã in sâu trong tâm trí của nhiều người</a:t>
              </a:r>
              <a:endParaRPr lang="en-GB" sz="2800" dirty="0">
                <a:latin typeface="Cambria" panose="02040503050406030204" pitchFamily="18" charset="0"/>
                <a:ea typeface="Cambria" panose="02040503050406030204" pitchFamily="18" charset="0"/>
              </a:endParaRPr>
            </a:p>
          </p:txBody>
        </p:sp>
      </p:grpSp>
      <p:grpSp>
        <p:nvGrpSpPr>
          <p:cNvPr id="16" name="Group 15"/>
          <p:cNvGrpSpPr/>
          <p:nvPr/>
        </p:nvGrpSpPr>
        <p:grpSpPr>
          <a:xfrm>
            <a:off x="1339891" y="615770"/>
            <a:ext cx="3379103" cy="3746611"/>
            <a:chOff x="386762" y="315581"/>
            <a:chExt cx="3379103" cy="3746611"/>
          </a:xfrm>
        </p:grpSpPr>
        <p:grpSp>
          <p:nvGrpSpPr>
            <p:cNvPr id="4" name="Group 19"/>
            <p:cNvGrpSpPr/>
            <p:nvPr/>
          </p:nvGrpSpPr>
          <p:grpSpPr>
            <a:xfrm rot="21390000">
              <a:off x="386762" y="315581"/>
              <a:ext cx="3379103" cy="3746611"/>
              <a:chOff x="0" y="0"/>
              <a:chExt cx="1157033" cy="988797"/>
            </a:xfrm>
          </p:grpSpPr>
          <p:sp>
            <p:nvSpPr>
              <p:cNvPr id="6"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7"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sz="1400"/>
              </a:p>
            </p:txBody>
          </p:sp>
        </p:grpSp>
        <p:sp>
          <p:nvSpPr>
            <p:cNvPr id="14" name="Rectangle 13"/>
            <p:cNvSpPr/>
            <p:nvPr/>
          </p:nvSpPr>
          <p:spPr>
            <a:xfrm rot="21409099">
              <a:off x="521213" y="419171"/>
              <a:ext cx="3085121" cy="3539430"/>
            </a:xfrm>
            <a:prstGeom prst="rect">
              <a:avLst/>
            </a:prstGeom>
          </p:spPr>
          <p:txBody>
            <a:bodyPr wrap="square">
              <a:spAutoFit/>
            </a:bodyPr>
            <a:lstStyle/>
            <a:p>
              <a:pPr algn="ctr"/>
              <a:r>
                <a:rPr lang="en-GB" sz="2800" i="1" dirty="0">
                  <a:solidFill>
                    <a:prstClr val="black"/>
                  </a:solidFill>
                  <a:latin typeface="Cambria" panose="02040503050406030204" pitchFamily="18" charset="0"/>
                  <a:ea typeface="Cambria" panose="02040503050406030204" pitchFamily="18" charset="0"/>
                </a:rPr>
                <a:t>M</a:t>
              </a:r>
              <a:r>
                <a:rPr lang="vi-VN" sz="2800" i="1" dirty="0">
                  <a:solidFill>
                    <a:prstClr val="black"/>
                  </a:solidFill>
                  <a:latin typeface="Cambria" panose="02040503050406030204" pitchFamily="18" charset="0"/>
                  <a:ea typeface="Cambria" panose="02040503050406030204" pitchFamily="18" charset="0"/>
                </a:rPr>
                <a:t>ở bài</a:t>
              </a:r>
              <a:r>
                <a:rPr lang="en-GB" sz="2800" i="1" dirty="0">
                  <a:solidFill>
                    <a:prstClr val="black"/>
                  </a:solidFill>
                  <a:latin typeface="Cambria" panose="02040503050406030204" pitchFamily="18" charset="0"/>
                  <a:ea typeface="Cambria" panose="02040503050406030204" pitchFamily="18" charset="0"/>
                </a:rPr>
                <a:t> -</a:t>
              </a:r>
              <a:r>
                <a:rPr lang="vi-VN" sz="2800" i="1" dirty="0">
                  <a:solidFill>
                    <a:prstClr val="black"/>
                  </a:solidFill>
                  <a:latin typeface="Cambria" panose="02040503050406030204" pitchFamily="18" charset="0"/>
                  <a:ea typeface="Cambria" panose="02040503050406030204" pitchFamily="18" charset="0"/>
                </a:rPr>
                <a:t> Đoạn 1</a:t>
              </a:r>
              <a:r>
                <a:rPr lang="en-GB" sz="2800" i="1" dirty="0">
                  <a:solidFill>
                    <a:prstClr val="black"/>
                  </a:solidFill>
                  <a:latin typeface="Cambria" panose="02040503050406030204" pitchFamily="18" charset="0"/>
                  <a:ea typeface="Cambria" panose="02040503050406030204" pitchFamily="18" charset="0"/>
                </a:rPr>
                <a:t>:</a:t>
              </a:r>
              <a:r>
                <a:rPr lang="vi-VN" sz="2800" i="1"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 </a:t>
              </a:r>
              <a:endParaRPr lang="en-GB" sz="2800" dirty="0">
                <a:latin typeface="Cambria" panose="02040503050406030204" pitchFamily="18" charset="0"/>
                <a:ea typeface="Cambria" panose="02040503050406030204" pitchFamily="18" charset="0"/>
              </a:endParaRPr>
            </a:p>
          </p:txBody>
        </p:sp>
      </p:grpSp>
      <p:grpSp>
        <p:nvGrpSpPr>
          <p:cNvPr id="18" name="Group 17"/>
          <p:cNvGrpSpPr/>
          <p:nvPr/>
        </p:nvGrpSpPr>
        <p:grpSpPr>
          <a:xfrm>
            <a:off x="4998585" y="300501"/>
            <a:ext cx="3431887" cy="3854883"/>
            <a:chOff x="4360379" y="51696"/>
            <a:chExt cx="3379103" cy="3854883"/>
          </a:xfrm>
        </p:grpSpPr>
        <p:grpSp>
          <p:nvGrpSpPr>
            <p:cNvPr id="8" name="Group 19"/>
            <p:cNvGrpSpPr/>
            <p:nvPr/>
          </p:nvGrpSpPr>
          <p:grpSpPr>
            <a:xfrm>
              <a:off x="4360379" y="51696"/>
              <a:ext cx="3379103" cy="3854883"/>
              <a:chOff x="0" y="-28575"/>
              <a:chExt cx="1157033" cy="1017372"/>
            </a:xfrm>
          </p:grpSpPr>
          <p:sp>
            <p:nvSpPr>
              <p:cNvPr id="9"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10"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sz="1400"/>
              </a:p>
            </p:txBody>
          </p:sp>
        </p:grpSp>
        <p:sp>
          <p:nvSpPr>
            <p:cNvPr id="15" name="Rectangle 14"/>
            <p:cNvSpPr/>
            <p:nvPr/>
          </p:nvSpPr>
          <p:spPr>
            <a:xfrm>
              <a:off x="4500223" y="505303"/>
              <a:ext cx="3099413" cy="2677656"/>
            </a:xfrm>
            <a:prstGeom prst="rect">
              <a:avLst/>
            </a:prstGeom>
          </p:spPr>
          <p:txBody>
            <a:bodyPr wrap="square">
              <a:spAutoFit/>
            </a:bodyPr>
            <a:lstStyle/>
            <a:p>
              <a:pPr algn="ctr"/>
              <a:r>
                <a:rPr lang="vi-VN" sz="2800" i="1" dirty="0">
                  <a:solidFill>
                    <a:prstClr val="black"/>
                  </a:solidFill>
                  <a:latin typeface="Cambria" panose="02040503050406030204" pitchFamily="18" charset="0"/>
                  <a:ea typeface="Cambria" panose="02040503050406030204" pitchFamily="18" charset="0"/>
                </a:rPr>
                <a:t>Thân bài </a:t>
              </a:r>
              <a:endParaRPr lang="en-GB" sz="2800" i="1" dirty="0">
                <a:solidFill>
                  <a:prstClr val="black"/>
                </a:solidFill>
                <a:latin typeface="Cambria" panose="02040503050406030204" pitchFamily="18" charset="0"/>
                <a:ea typeface="Cambria" panose="02040503050406030204" pitchFamily="18" charset="0"/>
              </a:endParaRPr>
            </a:p>
            <a:p>
              <a:pPr algn="ctr"/>
              <a:r>
                <a:rPr lang="en-GB" sz="2800" i="1" dirty="0">
                  <a:solidFill>
                    <a:prstClr val="black"/>
                  </a:solidFill>
                  <a:latin typeface="Cambria" panose="02040503050406030204" pitchFamily="18" charset="0"/>
                  <a:ea typeface="Cambria" panose="02040503050406030204" pitchFamily="18" charset="0"/>
                </a:rPr>
                <a:t> </a:t>
              </a:r>
              <a:r>
                <a:rPr lang="vi-VN" sz="2800" i="1" dirty="0">
                  <a:solidFill>
                    <a:prstClr val="black"/>
                  </a:solidFill>
                  <a:latin typeface="Cambria" panose="02040503050406030204" pitchFamily="18" charset="0"/>
                  <a:ea typeface="Cambria" panose="02040503050406030204" pitchFamily="18" charset="0"/>
                </a:rPr>
                <a:t>Đoạn 2, 3, 4, 5</a:t>
              </a:r>
              <a:r>
                <a:rPr lang="en-GB" sz="2800" i="1" dirty="0">
                  <a:solidFill>
                    <a:prstClr val="black"/>
                  </a:solidFill>
                  <a:latin typeface="Cambria" panose="02040503050406030204" pitchFamily="18" charset="0"/>
                  <a:ea typeface="Cambria" panose="02040503050406030204" pitchFamily="18" charset="0"/>
                </a:rPr>
                <a:t>:</a:t>
              </a:r>
            </a:p>
            <a:p>
              <a:pPr algn="ctr"/>
              <a:r>
                <a:rPr lang="vi-VN" sz="2800" dirty="0">
                  <a:solidFill>
                    <a:prstClr val="black"/>
                  </a:solidFill>
                  <a:latin typeface="Cambria" panose="02040503050406030204" pitchFamily="18" charset="0"/>
                  <a:ea typeface="Cambria" panose="02040503050406030204" pitchFamily="18" charset="0"/>
                </a:rPr>
                <a:t> Miêu tả đặc điểm của phong cảnh trong những thời gian khác nhau. </a:t>
              </a:r>
              <a:endParaRPr lang="en-GB" dirty="0"/>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98" y="456030"/>
            <a:ext cx="866274" cy="1015730"/>
          </a:xfrm>
          <a:prstGeom prst="rect">
            <a:avLst/>
          </a:prstGeom>
        </p:spPr>
      </p:pic>
    </p:spTree>
    <p:extLst>
      <p:ext uri="{BB962C8B-B14F-4D97-AF65-F5344CB8AC3E}">
        <p14:creationId xmlns:p14="http://schemas.microsoft.com/office/powerpoint/2010/main" val="3261195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84586" y="177858"/>
            <a:ext cx="10407414" cy="6366161"/>
            <a:chOff x="1760522" y="314762"/>
            <a:chExt cx="8750063" cy="4741230"/>
          </a:xfrm>
        </p:grpSpPr>
        <p:sp>
          <p:nvSpPr>
            <p:cNvPr id="3" name="Freeform 15"/>
            <p:cNvSpPr/>
            <p:nvPr/>
          </p:nvSpPr>
          <p:spPr>
            <a:xfrm>
              <a:off x="1760522" y="314762"/>
              <a:ext cx="8750063" cy="4741230"/>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chemeClr val="bg1"/>
              </a:solidFill>
              <a:prstDash val="solid"/>
              <a:miter/>
            </a:ln>
          </p:spPr>
        </p:sp>
        <p:sp>
          <p:nvSpPr>
            <p:cNvPr id="2" name="Rectangle 1"/>
            <p:cNvSpPr/>
            <p:nvPr/>
          </p:nvSpPr>
          <p:spPr>
            <a:xfrm>
              <a:off x="1892966" y="328734"/>
              <a:ext cx="8430127" cy="1160819"/>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Trong phần thân bài, cảnh hồ Hoàn Kiếm được miêu tả lần lượt theo các mùa: mùa hè, mùa đông, mùa xuân, mùa thu. Từ ngữ giúp nhận ra thời gian các mùa: </a:t>
              </a:r>
              <a:endParaRPr lang="en-GB" sz="2800" dirty="0">
                <a:latin typeface="Cambria" panose="02040503050406030204" pitchFamily="18" charset="0"/>
                <a:ea typeface="Cambria" panose="02040503050406030204" pitchFamily="18" charset="0"/>
              </a:endParaRPr>
            </a:p>
          </p:txBody>
        </p:sp>
      </p:grpSp>
      <p:grpSp>
        <p:nvGrpSpPr>
          <p:cNvPr id="32" name="Group 31"/>
          <p:cNvGrpSpPr/>
          <p:nvPr/>
        </p:nvGrpSpPr>
        <p:grpSpPr>
          <a:xfrm>
            <a:off x="2104222" y="1692203"/>
            <a:ext cx="9681258" cy="920375"/>
            <a:chOff x="2104222" y="1692203"/>
            <a:chExt cx="9681258" cy="920375"/>
          </a:xfrm>
        </p:grpSpPr>
        <p:sp>
          <p:nvSpPr>
            <p:cNvPr id="8" name="Rectangle 7"/>
            <p:cNvSpPr/>
            <p:nvPr/>
          </p:nvSpPr>
          <p:spPr>
            <a:xfrm>
              <a:off x="3787234" y="1692204"/>
              <a:ext cx="7998246" cy="920374"/>
            </a:xfrm>
            <a:prstGeom prst="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2104222" y="1692203"/>
              <a:ext cx="7998591" cy="920374"/>
              <a:chOff x="2104222" y="1692203"/>
              <a:chExt cx="7998591" cy="920374"/>
            </a:xfrm>
          </p:grpSpPr>
          <p:sp>
            <p:nvSpPr>
              <p:cNvPr id="7" name="Rounded Rectangle 6"/>
              <p:cNvSpPr/>
              <p:nvPr/>
            </p:nvSpPr>
            <p:spPr>
              <a:xfrm>
                <a:off x="2104222" y="1692203"/>
                <a:ext cx="1872868" cy="920374"/>
              </a:xfrm>
              <a:prstGeom prst="roundRect">
                <a:avLst/>
              </a:prstGeom>
              <a:solidFill>
                <a:schemeClr val="bg1"/>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208922" y="1918738"/>
                <a:ext cx="1382110" cy="523220"/>
              </a:xfrm>
              <a:prstGeom prst="rect">
                <a:avLst/>
              </a:prstGeom>
            </p:spPr>
            <p:txBody>
              <a:bodyPr wrap="none">
                <a:spAutoFit/>
              </a:bodyPr>
              <a:lstStyle/>
              <a:p>
                <a:pPr algn="just"/>
                <a:r>
                  <a:rPr lang="vi-VN" sz="2800" dirty="0">
                    <a:solidFill>
                      <a:prstClr val="black"/>
                    </a:solidFill>
                    <a:latin typeface="Cambria" panose="02040503050406030204" pitchFamily="18" charset="0"/>
                    <a:ea typeface="Cambria" panose="02040503050406030204" pitchFamily="18" charset="0"/>
                  </a:rPr>
                  <a:t>Mùa hè </a:t>
                </a:r>
                <a:endParaRPr lang="en-GB" dirty="0"/>
              </a:p>
            </p:txBody>
          </p:sp>
          <p:sp>
            <p:nvSpPr>
              <p:cNvPr id="13" name="Rectangle 12"/>
              <p:cNvSpPr/>
              <p:nvPr/>
            </p:nvSpPr>
            <p:spPr>
              <a:xfrm>
                <a:off x="4079561" y="1890780"/>
                <a:ext cx="6023252" cy="523220"/>
              </a:xfrm>
              <a:prstGeom prst="rect">
                <a:avLst/>
              </a:prstGeom>
            </p:spPr>
            <p:txBody>
              <a:bodyPr wrap="none">
                <a:spAutoFit/>
              </a:bodyPr>
              <a:lstStyle/>
              <a:p>
                <a:pPr algn="just"/>
                <a:r>
                  <a:rPr lang="vi-VN" sz="2800" dirty="0">
                    <a:solidFill>
                      <a:prstClr val="black"/>
                    </a:solidFill>
                    <a:latin typeface="Cambria" panose="02040503050406030204" pitchFamily="18" charset="0"/>
                    <a:ea typeface="Cambria" panose="02040503050406030204" pitchFamily="18" charset="0"/>
                  </a:rPr>
                  <a:t>mùa hè, những cơn mưa rào, dông gió </a:t>
                </a:r>
                <a:endParaRPr lang="en-GB" dirty="0"/>
              </a:p>
            </p:txBody>
          </p:sp>
        </p:grpSp>
      </p:grpSp>
      <p:grpSp>
        <p:nvGrpSpPr>
          <p:cNvPr id="33" name="Group 32"/>
          <p:cNvGrpSpPr/>
          <p:nvPr/>
        </p:nvGrpSpPr>
        <p:grpSpPr>
          <a:xfrm>
            <a:off x="2104222" y="2834411"/>
            <a:ext cx="9681258" cy="920375"/>
            <a:chOff x="2104222" y="2834411"/>
            <a:chExt cx="9681258" cy="920375"/>
          </a:xfrm>
        </p:grpSpPr>
        <p:grpSp>
          <p:nvGrpSpPr>
            <p:cNvPr id="22" name="Group 21"/>
            <p:cNvGrpSpPr/>
            <p:nvPr/>
          </p:nvGrpSpPr>
          <p:grpSpPr>
            <a:xfrm>
              <a:off x="2104222" y="2834411"/>
              <a:ext cx="9681258" cy="920375"/>
              <a:chOff x="2256622" y="1844603"/>
              <a:chExt cx="9681258" cy="920375"/>
            </a:xfrm>
          </p:grpSpPr>
          <p:sp>
            <p:nvSpPr>
              <p:cNvPr id="14" name="Rectangle 13"/>
              <p:cNvSpPr/>
              <p:nvPr/>
            </p:nvSpPr>
            <p:spPr>
              <a:xfrm>
                <a:off x="3939634" y="1844604"/>
                <a:ext cx="7998246" cy="920374"/>
              </a:xfrm>
              <a:prstGeom prst="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2256622" y="1844603"/>
                <a:ext cx="1872868" cy="920374"/>
              </a:xfrm>
              <a:prstGeom prst="round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2208922" y="3024978"/>
              <a:ext cx="1776448" cy="523220"/>
            </a:xfrm>
            <a:prstGeom prst="rect">
              <a:avLst/>
            </a:prstGeom>
          </p:spPr>
          <p:txBody>
            <a:bodyPr wrap="none">
              <a:spAutoFit/>
            </a:bodyPr>
            <a:lstStyle/>
            <a:p>
              <a:pPr algn="just"/>
              <a:r>
                <a:rPr lang="vi-VN" sz="2800" dirty="0">
                  <a:solidFill>
                    <a:prstClr val="black"/>
                  </a:solidFill>
                  <a:latin typeface="Cambria" panose="02040503050406030204" pitchFamily="18" charset="0"/>
                  <a:ea typeface="Cambria" panose="02040503050406030204" pitchFamily="18" charset="0"/>
                </a:rPr>
                <a:t>Mùa đông </a:t>
              </a:r>
              <a:endParaRPr lang="en-GB" dirty="0"/>
            </a:p>
          </p:txBody>
        </p:sp>
        <p:sp>
          <p:nvSpPr>
            <p:cNvPr id="24" name="Rectangle 23"/>
            <p:cNvSpPr/>
            <p:nvPr/>
          </p:nvSpPr>
          <p:spPr>
            <a:xfrm>
              <a:off x="4079561" y="3032988"/>
              <a:ext cx="7101236" cy="523220"/>
            </a:xfrm>
            <a:prstGeom prst="rect">
              <a:avLst/>
            </a:prstGeom>
          </p:spPr>
          <p:txBody>
            <a:bodyPr wrap="square">
              <a:spAutoFit/>
            </a:bodyPr>
            <a:lstStyle/>
            <a:p>
              <a:pPr algn="just"/>
              <a:r>
                <a:rPr lang="vi-VN" sz="2800" dirty="0">
                  <a:solidFill>
                    <a:prstClr val="black"/>
                  </a:solidFill>
                  <a:latin typeface="Cambria" panose="02040503050406030204" pitchFamily="18" charset="0"/>
                  <a:ea typeface="Cambria" panose="02040503050406030204" pitchFamily="18" charset="0"/>
                </a:rPr>
                <a:t>mùa đông, cái lạnh bao trùm, màn sương </a:t>
              </a:r>
              <a:endParaRPr lang="en-GB" dirty="0"/>
            </a:p>
          </p:txBody>
        </p:sp>
      </p:grpSp>
      <p:grpSp>
        <p:nvGrpSpPr>
          <p:cNvPr id="34" name="Group 33"/>
          <p:cNvGrpSpPr/>
          <p:nvPr/>
        </p:nvGrpSpPr>
        <p:grpSpPr>
          <a:xfrm>
            <a:off x="2147664" y="4016472"/>
            <a:ext cx="9681258" cy="954107"/>
            <a:chOff x="2147664" y="4016472"/>
            <a:chExt cx="9681258" cy="954107"/>
          </a:xfrm>
        </p:grpSpPr>
        <p:grpSp>
          <p:nvGrpSpPr>
            <p:cNvPr id="21" name="Group 20"/>
            <p:cNvGrpSpPr/>
            <p:nvPr/>
          </p:nvGrpSpPr>
          <p:grpSpPr>
            <a:xfrm>
              <a:off x="2147664" y="4016472"/>
              <a:ext cx="9681258" cy="920375"/>
              <a:chOff x="2123146" y="3418015"/>
              <a:chExt cx="9681258" cy="920375"/>
            </a:xfrm>
          </p:grpSpPr>
          <p:sp>
            <p:nvSpPr>
              <p:cNvPr id="16" name="Rectangle 15"/>
              <p:cNvSpPr/>
              <p:nvPr/>
            </p:nvSpPr>
            <p:spPr>
              <a:xfrm>
                <a:off x="3806158" y="3418016"/>
                <a:ext cx="7998246" cy="920374"/>
              </a:xfrm>
              <a:prstGeom prst="rect">
                <a:avLst/>
              </a:prstGeom>
              <a:solidFill>
                <a:schemeClr val="bg1"/>
              </a:solid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2123146" y="3418015"/>
                <a:ext cx="1872868" cy="920374"/>
              </a:xfrm>
              <a:prstGeom prst="roundRect">
                <a:avLst/>
              </a:prstGeom>
              <a:solidFill>
                <a:schemeClr val="bg1"/>
              </a:solid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a:off x="2208922" y="4223579"/>
              <a:ext cx="1750351" cy="523220"/>
            </a:xfrm>
            <a:prstGeom prst="rect">
              <a:avLst/>
            </a:prstGeom>
          </p:spPr>
          <p:txBody>
            <a:bodyPr wrap="none">
              <a:spAutoFit/>
            </a:bodyPr>
            <a:lstStyle/>
            <a:p>
              <a:pPr algn="just"/>
              <a:r>
                <a:rPr lang="vi-VN" sz="2800" dirty="0">
                  <a:solidFill>
                    <a:prstClr val="black"/>
                  </a:solidFill>
                  <a:latin typeface="Cambria" panose="02040503050406030204" pitchFamily="18" charset="0"/>
                  <a:ea typeface="Cambria" panose="02040503050406030204" pitchFamily="18" charset="0"/>
                </a:rPr>
                <a:t>Mùa xuân </a:t>
              </a:r>
              <a:endParaRPr lang="en-GB" dirty="0"/>
            </a:p>
          </p:txBody>
        </p:sp>
        <p:sp>
          <p:nvSpPr>
            <p:cNvPr id="27" name="Rectangle 26"/>
            <p:cNvSpPr/>
            <p:nvPr/>
          </p:nvSpPr>
          <p:spPr>
            <a:xfrm>
              <a:off x="4079561" y="4016472"/>
              <a:ext cx="7599410" cy="954107"/>
            </a:xfrm>
            <a:prstGeom prst="rect">
              <a:avLst/>
            </a:prstGeom>
          </p:spPr>
          <p:txBody>
            <a:bodyPr wrap="square">
              <a:spAutoFit/>
            </a:bodyPr>
            <a:lstStyle/>
            <a:p>
              <a:pPr algn="just"/>
              <a:r>
                <a:rPr lang="vi-VN" sz="2800" dirty="0">
                  <a:solidFill>
                    <a:prstClr val="black"/>
                  </a:solidFill>
                  <a:latin typeface="Cambria" panose="02040503050406030204" pitchFamily="18" charset="0"/>
                  <a:ea typeface="Cambria" panose="02040503050406030204" pitchFamily="18" charset="0"/>
                </a:rPr>
                <a:t>dịp tết Nguyên đán, mưa bay, trẩy hội, chim hót mùa xuân </a:t>
              </a:r>
              <a:endParaRPr lang="en-GB" dirty="0"/>
            </a:p>
          </p:txBody>
        </p:sp>
      </p:grpSp>
      <p:grpSp>
        <p:nvGrpSpPr>
          <p:cNvPr id="35" name="Group 34"/>
          <p:cNvGrpSpPr/>
          <p:nvPr/>
        </p:nvGrpSpPr>
        <p:grpSpPr>
          <a:xfrm>
            <a:off x="2147664" y="5264997"/>
            <a:ext cx="9681258" cy="920375"/>
            <a:chOff x="2147664" y="5264997"/>
            <a:chExt cx="9681258" cy="920375"/>
          </a:xfrm>
        </p:grpSpPr>
        <p:grpSp>
          <p:nvGrpSpPr>
            <p:cNvPr id="20" name="Group 19"/>
            <p:cNvGrpSpPr/>
            <p:nvPr/>
          </p:nvGrpSpPr>
          <p:grpSpPr>
            <a:xfrm>
              <a:off x="2147664" y="5264997"/>
              <a:ext cx="9681258" cy="920375"/>
              <a:chOff x="2104222" y="4665568"/>
              <a:chExt cx="9681258" cy="920375"/>
            </a:xfrm>
          </p:grpSpPr>
          <p:sp>
            <p:nvSpPr>
              <p:cNvPr id="18" name="Rectangle 17"/>
              <p:cNvSpPr/>
              <p:nvPr/>
            </p:nvSpPr>
            <p:spPr>
              <a:xfrm>
                <a:off x="3787234" y="4665569"/>
                <a:ext cx="7998246" cy="920374"/>
              </a:xfrm>
              <a:prstGeom prst="rect">
                <a:avLst/>
              </a:prstGeom>
              <a:solidFill>
                <a:schemeClr val="bg1"/>
              </a:solid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2104222" y="4665568"/>
                <a:ext cx="1872868" cy="920374"/>
              </a:xfrm>
              <a:prstGeom prst="roundRect">
                <a:avLst/>
              </a:prstGeom>
              <a:solidFill>
                <a:schemeClr val="bg1"/>
              </a:solid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p:cNvSpPr/>
            <p:nvPr/>
          </p:nvSpPr>
          <p:spPr>
            <a:xfrm>
              <a:off x="2208922" y="5463574"/>
              <a:ext cx="1527982" cy="523220"/>
            </a:xfrm>
            <a:prstGeom prst="rect">
              <a:avLst/>
            </a:prstGeom>
          </p:spPr>
          <p:txBody>
            <a:bodyPr wrap="none">
              <a:spAutoFit/>
            </a:bodyPr>
            <a:lstStyle/>
            <a:p>
              <a:pPr algn="just"/>
              <a:r>
                <a:rPr lang="vi-VN" sz="2800" dirty="0">
                  <a:solidFill>
                    <a:prstClr val="black"/>
                  </a:solidFill>
                  <a:latin typeface="Cambria" panose="02040503050406030204" pitchFamily="18" charset="0"/>
                  <a:ea typeface="Cambria" panose="02040503050406030204" pitchFamily="18" charset="0"/>
                </a:rPr>
                <a:t>Mùa thu </a:t>
              </a:r>
              <a:endParaRPr lang="en-GB" dirty="0"/>
            </a:p>
          </p:txBody>
        </p:sp>
        <p:sp>
          <p:nvSpPr>
            <p:cNvPr id="30" name="Rectangle 29"/>
            <p:cNvSpPr/>
            <p:nvPr/>
          </p:nvSpPr>
          <p:spPr>
            <a:xfrm>
              <a:off x="4079561" y="5463574"/>
              <a:ext cx="7256796" cy="523220"/>
            </a:xfrm>
            <a:prstGeom prst="rect">
              <a:avLst/>
            </a:prstGeom>
          </p:spPr>
          <p:txBody>
            <a:bodyPr wrap="square">
              <a:spAutoFit/>
            </a:bodyPr>
            <a:lstStyle/>
            <a:p>
              <a:pPr algn="just"/>
              <a:r>
                <a:rPr lang="vi-VN" sz="2800" dirty="0">
                  <a:solidFill>
                    <a:prstClr val="black"/>
                  </a:solidFill>
                  <a:latin typeface="Cambria" panose="02040503050406030204" pitchFamily="18" charset="0"/>
                  <a:ea typeface="Cambria" panose="02040503050406030204" pitchFamily="18" charset="0"/>
                </a:rPr>
                <a:t>mùa thu, mùa thu Hà Nội, ánh nắng mùa thu </a:t>
              </a:r>
              <a:endParaRPr lang="en-GB" dirty="0"/>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35" y="-39195"/>
            <a:ext cx="1541733" cy="1807724"/>
          </a:xfrm>
          <a:prstGeom prst="rect">
            <a:avLst/>
          </a:prstGeom>
        </p:spPr>
      </p:pic>
    </p:spTree>
    <p:extLst>
      <p:ext uri="{BB962C8B-B14F-4D97-AF65-F5344CB8AC3E}">
        <p14:creationId xmlns:p14="http://schemas.microsoft.com/office/powerpoint/2010/main" val="718980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84586" y="215139"/>
            <a:ext cx="10407414" cy="3270649"/>
            <a:chOff x="1760522" y="314762"/>
            <a:chExt cx="8750063" cy="2741260"/>
          </a:xfrm>
        </p:grpSpPr>
        <p:sp>
          <p:nvSpPr>
            <p:cNvPr id="3" name="Freeform 15"/>
            <p:cNvSpPr/>
            <p:nvPr/>
          </p:nvSpPr>
          <p:spPr>
            <a:xfrm>
              <a:off x="1760522" y="314762"/>
              <a:ext cx="8750063" cy="2741260"/>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chemeClr val="bg1"/>
              </a:solidFill>
              <a:prstDash val="solid"/>
              <a:miter/>
            </a:ln>
          </p:spPr>
        </p:sp>
        <p:sp>
          <p:nvSpPr>
            <p:cNvPr id="2" name="Rectangle 1"/>
            <p:cNvSpPr/>
            <p:nvPr/>
          </p:nvSpPr>
          <p:spPr>
            <a:xfrm>
              <a:off x="1892966" y="328734"/>
              <a:ext cx="8430127" cy="799675"/>
            </a:xfrm>
            <a:prstGeom prst="rect">
              <a:avLst/>
            </a:prstGeom>
          </p:spPr>
          <p:txBody>
            <a:bodyPr wrap="square">
              <a:spAutoFit/>
            </a:bodyPr>
            <a:lstStyle/>
            <a:p>
              <a:pPr algn="just"/>
              <a:r>
                <a:rPr lang="en-GB" sz="2800" dirty="0">
                  <a:latin typeface="Cambria" panose="02040503050406030204" pitchFamily="18" charset="0"/>
                  <a:ea typeface="Cambria" panose="02040503050406030204" pitchFamily="18" charset="0"/>
                </a:rPr>
                <a:t>Chia </a:t>
              </a:r>
              <a:r>
                <a:rPr lang="en-GB" sz="2800" dirty="0" err="1">
                  <a:latin typeface="Cambria" panose="02040503050406030204" pitchFamily="18" charset="0"/>
                  <a:ea typeface="Cambria" panose="02040503050406030204" pitchFamily="18" charset="0"/>
                </a:rPr>
                <a:t>sẻ</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cảm</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nhận</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về</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đặc</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điểm</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của</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cảnh</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Hồ</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Hoàn</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Kiếm</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thông</a:t>
              </a:r>
              <a:r>
                <a:rPr lang="en-GB" sz="2800" dirty="0">
                  <a:latin typeface="Cambria" panose="02040503050406030204" pitchFamily="18" charset="0"/>
                  <a:ea typeface="Cambria" panose="02040503050406030204" pitchFamily="18" charset="0"/>
                </a:rPr>
                <a:t> qua </a:t>
              </a:r>
              <a:r>
                <a:rPr lang="en-GB" sz="2800" dirty="0" err="1">
                  <a:latin typeface="Cambria" panose="02040503050406030204" pitchFamily="18" charset="0"/>
                  <a:ea typeface="Cambria" panose="02040503050406030204" pitchFamily="18" charset="0"/>
                </a:rPr>
                <a:t>trình</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tự</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miêu</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tả</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trong</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bài</a:t>
              </a:r>
              <a:r>
                <a:rPr lang="en-GB" sz="2800" dirty="0">
                  <a:latin typeface="Cambria" panose="02040503050406030204" pitchFamily="18" charset="0"/>
                  <a:ea typeface="Cambria" panose="02040503050406030204" pitchFamily="18" charset="0"/>
                </a:rPr>
                <a:t>.</a:t>
              </a:r>
            </a:p>
          </p:txBody>
        </p:sp>
      </p:grpSp>
      <p:sp>
        <p:nvSpPr>
          <p:cNvPr id="5" name="Rectangle 4"/>
          <p:cNvSpPr/>
          <p:nvPr/>
        </p:nvSpPr>
        <p:spPr>
          <a:xfrm>
            <a:off x="2627104" y="1266182"/>
            <a:ext cx="9432732" cy="2246769"/>
          </a:xfrm>
          <a:prstGeom prst="rect">
            <a:avLst/>
          </a:prstGeom>
          <a:ln w="19050">
            <a:solidFill>
              <a:srgbClr val="0070C0"/>
            </a:solidFill>
            <a:prstDash val="sysDash"/>
          </a:ln>
        </p:spPr>
        <p:txBody>
          <a:bodyPr wrap="square">
            <a:spAutoFit/>
          </a:bodyPr>
          <a:lstStyle/>
          <a:p>
            <a:pPr algn="just"/>
            <a:r>
              <a:rPr lang="vi-VN" sz="2800" dirty="0">
                <a:latin typeface="Cambria" panose="02040503050406030204" pitchFamily="18" charset="0"/>
                <a:ea typeface="Cambria" panose="02040503050406030204" pitchFamily="18" charset="0"/>
              </a:rPr>
              <a:t>Tả phong cảnh theo mùa, tác giả đã giúp người đọc cảm nhận được nhiều vẻ đẹp, nhiều đặc điểm của hồ Hoàn Kiếm (theo trình tự thời gian của một năm). Theo tác giả, cảnh hồ Hoàn Kiếm đẹp nhất vào mùa thu nên đã tả đặc điểm hồ Hoàn Kiếm vào mùa thu sau cùng</a:t>
            </a:r>
            <a:r>
              <a:rPr lang="en-GB" sz="2800" dirty="0">
                <a:latin typeface="Cambria" panose="02040503050406030204" pitchFamily="18" charset="0"/>
                <a:ea typeface="Cambria" panose="02040503050406030204" pitchFamily="18" charset="0"/>
              </a:rPr>
              <a:t>.</a:t>
            </a:r>
          </a:p>
        </p:txBody>
      </p:sp>
      <p:sp>
        <p:nvSpPr>
          <p:cNvPr id="9" name="Freeform 20"/>
          <p:cNvSpPr/>
          <p:nvPr/>
        </p:nvSpPr>
        <p:spPr>
          <a:xfrm>
            <a:off x="1825907" y="2142347"/>
            <a:ext cx="669033" cy="494438"/>
          </a:xfrm>
          <a:custGeom>
            <a:avLst/>
            <a:gdLst/>
            <a:ahLst/>
            <a:cxnLst/>
            <a:rect l="l" t="t" r="r" b="b"/>
            <a:pathLst>
              <a:path w="6677160" h="4114800">
                <a:moveTo>
                  <a:pt x="0" y="0"/>
                </a:moveTo>
                <a:lnTo>
                  <a:pt x="6677160" y="0"/>
                </a:lnTo>
                <a:lnTo>
                  <a:pt x="667716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97" y="0"/>
            <a:ext cx="1456353" cy="1707614"/>
          </a:xfrm>
          <a:prstGeom prst="rect">
            <a:avLst/>
          </a:prstGeom>
        </p:spPr>
      </p:pic>
    </p:spTree>
    <p:extLst>
      <p:ext uri="{BB962C8B-B14F-4D97-AF65-F5344CB8AC3E}">
        <p14:creationId xmlns:p14="http://schemas.microsoft.com/office/powerpoint/2010/main" val="4182206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68666" y="1044631"/>
            <a:ext cx="13968911" cy="4237232"/>
            <a:chOff x="0" y="0"/>
            <a:chExt cx="5518582" cy="1547655"/>
          </a:xfrm>
        </p:grpSpPr>
        <p:sp>
          <p:nvSpPr>
            <p:cNvPr id="3" name="Freeform 7"/>
            <p:cNvSpPr/>
            <p:nvPr/>
          </p:nvSpPr>
          <p:spPr>
            <a:xfrm>
              <a:off x="0" y="0"/>
              <a:ext cx="5518583" cy="1547655"/>
            </a:xfrm>
            <a:custGeom>
              <a:avLst/>
              <a:gdLst/>
              <a:ahLst/>
              <a:cxnLst/>
              <a:rect l="l" t="t" r="r" b="b"/>
              <a:pathLst>
                <a:path w="5518583" h="1547655">
                  <a:moveTo>
                    <a:pt x="0" y="0"/>
                  </a:moveTo>
                  <a:lnTo>
                    <a:pt x="5518583" y="0"/>
                  </a:lnTo>
                  <a:lnTo>
                    <a:pt x="5518583" y="1547655"/>
                  </a:lnTo>
                  <a:lnTo>
                    <a:pt x="0" y="1547655"/>
                  </a:lnTo>
                  <a:close/>
                </a:path>
              </a:pathLst>
            </a:custGeom>
            <a:solidFill>
              <a:srgbClr val="265121">
                <a:alpha val="53725"/>
              </a:srgbClr>
            </a:solidFill>
          </p:spPr>
        </p:sp>
        <p:sp>
          <p:nvSpPr>
            <p:cNvPr id="4" name="TextBox 8"/>
            <p:cNvSpPr txBox="1"/>
            <p:nvPr/>
          </p:nvSpPr>
          <p:spPr>
            <a:xfrm>
              <a:off x="0" y="-38100"/>
              <a:ext cx="5518582" cy="15857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32" y="1044631"/>
            <a:ext cx="12747841" cy="4432176"/>
          </a:xfrm>
          <a:prstGeom prst="rect">
            <a:avLst/>
          </a:prstGeom>
        </p:spPr>
      </p:pic>
    </p:spTree>
    <p:extLst>
      <p:ext uri="{BB962C8B-B14F-4D97-AF65-F5344CB8AC3E}">
        <p14:creationId xmlns:p14="http://schemas.microsoft.com/office/powerpoint/2010/main" val="701144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05523" y="379974"/>
            <a:ext cx="9610057" cy="5591848"/>
            <a:chOff x="464024" y="635873"/>
            <a:chExt cx="9610057" cy="4754993"/>
          </a:xfrm>
        </p:grpSpPr>
        <p:grpSp>
          <p:nvGrpSpPr>
            <p:cNvPr id="2" name="Group 14"/>
            <p:cNvGrpSpPr/>
            <p:nvPr/>
          </p:nvGrpSpPr>
          <p:grpSpPr>
            <a:xfrm>
              <a:off x="464024" y="635873"/>
              <a:ext cx="9610057" cy="4754993"/>
              <a:chOff x="0" y="-28575"/>
              <a:chExt cx="2668170" cy="936336"/>
            </a:xfrm>
          </p:grpSpPr>
          <p:sp>
            <p:nvSpPr>
              <p:cNvPr id="3" name="Freeform 15"/>
              <p:cNvSpPr/>
              <p:nvPr/>
            </p:nvSpPr>
            <p:spPr>
              <a:xfrm>
                <a:off x="0" y="0"/>
                <a:ext cx="2668170" cy="907761"/>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rgbClr val="7D4C2A"/>
                </a:solidFill>
                <a:prstDash val="solid"/>
                <a:miter/>
              </a:ln>
            </p:spPr>
          </p:sp>
          <p:sp>
            <p:nvSpPr>
              <p:cNvPr id="4" name="TextBox 16"/>
              <p:cNvSpPr txBox="1"/>
              <p:nvPr/>
            </p:nvSpPr>
            <p:spPr>
              <a:xfrm>
                <a:off x="0" y="-28575"/>
                <a:ext cx="2668170" cy="936336"/>
              </a:xfrm>
              <a:prstGeom prst="rect">
                <a:avLst/>
              </a:prstGeom>
            </p:spPr>
            <p:txBody>
              <a:bodyPr lIns="50800" tIns="50800" rIns="50800" bIns="50800" rtlCol="0" anchor="ctr"/>
              <a:lstStyle/>
              <a:p>
                <a:pPr algn="ctr">
                  <a:lnSpc>
                    <a:spcPts val="2102"/>
                  </a:lnSpc>
                </a:pPr>
                <a:endParaRPr/>
              </a:p>
            </p:txBody>
          </p:sp>
        </p:grpSp>
        <p:sp>
          <p:nvSpPr>
            <p:cNvPr id="12" name="Rectangle 11"/>
            <p:cNvSpPr/>
            <p:nvPr/>
          </p:nvSpPr>
          <p:spPr>
            <a:xfrm>
              <a:off x="699844" y="959078"/>
              <a:ext cx="9113172" cy="1077218"/>
            </a:xfrm>
            <a:prstGeom prst="rect">
              <a:avLst/>
            </a:prstGeom>
          </p:spPr>
          <p:txBody>
            <a:bodyPr wrap="square">
              <a:spAutoFit/>
            </a:bodyPr>
            <a:lstStyle/>
            <a:p>
              <a:pPr algn="just"/>
              <a:r>
                <a:rPr lang="en-GB" sz="3200" b="1" dirty="0">
                  <a:solidFill>
                    <a:srgbClr val="0070C0"/>
                  </a:solidFill>
                  <a:latin typeface="Cambria" panose="02040503050406030204" pitchFamily="18" charset="0"/>
                  <a:ea typeface="Cambria" panose="02040503050406030204" pitchFamily="18" charset="0"/>
                </a:rPr>
                <a:t>2</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Em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học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được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những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gì</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về</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miêu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phong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từ</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văn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trên</a:t>
              </a:r>
              <a:r>
                <a:rPr lang="en-GB" sz="3200" dirty="0">
                  <a:latin typeface="Cambria" panose="02040503050406030204" pitchFamily="18" charset="0"/>
                  <a:ea typeface="Cambria" panose="02040503050406030204" pitchFamily="18" charset="0"/>
                </a:rPr>
                <a:t>?</a:t>
              </a:r>
            </a:p>
          </p:txBody>
        </p:sp>
      </p:grpSp>
      <p:sp>
        <p:nvSpPr>
          <p:cNvPr id="9" name="Freeform 57"/>
          <p:cNvSpPr/>
          <p:nvPr/>
        </p:nvSpPr>
        <p:spPr>
          <a:xfrm flipH="1">
            <a:off x="52601" y="2460978"/>
            <a:ext cx="3018952" cy="4397022"/>
          </a:xfrm>
          <a:custGeom>
            <a:avLst/>
            <a:gdLst/>
            <a:ahLst/>
            <a:cxnLst/>
            <a:rect l="l" t="t" r="r" b="b"/>
            <a:pathLst>
              <a:path w="3283616" h="4608583">
                <a:moveTo>
                  <a:pt x="3283616" y="0"/>
                </a:moveTo>
                <a:lnTo>
                  <a:pt x="0" y="0"/>
                </a:lnTo>
                <a:lnTo>
                  <a:pt x="0" y="4608583"/>
                </a:lnTo>
                <a:lnTo>
                  <a:pt x="3283616" y="4608583"/>
                </a:lnTo>
                <a:lnTo>
                  <a:pt x="3283616"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grpSp>
        <p:nvGrpSpPr>
          <p:cNvPr id="6" name="Group 5"/>
          <p:cNvGrpSpPr/>
          <p:nvPr/>
        </p:nvGrpSpPr>
        <p:grpSpPr>
          <a:xfrm>
            <a:off x="2599799" y="2089237"/>
            <a:ext cx="4070858" cy="1933574"/>
            <a:chOff x="2864732" y="1863238"/>
            <a:chExt cx="4253166" cy="1933574"/>
          </a:xfrm>
        </p:grpSpPr>
        <p:sp>
          <p:nvSpPr>
            <p:cNvPr id="5" name="Cloud 4"/>
            <p:cNvSpPr/>
            <p:nvPr/>
          </p:nvSpPr>
          <p:spPr>
            <a:xfrm rot="223276">
              <a:off x="2864732" y="1863238"/>
              <a:ext cx="4253166" cy="193357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4036 w 43256"/>
                <a:gd name="connsiteY4" fmla="*/ 5051 h 43219"/>
                <a:gd name="connsiteX5" fmla="*/ 15336 w 43256"/>
                <a:gd name="connsiteY5" fmla="*/ 63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6964 w 43256"/>
                <a:gd name="connsiteY2" fmla="*/ 34758 h 43219"/>
                <a:gd name="connsiteX0" fmla="*/ 4061 w 43381"/>
                <a:gd name="connsiteY0" fmla="*/ 14229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20" fmla="*/ 4061 w 43381"/>
                <a:gd name="connsiteY20" fmla="*/ 14229 h 43219"/>
                <a:gd name="connsiteX0" fmla="*/ 7089 w 43381"/>
                <a:gd name="connsiteY0" fmla="*/ 34758 h 43219"/>
                <a:gd name="connsiteX1" fmla="*/ 5981 w 43381"/>
                <a:gd name="connsiteY1" fmla="*/ 35139 h 43219"/>
                <a:gd name="connsiteX2" fmla="*/ 7089 w 43381"/>
                <a:gd name="connsiteY2" fmla="*/ 34758 h 43219"/>
                <a:gd name="connsiteX0" fmla="*/ 4061 w 43447"/>
                <a:gd name="connsiteY0" fmla="*/ 14229 h 43219"/>
                <a:gd name="connsiteX1" fmla="*/ 5784 w 43447"/>
                <a:gd name="connsiteY1" fmla="*/ 6766 h 43219"/>
                <a:gd name="connsiteX2" fmla="*/ 14166 w 43447"/>
                <a:gd name="connsiteY2" fmla="*/ 5061 h 43219"/>
                <a:gd name="connsiteX3" fmla="*/ 22617 w 43447"/>
                <a:gd name="connsiteY3" fmla="*/ 3291 h 43219"/>
                <a:gd name="connsiteX4" fmla="*/ 25910 w 43447"/>
                <a:gd name="connsiteY4" fmla="*/ 59 h 43219"/>
                <a:gd name="connsiteX5" fmla="*/ 29994 w 43447"/>
                <a:gd name="connsiteY5" fmla="*/ 2340 h 43219"/>
                <a:gd name="connsiteX6" fmla="*/ 35624 w 43447"/>
                <a:gd name="connsiteY6" fmla="*/ 549 h 43219"/>
                <a:gd name="connsiteX7" fmla="*/ 38479 w 43447"/>
                <a:gd name="connsiteY7" fmla="*/ 5435 h 43219"/>
                <a:gd name="connsiteX8" fmla="*/ 42143 w 43447"/>
                <a:gd name="connsiteY8" fmla="*/ 10177 h 43219"/>
                <a:gd name="connsiteX9" fmla="*/ 43177 w 43447"/>
                <a:gd name="connsiteY9" fmla="*/ 23181 h 43219"/>
                <a:gd name="connsiteX10" fmla="*/ 37565 w 43447"/>
                <a:gd name="connsiteY10" fmla="*/ 30063 h 43219"/>
                <a:gd name="connsiteX11" fmla="*/ 35556 w 43447"/>
                <a:gd name="connsiteY11" fmla="*/ 35960 h 43219"/>
                <a:gd name="connsiteX12" fmla="*/ 28716 w 43447"/>
                <a:gd name="connsiteY12" fmla="*/ 36674 h 43219"/>
                <a:gd name="connsiteX13" fmla="*/ 23828 w 43447"/>
                <a:gd name="connsiteY13" fmla="*/ 42965 h 43219"/>
                <a:gd name="connsiteX14" fmla="*/ 16641 w 43447"/>
                <a:gd name="connsiteY14" fmla="*/ 39125 h 43219"/>
                <a:gd name="connsiteX15" fmla="*/ 5965 w 43447"/>
                <a:gd name="connsiteY15" fmla="*/ 35331 h 43219"/>
                <a:gd name="connsiteX16" fmla="*/ 1271 w 43447"/>
                <a:gd name="connsiteY16" fmla="*/ 31109 h 43219"/>
                <a:gd name="connsiteX17" fmla="*/ 156 w 43447"/>
                <a:gd name="connsiteY17" fmla="*/ 19563 h 43219"/>
                <a:gd name="connsiteX18" fmla="*/ 4024 w 43447"/>
                <a:gd name="connsiteY18" fmla="*/ 14366 h 43219"/>
                <a:gd name="connsiteX19" fmla="*/ 4061 w 43447"/>
                <a:gd name="connsiteY19" fmla="*/ 14229 h 43219"/>
                <a:gd name="connsiteX0" fmla="*/ 7089 w 43447"/>
                <a:gd name="connsiteY0" fmla="*/ 34758 h 43219"/>
                <a:gd name="connsiteX1" fmla="*/ 5981 w 43447"/>
                <a:gd name="connsiteY1" fmla="*/ 35139 h 43219"/>
                <a:gd name="connsiteX2" fmla="*/ 7089 w 43447"/>
                <a:gd name="connsiteY2" fmla="*/ 34758 h 43219"/>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763"/>
                <a:gd name="connsiteX1" fmla="*/ 5784 w 43447"/>
                <a:gd name="connsiteY1" fmla="*/ 6766 h 40763"/>
                <a:gd name="connsiteX2" fmla="*/ 14166 w 43447"/>
                <a:gd name="connsiteY2" fmla="*/ 5061 h 40763"/>
                <a:gd name="connsiteX3" fmla="*/ 22617 w 43447"/>
                <a:gd name="connsiteY3" fmla="*/ 3291 h 40763"/>
                <a:gd name="connsiteX4" fmla="*/ 25910 w 43447"/>
                <a:gd name="connsiteY4" fmla="*/ 59 h 40763"/>
                <a:gd name="connsiteX5" fmla="*/ 29994 w 43447"/>
                <a:gd name="connsiteY5" fmla="*/ 2340 h 40763"/>
                <a:gd name="connsiteX6" fmla="*/ 35624 w 43447"/>
                <a:gd name="connsiteY6" fmla="*/ 549 h 40763"/>
                <a:gd name="connsiteX7" fmla="*/ 38479 w 43447"/>
                <a:gd name="connsiteY7" fmla="*/ 5435 h 40763"/>
                <a:gd name="connsiteX8" fmla="*/ 42143 w 43447"/>
                <a:gd name="connsiteY8" fmla="*/ 10177 h 40763"/>
                <a:gd name="connsiteX9" fmla="*/ 43177 w 43447"/>
                <a:gd name="connsiteY9" fmla="*/ 23181 h 40763"/>
                <a:gd name="connsiteX10" fmla="*/ 37565 w 43447"/>
                <a:gd name="connsiteY10" fmla="*/ 30063 h 40763"/>
                <a:gd name="connsiteX11" fmla="*/ 35556 w 43447"/>
                <a:gd name="connsiteY11" fmla="*/ 35960 h 40763"/>
                <a:gd name="connsiteX12" fmla="*/ 28716 w 43447"/>
                <a:gd name="connsiteY12" fmla="*/ 36674 h 40763"/>
                <a:gd name="connsiteX13" fmla="*/ 16641 w 43447"/>
                <a:gd name="connsiteY13" fmla="*/ 39125 h 40763"/>
                <a:gd name="connsiteX14" fmla="*/ 5965 w 43447"/>
                <a:gd name="connsiteY14" fmla="*/ 35331 h 40763"/>
                <a:gd name="connsiteX15" fmla="*/ 1271 w 43447"/>
                <a:gd name="connsiteY15" fmla="*/ 31109 h 40763"/>
                <a:gd name="connsiteX16" fmla="*/ 156 w 43447"/>
                <a:gd name="connsiteY16" fmla="*/ 19563 h 40763"/>
                <a:gd name="connsiteX17" fmla="*/ 4024 w 43447"/>
                <a:gd name="connsiteY17" fmla="*/ 14366 h 40763"/>
                <a:gd name="connsiteX18" fmla="*/ 4061 w 43447"/>
                <a:gd name="connsiteY18" fmla="*/ 14229 h 40763"/>
                <a:gd name="connsiteX0" fmla="*/ 7089 w 43447"/>
                <a:gd name="connsiteY0" fmla="*/ 34758 h 40763"/>
                <a:gd name="connsiteX1" fmla="*/ 5981 w 43447"/>
                <a:gd name="connsiteY1" fmla="*/ 35139 h 40763"/>
                <a:gd name="connsiteX2" fmla="*/ 7089 w 43447"/>
                <a:gd name="connsiteY2" fmla="*/ 34758 h 40763"/>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21 h 40755"/>
                <a:gd name="connsiteX1" fmla="*/ 5784 w 43447"/>
                <a:gd name="connsiteY1" fmla="*/ 6758 h 40755"/>
                <a:gd name="connsiteX2" fmla="*/ 14166 w 43447"/>
                <a:gd name="connsiteY2" fmla="*/ 5053 h 40755"/>
                <a:gd name="connsiteX3" fmla="*/ 29994 w 43447"/>
                <a:gd name="connsiteY3" fmla="*/ 2332 h 40755"/>
                <a:gd name="connsiteX4" fmla="*/ 35624 w 43447"/>
                <a:gd name="connsiteY4" fmla="*/ 541 h 40755"/>
                <a:gd name="connsiteX5" fmla="*/ 38479 w 43447"/>
                <a:gd name="connsiteY5" fmla="*/ 5427 h 40755"/>
                <a:gd name="connsiteX6" fmla="*/ 42143 w 43447"/>
                <a:gd name="connsiteY6" fmla="*/ 10169 h 40755"/>
                <a:gd name="connsiteX7" fmla="*/ 43177 w 43447"/>
                <a:gd name="connsiteY7" fmla="*/ 23173 h 40755"/>
                <a:gd name="connsiteX8" fmla="*/ 37565 w 43447"/>
                <a:gd name="connsiteY8" fmla="*/ 30055 h 40755"/>
                <a:gd name="connsiteX9" fmla="*/ 35556 w 43447"/>
                <a:gd name="connsiteY9" fmla="*/ 35952 h 40755"/>
                <a:gd name="connsiteX10" fmla="*/ 28716 w 43447"/>
                <a:gd name="connsiteY10" fmla="*/ 36666 h 40755"/>
                <a:gd name="connsiteX11" fmla="*/ 16641 w 43447"/>
                <a:gd name="connsiteY11" fmla="*/ 39117 h 40755"/>
                <a:gd name="connsiteX12" fmla="*/ 5965 w 43447"/>
                <a:gd name="connsiteY12" fmla="*/ 35323 h 40755"/>
                <a:gd name="connsiteX13" fmla="*/ 1271 w 43447"/>
                <a:gd name="connsiteY13" fmla="*/ 31101 h 40755"/>
                <a:gd name="connsiteX14" fmla="*/ 156 w 43447"/>
                <a:gd name="connsiteY14" fmla="*/ 19555 h 40755"/>
                <a:gd name="connsiteX15" fmla="*/ 4024 w 43447"/>
                <a:gd name="connsiteY15" fmla="*/ 14358 h 40755"/>
                <a:gd name="connsiteX16" fmla="*/ 4061 w 43447"/>
                <a:gd name="connsiteY16" fmla="*/ 14221 h 40755"/>
                <a:gd name="connsiteX0" fmla="*/ 7089 w 43447"/>
                <a:gd name="connsiteY0" fmla="*/ 34750 h 40755"/>
                <a:gd name="connsiteX1" fmla="*/ 5981 w 43447"/>
                <a:gd name="connsiteY1" fmla="*/ 35131 h 40755"/>
                <a:gd name="connsiteX2" fmla="*/ 7089 w 43447"/>
                <a:gd name="connsiteY2" fmla="*/ 34750 h 40755"/>
                <a:gd name="connsiteX0" fmla="*/ 4061 w 43447"/>
                <a:gd name="connsiteY0" fmla="*/ 14468 h 41002"/>
                <a:gd name="connsiteX1" fmla="*/ 5784 w 43447"/>
                <a:gd name="connsiteY1" fmla="*/ 7005 h 41002"/>
                <a:gd name="connsiteX2" fmla="*/ 14166 w 43447"/>
                <a:gd name="connsiteY2" fmla="*/ 5300 h 41002"/>
                <a:gd name="connsiteX3" fmla="*/ 29994 w 43447"/>
                <a:gd name="connsiteY3" fmla="*/ 2579 h 41002"/>
                <a:gd name="connsiteX4" fmla="*/ 35624 w 43447"/>
                <a:gd name="connsiteY4" fmla="*/ 788 h 41002"/>
                <a:gd name="connsiteX5" fmla="*/ 38479 w 43447"/>
                <a:gd name="connsiteY5" fmla="*/ 5674 h 41002"/>
                <a:gd name="connsiteX6" fmla="*/ 42143 w 43447"/>
                <a:gd name="connsiteY6" fmla="*/ 10416 h 41002"/>
                <a:gd name="connsiteX7" fmla="*/ 43177 w 43447"/>
                <a:gd name="connsiteY7" fmla="*/ 23420 h 41002"/>
                <a:gd name="connsiteX8" fmla="*/ 37565 w 43447"/>
                <a:gd name="connsiteY8" fmla="*/ 30302 h 41002"/>
                <a:gd name="connsiteX9" fmla="*/ 35556 w 43447"/>
                <a:gd name="connsiteY9" fmla="*/ 36199 h 41002"/>
                <a:gd name="connsiteX10" fmla="*/ 28716 w 43447"/>
                <a:gd name="connsiteY10" fmla="*/ 36913 h 41002"/>
                <a:gd name="connsiteX11" fmla="*/ 16641 w 43447"/>
                <a:gd name="connsiteY11" fmla="*/ 39364 h 41002"/>
                <a:gd name="connsiteX12" fmla="*/ 5965 w 43447"/>
                <a:gd name="connsiteY12" fmla="*/ 35570 h 41002"/>
                <a:gd name="connsiteX13" fmla="*/ 1271 w 43447"/>
                <a:gd name="connsiteY13" fmla="*/ 31348 h 41002"/>
                <a:gd name="connsiteX14" fmla="*/ 156 w 43447"/>
                <a:gd name="connsiteY14" fmla="*/ 19802 h 41002"/>
                <a:gd name="connsiteX15" fmla="*/ 4024 w 43447"/>
                <a:gd name="connsiteY15" fmla="*/ 14605 h 41002"/>
                <a:gd name="connsiteX16" fmla="*/ 4061 w 43447"/>
                <a:gd name="connsiteY16" fmla="*/ 14468 h 41002"/>
                <a:gd name="connsiteX0" fmla="*/ 7089 w 43447"/>
                <a:gd name="connsiteY0" fmla="*/ 34997 h 41002"/>
                <a:gd name="connsiteX1" fmla="*/ 5981 w 43447"/>
                <a:gd name="connsiteY1" fmla="*/ 35378 h 41002"/>
                <a:gd name="connsiteX2" fmla="*/ 7089 w 43447"/>
                <a:gd name="connsiteY2" fmla="*/ 34997 h 41002"/>
                <a:gd name="connsiteX0" fmla="*/ 4061 w 43447"/>
                <a:gd name="connsiteY0" fmla="*/ 15863 h 42397"/>
                <a:gd name="connsiteX1" fmla="*/ 5784 w 43447"/>
                <a:gd name="connsiteY1" fmla="*/ 8400 h 42397"/>
                <a:gd name="connsiteX2" fmla="*/ 14166 w 43447"/>
                <a:gd name="connsiteY2" fmla="*/ 6695 h 42397"/>
                <a:gd name="connsiteX3" fmla="*/ 29994 w 43447"/>
                <a:gd name="connsiteY3" fmla="*/ 3974 h 42397"/>
                <a:gd name="connsiteX4" fmla="*/ 35624 w 43447"/>
                <a:gd name="connsiteY4" fmla="*/ 2183 h 42397"/>
                <a:gd name="connsiteX5" fmla="*/ 38479 w 43447"/>
                <a:gd name="connsiteY5" fmla="*/ 7069 h 42397"/>
                <a:gd name="connsiteX6" fmla="*/ 42143 w 43447"/>
                <a:gd name="connsiteY6" fmla="*/ 11811 h 42397"/>
                <a:gd name="connsiteX7" fmla="*/ 43177 w 43447"/>
                <a:gd name="connsiteY7" fmla="*/ 24815 h 42397"/>
                <a:gd name="connsiteX8" fmla="*/ 37565 w 43447"/>
                <a:gd name="connsiteY8" fmla="*/ 31697 h 42397"/>
                <a:gd name="connsiteX9" fmla="*/ 35556 w 43447"/>
                <a:gd name="connsiteY9" fmla="*/ 37594 h 42397"/>
                <a:gd name="connsiteX10" fmla="*/ 28716 w 43447"/>
                <a:gd name="connsiteY10" fmla="*/ 38308 h 42397"/>
                <a:gd name="connsiteX11" fmla="*/ 16641 w 43447"/>
                <a:gd name="connsiteY11" fmla="*/ 40759 h 42397"/>
                <a:gd name="connsiteX12" fmla="*/ 5965 w 43447"/>
                <a:gd name="connsiteY12" fmla="*/ 36965 h 42397"/>
                <a:gd name="connsiteX13" fmla="*/ 1271 w 43447"/>
                <a:gd name="connsiteY13" fmla="*/ 32743 h 42397"/>
                <a:gd name="connsiteX14" fmla="*/ 156 w 43447"/>
                <a:gd name="connsiteY14" fmla="*/ 21197 h 42397"/>
                <a:gd name="connsiteX15" fmla="*/ 4024 w 43447"/>
                <a:gd name="connsiteY15" fmla="*/ 16000 h 42397"/>
                <a:gd name="connsiteX16" fmla="*/ 4061 w 43447"/>
                <a:gd name="connsiteY16" fmla="*/ 15863 h 42397"/>
                <a:gd name="connsiteX0" fmla="*/ 7089 w 43447"/>
                <a:gd name="connsiteY0" fmla="*/ 36392 h 42397"/>
                <a:gd name="connsiteX1" fmla="*/ 5981 w 43447"/>
                <a:gd name="connsiteY1" fmla="*/ 36773 h 42397"/>
                <a:gd name="connsiteX2" fmla="*/ 7089 w 43447"/>
                <a:gd name="connsiteY2" fmla="*/ 36392 h 42397"/>
                <a:gd name="connsiteX0" fmla="*/ 4061 w 43852"/>
                <a:gd name="connsiteY0" fmla="*/ 15863 h 42397"/>
                <a:gd name="connsiteX1" fmla="*/ 5784 w 43852"/>
                <a:gd name="connsiteY1" fmla="*/ 8400 h 42397"/>
                <a:gd name="connsiteX2" fmla="*/ 14166 w 43852"/>
                <a:gd name="connsiteY2" fmla="*/ 6695 h 42397"/>
                <a:gd name="connsiteX3" fmla="*/ 29994 w 43852"/>
                <a:gd name="connsiteY3" fmla="*/ 3974 h 42397"/>
                <a:gd name="connsiteX4" fmla="*/ 35624 w 43852"/>
                <a:gd name="connsiteY4" fmla="*/ 2183 h 42397"/>
                <a:gd name="connsiteX5" fmla="*/ 38479 w 43852"/>
                <a:gd name="connsiteY5" fmla="*/ 7069 h 42397"/>
                <a:gd name="connsiteX6" fmla="*/ 42143 w 43852"/>
                <a:gd name="connsiteY6" fmla="*/ 11811 h 42397"/>
                <a:gd name="connsiteX7" fmla="*/ 43177 w 43852"/>
                <a:gd name="connsiteY7" fmla="*/ 24815 h 42397"/>
                <a:gd name="connsiteX8" fmla="*/ 37565 w 43852"/>
                <a:gd name="connsiteY8" fmla="*/ 31697 h 42397"/>
                <a:gd name="connsiteX9" fmla="*/ 35556 w 43852"/>
                <a:gd name="connsiteY9" fmla="*/ 37594 h 42397"/>
                <a:gd name="connsiteX10" fmla="*/ 28716 w 43852"/>
                <a:gd name="connsiteY10" fmla="*/ 38308 h 42397"/>
                <a:gd name="connsiteX11" fmla="*/ 16641 w 43852"/>
                <a:gd name="connsiteY11" fmla="*/ 40759 h 42397"/>
                <a:gd name="connsiteX12" fmla="*/ 5965 w 43852"/>
                <a:gd name="connsiteY12" fmla="*/ 36965 h 42397"/>
                <a:gd name="connsiteX13" fmla="*/ 1271 w 43852"/>
                <a:gd name="connsiteY13" fmla="*/ 32743 h 42397"/>
                <a:gd name="connsiteX14" fmla="*/ 156 w 43852"/>
                <a:gd name="connsiteY14" fmla="*/ 21197 h 42397"/>
                <a:gd name="connsiteX15" fmla="*/ 4024 w 43852"/>
                <a:gd name="connsiteY15" fmla="*/ 16000 h 42397"/>
                <a:gd name="connsiteX16" fmla="*/ 4061 w 43852"/>
                <a:gd name="connsiteY16" fmla="*/ 15863 h 42397"/>
                <a:gd name="connsiteX0" fmla="*/ 7089 w 43852"/>
                <a:gd name="connsiteY0" fmla="*/ 36392 h 42397"/>
                <a:gd name="connsiteX1" fmla="*/ 5981 w 43852"/>
                <a:gd name="connsiteY1" fmla="*/ 36773 h 42397"/>
                <a:gd name="connsiteX2" fmla="*/ 7089 w 43852"/>
                <a:gd name="connsiteY2" fmla="*/ 36392 h 42397"/>
                <a:gd name="connsiteX0" fmla="*/ 4061 w 43181"/>
                <a:gd name="connsiteY0" fmla="*/ 15863 h 42397"/>
                <a:gd name="connsiteX1" fmla="*/ 5784 w 43181"/>
                <a:gd name="connsiteY1" fmla="*/ 8400 h 42397"/>
                <a:gd name="connsiteX2" fmla="*/ 14166 w 43181"/>
                <a:gd name="connsiteY2" fmla="*/ 6695 h 42397"/>
                <a:gd name="connsiteX3" fmla="*/ 29994 w 43181"/>
                <a:gd name="connsiteY3" fmla="*/ 3974 h 42397"/>
                <a:gd name="connsiteX4" fmla="*/ 35624 w 43181"/>
                <a:gd name="connsiteY4" fmla="*/ 2183 h 42397"/>
                <a:gd name="connsiteX5" fmla="*/ 38479 w 43181"/>
                <a:gd name="connsiteY5" fmla="*/ 7069 h 42397"/>
                <a:gd name="connsiteX6" fmla="*/ 43177 w 43181"/>
                <a:gd name="connsiteY6" fmla="*/ 24815 h 42397"/>
                <a:gd name="connsiteX7" fmla="*/ 37565 w 43181"/>
                <a:gd name="connsiteY7" fmla="*/ 31697 h 42397"/>
                <a:gd name="connsiteX8" fmla="*/ 35556 w 43181"/>
                <a:gd name="connsiteY8" fmla="*/ 37594 h 42397"/>
                <a:gd name="connsiteX9" fmla="*/ 28716 w 43181"/>
                <a:gd name="connsiteY9" fmla="*/ 38308 h 42397"/>
                <a:gd name="connsiteX10" fmla="*/ 16641 w 43181"/>
                <a:gd name="connsiteY10" fmla="*/ 40759 h 42397"/>
                <a:gd name="connsiteX11" fmla="*/ 5965 w 43181"/>
                <a:gd name="connsiteY11" fmla="*/ 36965 h 42397"/>
                <a:gd name="connsiteX12" fmla="*/ 1271 w 43181"/>
                <a:gd name="connsiteY12" fmla="*/ 32743 h 42397"/>
                <a:gd name="connsiteX13" fmla="*/ 156 w 43181"/>
                <a:gd name="connsiteY13" fmla="*/ 21197 h 42397"/>
                <a:gd name="connsiteX14" fmla="*/ 4024 w 43181"/>
                <a:gd name="connsiteY14" fmla="*/ 16000 h 42397"/>
                <a:gd name="connsiteX15" fmla="*/ 4061 w 43181"/>
                <a:gd name="connsiteY15" fmla="*/ 15863 h 42397"/>
                <a:gd name="connsiteX0" fmla="*/ 7089 w 43181"/>
                <a:gd name="connsiteY0" fmla="*/ 36392 h 42397"/>
                <a:gd name="connsiteX1" fmla="*/ 5981 w 43181"/>
                <a:gd name="connsiteY1" fmla="*/ 36773 h 42397"/>
                <a:gd name="connsiteX2" fmla="*/ 7089 w 43181"/>
                <a:gd name="connsiteY2" fmla="*/ 36392 h 42397"/>
                <a:gd name="connsiteX0" fmla="*/ 4061 w 43830"/>
                <a:gd name="connsiteY0" fmla="*/ 15863 h 42397"/>
                <a:gd name="connsiteX1" fmla="*/ 5784 w 43830"/>
                <a:gd name="connsiteY1" fmla="*/ 8400 h 42397"/>
                <a:gd name="connsiteX2" fmla="*/ 14166 w 43830"/>
                <a:gd name="connsiteY2" fmla="*/ 6695 h 42397"/>
                <a:gd name="connsiteX3" fmla="*/ 29994 w 43830"/>
                <a:gd name="connsiteY3" fmla="*/ 3974 h 42397"/>
                <a:gd name="connsiteX4" fmla="*/ 35624 w 43830"/>
                <a:gd name="connsiteY4" fmla="*/ 2183 h 42397"/>
                <a:gd name="connsiteX5" fmla="*/ 38479 w 43830"/>
                <a:gd name="connsiteY5" fmla="*/ 7069 h 42397"/>
                <a:gd name="connsiteX6" fmla="*/ 43177 w 43830"/>
                <a:gd name="connsiteY6" fmla="*/ 24815 h 42397"/>
                <a:gd name="connsiteX7" fmla="*/ 37565 w 43830"/>
                <a:gd name="connsiteY7" fmla="*/ 31697 h 42397"/>
                <a:gd name="connsiteX8" fmla="*/ 35556 w 43830"/>
                <a:gd name="connsiteY8" fmla="*/ 37594 h 42397"/>
                <a:gd name="connsiteX9" fmla="*/ 28716 w 43830"/>
                <a:gd name="connsiteY9" fmla="*/ 38308 h 42397"/>
                <a:gd name="connsiteX10" fmla="*/ 16641 w 43830"/>
                <a:gd name="connsiteY10" fmla="*/ 40759 h 42397"/>
                <a:gd name="connsiteX11" fmla="*/ 5965 w 43830"/>
                <a:gd name="connsiteY11" fmla="*/ 36965 h 42397"/>
                <a:gd name="connsiteX12" fmla="*/ 1271 w 43830"/>
                <a:gd name="connsiteY12" fmla="*/ 32743 h 42397"/>
                <a:gd name="connsiteX13" fmla="*/ 156 w 43830"/>
                <a:gd name="connsiteY13" fmla="*/ 21197 h 42397"/>
                <a:gd name="connsiteX14" fmla="*/ 4024 w 43830"/>
                <a:gd name="connsiteY14" fmla="*/ 16000 h 42397"/>
                <a:gd name="connsiteX15" fmla="*/ 4061 w 43830"/>
                <a:gd name="connsiteY15" fmla="*/ 15863 h 42397"/>
                <a:gd name="connsiteX0" fmla="*/ 7089 w 43830"/>
                <a:gd name="connsiteY0" fmla="*/ 36392 h 42397"/>
                <a:gd name="connsiteX1" fmla="*/ 5981 w 43830"/>
                <a:gd name="connsiteY1" fmla="*/ 36773 h 42397"/>
                <a:gd name="connsiteX2" fmla="*/ 7089 w 43830"/>
                <a:gd name="connsiteY2" fmla="*/ 36392 h 42397"/>
              </a:gdLst>
              <a:ahLst/>
              <a:cxnLst>
                <a:cxn ang="0">
                  <a:pos x="connsiteX0" y="connsiteY0"/>
                </a:cxn>
                <a:cxn ang="0">
                  <a:pos x="connsiteX1" y="connsiteY1"/>
                </a:cxn>
                <a:cxn ang="0">
                  <a:pos x="connsiteX2" y="connsiteY2"/>
                </a:cxn>
              </a:cxnLst>
              <a:rect l="l" t="t" r="r" b="b"/>
              <a:pathLst>
                <a:path w="43830" h="42397">
                  <a:moveTo>
                    <a:pt x="4061" y="15863"/>
                  </a:moveTo>
                  <a:cubicBezTo>
                    <a:pt x="3790" y="13150"/>
                    <a:pt x="4422" y="10414"/>
                    <a:pt x="5784" y="8400"/>
                  </a:cubicBezTo>
                  <a:cubicBezTo>
                    <a:pt x="7936" y="5219"/>
                    <a:pt x="11425" y="4510"/>
                    <a:pt x="14166" y="6695"/>
                  </a:cubicBezTo>
                  <a:cubicBezTo>
                    <a:pt x="17386" y="-185"/>
                    <a:pt x="25899" y="-2856"/>
                    <a:pt x="29994" y="3974"/>
                  </a:cubicBezTo>
                  <a:cubicBezTo>
                    <a:pt x="31376" y="1760"/>
                    <a:pt x="33662" y="1033"/>
                    <a:pt x="35624" y="2183"/>
                  </a:cubicBezTo>
                  <a:cubicBezTo>
                    <a:pt x="37119" y="3059"/>
                    <a:pt x="38191" y="4893"/>
                    <a:pt x="38479" y="7069"/>
                  </a:cubicBezTo>
                  <a:cubicBezTo>
                    <a:pt x="46224" y="9711"/>
                    <a:pt x="43329" y="20710"/>
                    <a:pt x="43177" y="24815"/>
                  </a:cubicBezTo>
                  <a:cubicBezTo>
                    <a:pt x="43025" y="28920"/>
                    <a:pt x="40289" y="31167"/>
                    <a:pt x="37565" y="31697"/>
                  </a:cubicBezTo>
                  <a:cubicBezTo>
                    <a:pt x="37552" y="33964"/>
                    <a:pt x="36819" y="36114"/>
                    <a:pt x="35556" y="37594"/>
                  </a:cubicBezTo>
                  <a:cubicBezTo>
                    <a:pt x="33637" y="39843"/>
                    <a:pt x="30865" y="40132"/>
                    <a:pt x="28716" y="38308"/>
                  </a:cubicBezTo>
                  <a:cubicBezTo>
                    <a:pt x="25453" y="42064"/>
                    <a:pt x="20546" y="43986"/>
                    <a:pt x="16641" y="40759"/>
                  </a:cubicBezTo>
                  <a:cubicBezTo>
                    <a:pt x="12933" y="43803"/>
                    <a:pt x="8117" y="42092"/>
                    <a:pt x="5965" y="36965"/>
                  </a:cubicBezTo>
                  <a:cubicBezTo>
                    <a:pt x="3851" y="37302"/>
                    <a:pt x="2239" y="35371"/>
                    <a:pt x="1271" y="32743"/>
                  </a:cubicBezTo>
                  <a:cubicBezTo>
                    <a:pt x="303" y="30115"/>
                    <a:pt x="-303" y="23987"/>
                    <a:pt x="156" y="21197"/>
                  </a:cubicBezTo>
                  <a:cubicBezTo>
                    <a:pt x="400" y="18442"/>
                    <a:pt x="2006" y="16284"/>
                    <a:pt x="4024" y="16000"/>
                  </a:cubicBezTo>
                  <a:cubicBezTo>
                    <a:pt x="4036" y="15954"/>
                    <a:pt x="4049" y="15909"/>
                    <a:pt x="4061" y="15863"/>
                  </a:cubicBezTo>
                  <a:close/>
                </a:path>
                <a:path w="43830" h="42397" fill="none" extrusionOk="0">
                  <a:moveTo>
                    <a:pt x="7089" y="36392"/>
                  </a:moveTo>
                  <a:cubicBezTo>
                    <a:pt x="6734" y="36585"/>
                    <a:pt x="6361" y="36713"/>
                    <a:pt x="5981" y="36773"/>
                  </a:cubicBezTo>
                  <a:lnTo>
                    <a:pt x="7089" y="36392"/>
                  </a:lnTo>
                  <a:close/>
                </a:path>
              </a:pathLst>
            </a:custGeom>
            <a:solidFill>
              <a:srgbClr val="E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071553" y="2137527"/>
              <a:ext cx="3673021" cy="1384995"/>
            </a:xfrm>
            <a:prstGeom prst="rect">
              <a:avLst/>
            </a:prstGeom>
          </p:spPr>
          <p:txBody>
            <a:bodyPr wrap="square">
              <a:spAutoFit/>
            </a:bodyPr>
            <a:lstStyle/>
            <a:p>
              <a:pPr algn="ctr"/>
              <a:r>
                <a:rPr lang="en-GB" sz="2800" dirty="0" err="1">
                  <a:latin typeface="Cambria" panose="02040503050406030204" pitchFamily="18" charset="0"/>
                  <a:ea typeface="Cambria" panose="02040503050406030204" pitchFamily="18" charset="0"/>
                </a:rPr>
                <a:t>Sử</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dụng</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nhiều</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giác</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quan</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để</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quan</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sát</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cảm</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nhận</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cảnh</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vật</a:t>
              </a:r>
              <a:r>
                <a:rPr lang="en-GB" sz="2800" dirty="0">
                  <a:latin typeface="Cambria" panose="02040503050406030204" pitchFamily="18" charset="0"/>
                  <a:ea typeface="Cambria" panose="02040503050406030204" pitchFamily="18" charset="0"/>
                </a:rPr>
                <a:t>.</a:t>
              </a:r>
            </a:p>
          </p:txBody>
        </p:sp>
      </p:grpSp>
      <p:grpSp>
        <p:nvGrpSpPr>
          <p:cNvPr id="15" name="Group 14"/>
          <p:cNvGrpSpPr/>
          <p:nvPr/>
        </p:nvGrpSpPr>
        <p:grpSpPr>
          <a:xfrm>
            <a:off x="6883163" y="1944256"/>
            <a:ext cx="4743674" cy="2157978"/>
            <a:chOff x="2868645" y="1728914"/>
            <a:chExt cx="4253166" cy="2157978"/>
          </a:xfrm>
        </p:grpSpPr>
        <p:sp>
          <p:nvSpPr>
            <p:cNvPr id="16" name="Cloud 4"/>
            <p:cNvSpPr/>
            <p:nvPr/>
          </p:nvSpPr>
          <p:spPr>
            <a:xfrm rot="223276">
              <a:off x="2868645" y="1728914"/>
              <a:ext cx="4253166" cy="20680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4036 w 43256"/>
                <a:gd name="connsiteY4" fmla="*/ 5051 h 43219"/>
                <a:gd name="connsiteX5" fmla="*/ 15336 w 43256"/>
                <a:gd name="connsiteY5" fmla="*/ 63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6964 w 43256"/>
                <a:gd name="connsiteY2" fmla="*/ 34758 h 43219"/>
                <a:gd name="connsiteX0" fmla="*/ 4061 w 43381"/>
                <a:gd name="connsiteY0" fmla="*/ 14229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20" fmla="*/ 4061 w 43381"/>
                <a:gd name="connsiteY20" fmla="*/ 14229 h 43219"/>
                <a:gd name="connsiteX0" fmla="*/ 7089 w 43381"/>
                <a:gd name="connsiteY0" fmla="*/ 34758 h 43219"/>
                <a:gd name="connsiteX1" fmla="*/ 5981 w 43381"/>
                <a:gd name="connsiteY1" fmla="*/ 35139 h 43219"/>
                <a:gd name="connsiteX2" fmla="*/ 7089 w 43381"/>
                <a:gd name="connsiteY2" fmla="*/ 34758 h 43219"/>
                <a:gd name="connsiteX0" fmla="*/ 4061 w 43447"/>
                <a:gd name="connsiteY0" fmla="*/ 14229 h 43219"/>
                <a:gd name="connsiteX1" fmla="*/ 5784 w 43447"/>
                <a:gd name="connsiteY1" fmla="*/ 6766 h 43219"/>
                <a:gd name="connsiteX2" fmla="*/ 14166 w 43447"/>
                <a:gd name="connsiteY2" fmla="*/ 5061 h 43219"/>
                <a:gd name="connsiteX3" fmla="*/ 22617 w 43447"/>
                <a:gd name="connsiteY3" fmla="*/ 3291 h 43219"/>
                <a:gd name="connsiteX4" fmla="*/ 25910 w 43447"/>
                <a:gd name="connsiteY4" fmla="*/ 59 h 43219"/>
                <a:gd name="connsiteX5" fmla="*/ 29994 w 43447"/>
                <a:gd name="connsiteY5" fmla="*/ 2340 h 43219"/>
                <a:gd name="connsiteX6" fmla="*/ 35624 w 43447"/>
                <a:gd name="connsiteY6" fmla="*/ 549 h 43219"/>
                <a:gd name="connsiteX7" fmla="*/ 38479 w 43447"/>
                <a:gd name="connsiteY7" fmla="*/ 5435 h 43219"/>
                <a:gd name="connsiteX8" fmla="*/ 42143 w 43447"/>
                <a:gd name="connsiteY8" fmla="*/ 10177 h 43219"/>
                <a:gd name="connsiteX9" fmla="*/ 43177 w 43447"/>
                <a:gd name="connsiteY9" fmla="*/ 23181 h 43219"/>
                <a:gd name="connsiteX10" fmla="*/ 37565 w 43447"/>
                <a:gd name="connsiteY10" fmla="*/ 30063 h 43219"/>
                <a:gd name="connsiteX11" fmla="*/ 35556 w 43447"/>
                <a:gd name="connsiteY11" fmla="*/ 35960 h 43219"/>
                <a:gd name="connsiteX12" fmla="*/ 28716 w 43447"/>
                <a:gd name="connsiteY12" fmla="*/ 36674 h 43219"/>
                <a:gd name="connsiteX13" fmla="*/ 23828 w 43447"/>
                <a:gd name="connsiteY13" fmla="*/ 42965 h 43219"/>
                <a:gd name="connsiteX14" fmla="*/ 16641 w 43447"/>
                <a:gd name="connsiteY14" fmla="*/ 39125 h 43219"/>
                <a:gd name="connsiteX15" fmla="*/ 5965 w 43447"/>
                <a:gd name="connsiteY15" fmla="*/ 35331 h 43219"/>
                <a:gd name="connsiteX16" fmla="*/ 1271 w 43447"/>
                <a:gd name="connsiteY16" fmla="*/ 31109 h 43219"/>
                <a:gd name="connsiteX17" fmla="*/ 156 w 43447"/>
                <a:gd name="connsiteY17" fmla="*/ 19563 h 43219"/>
                <a:gd name="connsiteX18" fmla="*/ 4024 w 43447"/>
                <a:gd name="connsiteY18" fmla="*/ 14366 h 43219"/>
                <a:gd name="connsiteX19" fmla="*/ 4061 w 43447"/>
                <a:gd name="connsiteY19" fmla="*/ 14229 h 43219"/>
                <a:gd name="connsiteX0" fmla="*/ 7089 w 43447"/>
                <a:gd name="connsiteY0" fmla="*/ 34758 h 43219"/>
                <a:gd name="connsiteX1" fmla="*/ 5981 w 43447"/>
                <a:gd name="connsiteY1" fmla="*/ 35139 h 43219"/>
                <a:gd name="connsiteX2" fmla="*/ 7089 w 43447"/>
                <a:gd name="connsiteY2" fmla="*/ 34758 h 43219"/>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763"/>
                <a:gd name="connsiteX1" fmla="*/ 5784 w 43447"/>
                <a:gd name="connsiteY1" fmla="*/ 6766 h 40763"/>
                <a:gd name="connsiteX2" fmla="*/ 14166 w 43447"/>
                <a:gd name="connsiteY2" fmla="*/ 5061 h 40763"/>
                <a:gd name="connsiteX3" fmla="*/ 22617 w 43447"/>
                <a:gd name="connsiteY3" fmla="*/ 3291 h 40763"/>
                <a:gd name="connsiteX4" fmla="*/ 25910 w 43447"/>
                <a:gd name="connsiteY4" fmla="*/ 59 h 40763"/>
                <a:gd name="connsiteX5" fmla="*/ 29994 w 43447"/>
                <a:gd name="connsiteY5" fmla="*/ 2340 h 40763"/>
                <a:gd name="connsiteX6" fmla="*/ 35624 w 43447"/>
                <a:gd name="connsiteY6" fmla="*/ 549 h 40763"/>
                <a:gd name="connsiteX7" fmla="*/ 38479 w 43447"/>
                <a:gd name="connsiteY7" fmla="*/ 5435 h 40763"/>
                <a:gd name="connsiteX8" fmla="*/ 42143 w 43447"/>
                <a:gd name="connsiteY8" fmla="*/ 10177 h 40763"/>
                <a:gd name="connsiteX9" fmla="*/ 43177 w 43447"/>
                <a:gd name="connsiteY9" fmla="*/ 23181 h 40763"/>
                <a:gd name="connsiteX10" fmla="*/ 37565 w 43447"/>
                <a:gd name="connsiteY10" fmla="*/ 30063 h 40763"/>
                <a:gd name="connsiteX11" fmla="*/ 35556 w 43447"/>
                <a:gd name="connsiteY11" fmla="*/ 35960 h 40763"/>
                <a:gd name="connsiteX12" fmla="*/ 28716 w 43447"/>
                <a:gd name="connsiteY12" fmla="*/ 36674 h 40763"/>
                <a:gd name="connsiteX13" fmla="*/ 16641 w 43447"/>
                <a:gd name="connsiteY13" fmla="*/ 39125 h 40763"/>
                <a:gd name="connsiteX14" fmla="*/ 5965 w 43447"/>
                <a:gd name="connsiteY14" fmla="*/ 35331 h 40763"/>
                <a:gd name="connsiteX15" fmla="*/ 1271 w 43447"/>
                <a:gd name="connsiteY15" fmla="*/ 31109 h 40763"/>
                <a:gd name="connsiteX16" fmla="*/ 156 w 43447"/>
                <a:gd name="connsiteY16" fmla="*/ 19563 h 40763"/>
                <a:gd name="connsiteX17" fmla="*/ 4024 w 43447"/>
                <a:gd name="connsiteY17" fmla="*/ 14366 h 40763"/>
                <a:gd name="connsiteX18" fmla="*/ 4061 w 43447"/>
                <a:gd name="connsiteY18" fmla="*/ 14229 h 40763"/>
                <a:gd name="connsiteX0" fmla="*/ 7089 w 43447"/>
                <a:gd name="connsiteY0" fmla="*/ 34758 h 40763"/>
                <a:gd name="connsiteX1" fmla="*/ 5981 w 43447"/>
                <a:gd name="connsiteY1" fmla="*/ 35139 h 40763"/>
                <a:gd name="connsiteX2" fmla="*/ 7089 w 43447"/>
                <a:gd name="connsiteY2" fmla="*/ 34758 h 40763"/>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21 h 40755"/>
                <a:gd name="connsiteX1" fmla="*/ 5784 w 43447"/>
                <a:gd name="connsiteY1" fmla="*/ 6758 h 40755"/>
                <a:gd name="connsiteX2" fmla="*/ 14166 w 43447"/>
                <a:gd name="connsiteY2" fmla="*/ 5053 h 40755"/>
                <a:gd name="connsiteX3" fmla="*/ 29994 w 43447"/>
                <a:gd name="connsiteY3" fmla="*/ 2332 h 40755"/>
                <a:gd name="connsiteX4" fmla="*/ 35624 w 43447"/>
                <a:gd name="connsiteY4" fmla="*/ 541 h 40755"/>
                <a:gd name="connsiteX5" fmla="*/ 38479 w 43447"/>
                <a:gd name="connsiteY5" fmla="*/ 5427 h 40755"/>
                <a:gd name="connsiteX6" fmla="*/ 42143 w 43447"/>
                <a:gd name="connsiteY6" fmla="*/ 10169 h 40755"/>
                <a:gd name="connsiteX7" fmla="*/ 43177 w 43447"/>
                <a:gd name="connsiteY7" fmla="*/ 23173 h 40755"/>
                <a:gd name="connsiteX8" fmla="*/ 37565 w 43447"/>
                <a:gd name="connsiteY8" fmla="*/ 30055 h 40755"/>
                <a:gd name="connsiteX9" fmla="*/ 35556 w 43447"/>
                <a:gd name="connsiteY9" fmla="*/ 35952 h 40755"/>
                <a:gd name="connsiteX10" fmla="*/ 28716 w 43447"/>
                <a:gd name="connsiteY10" fmla="*/ 36666 h 40755"/>
                <a:gd name="connsiteX11" fmla="*/ 16641 w 43447"/>
                <a:gd name="connsiteY11" fmla="*/ 39117 h 40755"/>
                <a:gd name="connsiteX12" fmla="*/ 5965 w 43447"/>
                <a:gd name="connsiteY12" fmla="*/ 35323 h 40755"/>
                <a:gd name="connsiteX13" fmla="*/ 1271 w 43447"/>
                <a:gd name="connsiteY13" fmla="*/ 31101 h 40755"/>
                <a:gd name="connsiteX14" fmla="*/ 156 w 43447"/>
                <a:gd name="connsiteY14" fmla="*/ 19555 h 40755"/>
                <a:gd name="connsiteX15" fmla="*/ 4024 w 43447"/>
                <a:gd name="connsiteY15" fmla="*/ 14358 h 40755"/>
                <a:gd name="connsiteX16" fmla="*/ 4061 w 43447"/>
                <a:gd name="connsiteY16" fmla="*/ 14221 h 40755"/>
                <a:gd name="connsiteX0" fmla="*/ 7089 w 43447"/>
                <a:gd name="connsiteY0" fmla="*/ 34750 h 40755"/>
                <a:gd name="connsiteX1" fmla="*/ 5981 w 43447"/>
                <a:gd name="connsiteY1" fmla="*/ 35131 h 40755"/>
                <a:gd name="connsiteX2" fmla="*/ 7089 w 43447"/>
                <a:gd name="connsiteY2" fmla="*/ 34750 h 40755"/>
                <a:gd name="connsiteX0" fmla="*/ 4061 w 43447"/>
                <a:gd name="connsiteY0" fmla="*/ 14468 h 41002"/>
                <a:gd name="connsiteX1" fmla="*/ 5784 w 43447"/>
                <a:gd name="connsiteY1" fmla="*/ 7005 h 41002"/>
                <a:gd name="connsiteX2" fmla="*/ 14166 w 43447"/>
                <a:gd name="connsiteY2" fmla="*/ 5300 h 41002"/>
                <a:gd name="connsiteX3" fmla="*/ 29994 w 43447"/>
                <a:gd name="connsiteY3" fmla="*/ 2579 h 41002"/>
                <a:gd name="connsiteX4" fmla="*/ 35624 w 43447"/>
                <a:gd name="connsiteY4" fmla="*/ 788 h 41002"/>
                <a:gd name="connsiteX5" fmla="*/ 38479 w 43447"/>
                <a:gd name="connsiteY5" fmla="*/ 5674 h 41002"/>
                <a:gd name="connsiteX6" fmla="*/ 42143 w 43447"/>
                <a:gd name="connsiteY6" fmla="*/ 10416 h 41002"/>
                <a:gd name="connsiteX7" fmla="*/ 43177 w 43447"/>
                <a:gd name="connsiteY7" fmla="*/ 23420 h 41002"/>
                <a:gd name="connsiteX8" fmla="*/ 37565 w 43447"/>
                <a:gd name="connsiteY8" fmla="*/ 30302 h 41002"/>
                <a:gd name="connsiteX9" fmla="*/ 35556 w 43447"/>
                <a:gd name="connsiteY9" fmla="*/ 36199 h 41002"/>
                <a:gd name="connsiteX10" fmla="*/ 28716 w 43447"/>
                <a:gd name="connsiteY10" fmla="*/ 36913 h 41002"/>
                <a:gd name="connsiteX11" fmla="*/ 16641 w 43447"/>
                <a:gd name="connsiteY11" fmla="*/ 39364 h 41002"/>
                <a:gd name="connsiteX12" fmla="*/ 5965 w 43447"/>
                <a:gd name="connsiteY12" fmla="*/ 35570 h 41002"/>
                <a:gd name="connsiteX13" fmla="*/ 1271 w 43447"/>
                <a:gd name="connsiteY13" fmla="*/ 31348 h 41002"/>
                <a:gd name="connsiteX14" fmla="*/ 156 w 43447"/>
                <a:gd name="connsiteY14" fmla="*/ 19802 h 41002"/>
                <a:gd name="connsiteX15" fmla="*/ 4024 w 43447"/>
                <a:gd name="connsiteY15" fmla="*/ 14605 h 41002"/>
                <a:gd name="connsiteX16" fmla="*/ 4061 w 43447"/>
                <a:gd name="connsiteY16" fmla="*/ 14468 h 41002"/>
                <a:gd name="connsiteX0" fmla="*/ 7089 w 43447"/>
                <a:gd name="connsiteY0" fmla="*/ 34997 h 41002"/>
                <a:gd name="connsiteX1" fmla="*/ 5981 w 43447"/>
                <a:gd name="connsiteY1" fmla="*/ 35378 h 41002"/>
                <a:gd name="connsiteX2" fmla="*/ 7089 w 43447"/>
                <a:gd name="connsiteY2" fmla="*/ 34997 h 41002"/>
                <a:gd name="connsiteX0" fmla="*/ 4061 w 43447"/>
                <a:gd name="connsiteY0" fmla="*/ 15863 h 42397"/>
                <a:gd name="connsiteX1" fmla="*/ 5784 w 43447"/>
                <a:gd name="connsiteY1" fmla="*/ 8400 h 42397"/>
                <a:gd name="connsiteX2" fmla="*/ 14166 w 43447"/>
                <a:gd name="connsiteY2" fmla="*/ 6695 h 42397"/>
                <a:gd name="connsiteX3" fmla="*/ 29994 w 43447"/>
                <a:gd name="connsiteY3" fmla="*/ 3974 h 42397"/>
                <a:gd name="connsiteX4" fmla="*/ 35624 w 43447"/>
                <a:gd name="connsiteY4" fmla="*/ 2183 h 42397"/>
                <a:gd name="connsiteX5" fmla="*/ 38479 w 43447"/>
                <a:gd name="connsiteY5" fmla="*/ 7069 h 42397"/>
                <a:gd name="connsiteX6" fmla="*/ 42143 w 43447"/>
                <a:gd name="connsiteY6" fmla="*/ 11811 h 42397"/>
                <a:gd name="connsiteX7" fmla="*/ 43177 w 43447"/>
                <a:gd name="connsiteY7" fmla="*/ 24815 h 42397"/>
                <a:gd name="connsiteX8" fmla="*/ 37565 w 43447"/>
                <a:gd name="connsiteY8" fmla="*/ 31697 h 42397"/>
                <a:gd name="connsiteX9" fmla="*/ 35556 w 43447"/>
                <a:gd name="connsiteY9" fmla="*/ 37594 h 42397"/>
                <a:gd name="connsiteX10" fmla="*/ 28716 w 43447"/>
                <a:gd name="connsiteY10" fmla="*/ 38308 h 42397"/>
                <a:gd name="connsiteX11" fmla="*/ 16641 w 43447"/>
                <a:gd name="connsiteY11" fmla="*/ 40759 h 42397"/>
                <a:gd name="connsiteX12" fmla="*/ 5965 w 43447"/>
                <a:gd name="connsiteY12" fmla="*/ 36965 h 42397"/>
                <a:gd name="connsiteX13" fmla="*/ 1271 w 43447"/>
                <a:gd name="connsiteY13" fmla="*/ 32743 h 42397"/>
                <a:gd name="connsiteX14" fmla="*/ 156 w 43447"/>
                <a:gd name="connsiteY14" fmla="*/ 21197 h 42397"/>
                <a:gd name="connsiteX15" fmla="*/ 4024 w 43447"/>
                <a:gd name="connsiteY15" fmla="*/ 16000 h 42397"/>
                <a:gd name="connsiteX16" fmla="*/ 4061 w 43447"/>
                <a:gd name="connsiteY16" fmla="*/ 15863 h 42397"/>
                <a:gd name="connsiteX0" fmla="*/ 7089 w 43447"/>
                <a:gd name="connsiteY0" fmla="*/ 36392 h 42397"/>
                <a:gd name="connsiteX1" fmla="*/ 5981 w 43447"/>
                <a:gd name="connsiteY1" fmla="*/ 36773 h 42397"/>
                <a:gd name="connsiteX2" fmla="*/ 7089 w 43447"/>
                <a:gd name="connsiteY2" fmla="*/ 36392 h 42397"/>
                <a:gd name="connsiteX0" fmla="*/ 4061 w 43852"/>
                <a:gd name="connsiteY0" fmla="*/ 15863 h 42397"/>
                <a:gd name="connsiteX1" fmla="*/ 5784 w 43852"/>
                <a:gd name="connsiteY1" fmla="*/ 8400 h 42397"/>
                <a:gd name="connsiteX2" fmla="*/ 14166 w 43852"/>
                <a:gd name="connsiteY2" fmla="*/ 6695 h 42397"/>
                <a:gd name="connsiteX3" fmla="*/ 29994 w 43852"/>
                <a:gd name="connsiteY3" fmla="*/ 3974 h 42397"/>
                <a:gd name="connsiteX4" fmla="*/ 35624 w 43852"/>
                <a:gd name="connsiteY4" fmla="*/ 2183 h 42397"/>
                <a:gd name="connsiteX5" fmla="*/ 38479 w 43852"/>
                <a:gd name="connsiteY5" fmla="*/ 7069 h 42397"/>
                <a:gd name="connsiteX6" fmla="*/ 42143 w 43852"/>
                <a:gd name="connsiteY6" fmla="*/ 11811 h 42397"/>
                <a:gd name="connsiteX7" fmla="*/ 43177 w 43852"/>
                <a:gd name="connsiteY7" fmla="*/ 24815 h 42397"/>
                <a:gd name="connsiteX8" fmla="*/ 37565 w 43852"/>
                <a:gd name="connsiteY8" fmla="*/ 31697 h 42397"/>
                <a:gd name="connsiteX9" fmla="*/ 35556 w 43852"/>
                <a:gd name="connsiteY9" fmla="*/ 37594 h 42397"/>
                <a:gd name="connsiteX10" fmla="*/ 28716 w 43852"/>
                <a:gd name="connsiteY10" fmla="*/ 38308 h 42397"/>
                <a:gd name="connsiteX11" fmla="*/ 16641 w 43852"/>
                <a:gd name="connsiteY11" fmla="*/ 40759 h 42397"/>
                <a:gd name="connsiteX12" fmla="*/ 5965 w 43852"/>
                <a:gd name="connsiteY12" fmla="*/ 36965 h 42397"/>
                <a:gd name="connsiteX13" fmla="*/ 1271 w 43852"/>
                <a:gd name="connsiteY13" fmla="*/ 32743 h 42397"/>
                <a:gd name="connsiteX14" fmla="*/ 156 w 43852"/>
                <a:gd name="connsiteY14" fmla="*/ 21197 h 42397"/>
                <a:gd name="connsiteX15" fmla="*/ 4024 w 43852"/>
                <a:gd name="connsiteY15" fmla="*/ 16000 h 42397"/>
                <a:gd name="connsiteX16" fmla="*/ 4061 w 43852"/>
                <a:gd name="connsiteY16" fmla="*/ 15863 h 42397"/>
                <a:gd name="connsiteX0" fmla="*/ 7089 w 43852"/>
                <a:gd name="connsiteY0" fmla="*/ 36392 h 42397"/>
                <a:gd name="connsiteX1" fmla="*/ 5981 w 43852"/>
                <a:gd name="connsiteY1" fmla="*/ 36773 h 42397"/>
                <a:gd name="connsiteX2" fmla="*/ 7089 w 43852"/>
                <a:gd name="connsiteY2" fmla="*/ 36392 h 42397"/>
                <a:gd name="connsiteX0" fmla="*/ 4061 w 43181"/>
                <a:gd name="connsiteY0" fmla="*/ 15863 h 42397"/>
                <a:gd name="connsiteX1" fmla="*/ 5784 w 43181"/>
                <a:gd name="connsiteY1" fmla="*/ 8400 h 42397"/>
                <a:gd name="connsiteX2" fmla="*/ 14166 w 43181"/>
                <a:gd name="connsiteY2" fmla="*/ 6695 h 42397"/>
                <a:gd name="connsiteX3" fmla="*/ 29994 w 43181"/>
                <a:gd name="connsiteY3" fmla="*/ 3974 h 42397"/>
                <a:gd name="connsiteX4" fmla="*/ 35624 w 43181"/>
                <a:gd name="connsiteY4" fmla="*/ 2183 h 42397"/>
                <a:gd name="connsiteX5" fmla="*/ 38479 w 43181"/>
                <a:gd name="connsiteY5" fmla="*/ 7069 h 42397"/>
                <a:gd name="connsiteX6" fmla="*/ 43177 w 43181"/>
                <a:gd name="connsiteY6" fmla="*/ 24815 h 42397"/>
                <a:gd name="connsiteX7" fmla="*/ 37565 w 43181"/>
                <a:gd name="connsiteY7" fmla="*/ 31697 h 42397"/>
                <a:gd name="connsiteX8" fmla="*/ 35556 w 43181"/>
                <a:gd name="connsiteY8" fmla="*/ 37594 h 42397"/>
                <a:gd name="connsiteX9" fmla="*/ 28716 w 43181"/>
                <a:gd name="connsiteY9" fmla="*/ 38308 h 42397"/>
                <a:gd name="connsiteX10" fmla="*/ 16641 w 43181"/>
                <a:gd name="connsiteY10" fmla="*/ 40759 h 42397"/>
                <a:gd name="connsiteX11" fmla="*/ 5965 w 43181"/>
                <a:gd name="connsiteY11" fmla="*/ 36965 h 42397"/>
                <a:gd name="connsiteX12" fmla="*/ 1271 w 43181"/>
                <a:gd name="connsiteY12" fmla="*/ 32743 h 42397"/>
                <a:gd name="connsiteX13" fmla="*/ 156 w 43181"/>
                <a:gd name="connsiteY13" fmla="*/ 21197 h 42397"/>
                <a:gd name="connsiteX14" fmla="*/ 4024 w 43181"/>
                <a:gd name="connsiteY14" fmla="*/ 16000 h 42397"/>
                <a:gd name="connsiteX15" fmla="*/ 4061 w 43181"/>
                <a:gd name="connsiteY15" fmla="*/ 15863 h 42397"/>
                <a:gd name="connsiteX0" fmla="*/ 7089 w 43181"/>
                <a:gd name="connsiteY0" fmla="*/ 36392 h 42397"/>
                <a:gd name="connsiteX1" fmla="*/ 5981 w 43181"/>
                <a:gd name="connsiteY1" fmla="*/ 36773 h 42397"/>
                <a:gd name="connsiteX2" fmla="*/ 7089 w 43181"/>
                <a:gd name="connsiteY2" fmla="*/ 36392 h 42397"/>
                <a:gd name="connsiteX0" fmla="*/ 4061 w 43830"/>
                <a:gd name="connsiteY0" fmla="*/ 15863 h 42397"/>
                <a:gd name="connsiteX1" fmla="*/ 5784 w 43830"/>
                <a:gd name="connsiteY1" fmla="*/ 8400 h 42397"/>
                <a:gd name="connsiteX2" fmla="*/ 14166 w 43830"/>
                <a:gd name="connsiteY2" fmla="*/ 6695 h 42397"/>
                <a:gd name="connsiteX3" fmla="*/ 29994 w 43830"/>
                <a:gd name="connsiteY3" fmla="*/ 3974 h 42397"/>
                <a:gd name="connsiteX4" fmla="*/ 35624 w 43830"/>
                <a:gd name="connsiteY4" fmla="*/ 2183 h 42397"/>
                <a:gd name="connsiteX5" fmla="*/ 38479 w 43830"/>
                <a:gd name="connsiteY5" fmla="*/ 7069 h 42397"/>
                <a:gd name="connsiteX6" fmla="*/ 43177 w 43830"/>
                <a:gd name="connsiteY6" fmla="*/ 24815 h 42397"/>
                <a:gd name="connsiteX7" fmla="*/ 37565 w 43830"/>
                <a:gd name="connsiteY7" fmla="*/ 31697 h 42397"/>
                <a:gd name="connsiteX8" fmla="*/ 35556 w 43830"/>
                <a:gd name="connsiteY8" fmla="*/ 37594 h 42397"/>
                <a:gd name="connsiteX9" fmla="*/ 28716 w 43830"/>
                <a:gd name="connsiteY9" fmla="*/ 38308 h 42397"/>
                <a:gd name="connsiteX10" fmla="*/ 16641 w 43830"/>
                <a:gd name="connsiteY10" fmla="*/ 40759 h 42397"/>
                <a:gd name="connsiteX11" fmla="*/ 5965 w 43830"/>
                <a:gd name="connsiteY11" fmla="*/ 36965 h 42397"/>
                <a:gd name="connsiteX12" fmla="*/ 1271 w 43830"/>
                <a:gd name="connsiteY12" fmla="*/ 32743 h 42397"/>
                <a:gd name="connsiteX13" fmla="*/ 156 w 43830"/>
                <a:gd name="connsiteY13" fmla="*/ 21197 h 42397"/>
                <a:gd name="connsiteX14" fmla="*/ 4024 w 43830"/>
                <a:gd name="connsiteY14" fmla="*/ 16000 h 42397"/>
                <a:gd name="connsiteX15" fmla="*/ 4061 w 43830"/>
                <a:gd name="connsiteY15" fmla="*/ 15863 h 42397"/>
                <a:gd name="connsiteX0" fmla="*/ 7089 w 43830"/>
                <a:gd name="connsiteY0" fmla="*/ 36392 h 42397"/>
                <a:gd name="connsiteX1" fmla="*/ 5981 w 43830"/>
                <a:gd name="connsiteY1" fmla="*/ 36773 h 42397"/>
                <a:gd name="connsiteX2" fmla="*/ 7089 w 43830"/>
                <a:gd name="connsiteY2" fmla="*/ 36392 h 42397"/>
              </a:gdLst>
              <a:ahLst/>
              <a:cxnLst>
                <a:cxn ang="0">
                  <a:pos x="connsiteX0" y="connsiteY0"/>
                </a:cxn>
                <a:cxn ang="0">
                  <a:pos x="connsiteX1" y="connsiteY1"/>
                </a:cxn>
                <a:cxn ang="0">
                  <a:pos x="connsiteX2" y="connsiteY2"/>
                </a:cxn>
              </a:cxnLst>
              <a:rect l="l" t="t" r="r" b="b"/>
              <a:pathLst>
                <a:path w="43830" h="42397">
                  <a:moveTo>
                    <a:pt x="4061" y="15863"/>
                  </a:moveTo>
                  <a:cubicBezTo>
                    <a:pt x="3790" y="13150"/>
                    <a:pt x="4422" y="10414"/>
                    <a:pt x="5784" y="8400"/>
                  </a:cubicBezTo>
                  <a:cubicBezTo>
                    <a:pt x="7936" y="5219"/>
                    <a:pt x="11425" y="4510"/>
                    <a:pt x="14166" y="6695"/>
                  </a:cubicBezTo>
                  <a:cubicBezTo>
                    <a:pt x="17386" y="-185"/>
                    <a:pt x="25899" y="-2856"/>
                    <a:pt x="29994" y="3974"/>
                  </a:cubicBezTo>
                  <a:cubicBezTo>
                    <a:pt x="31376" y="1760"/>
                    <a:pt x="33662" y="1033"/>
                    <a:pt x="35624" y="2183"/>
                  </a:cubicBezTo>
                  <a:cubicBezTo>
                    <a:pt x="37119" y="3059"/>
                    <a:pt x="38191" y="4893"/>
                    <a:pt x="38479" y="7069"/>
                  </a:cubicBezTo>
                  <a:cubicBezTo>
                    <a:pt x="46224" y="9711"/>
                    <a:pt x="43329" y="20710"/>
                    <a:pt x="43177" y="24815"/>
                  </a:cubicBezTo>
                  <a:cubicBezTo>
                    <a:pt x="43025" y="28920"/>
                    <a:pt x="40289" y="31167"/>
                    <a:pt x="37565" y="31697"/>
                  </a:cubicBezTo>
                  <a:cubicBezTo>
                    <a:pt x="37552" y="33964"/>
                    <a:pt x="36819" y="36114"/>
                    <a:pt x="35556" y="37594"/>
                  </a:cubicBezTo>
                  <a:cubicBezTo>
                    <a:pt x="33637" y="39843"/>
                    <a:pt x="30865" y="40132"/>
                    <a:pt x="28716" y="38308"/>
                  </a:cubicBezTo>
                  <a:cubicBezTo>
                    <a:pt x="25453" y="42064"/>
                    <a:pt x="20546" y="43986"/>
                    <a:pt x="16641" y="40759"/>
                  </a:cubicBezTo>
                  <a:cubicBezTo>
                    <a:pt x="12933" y="43803"/>
                    <a:pt x="8117" y="42092"/>
                    <a:pt x="5965" y="36965"/>
                  </a:cubicBezTo>
                  <a:cubicBezTo>
                    <a:pt x="3851" y="37302"/>
                    <a:pt x="2239" y="35371"/>
                    <a:pt x="1271" y="32743"/>
                  </a:cubicBezTo>
                  <a:cubicBezTo>
                    <a:pt x="303" y="30115"/>
                    <a:pt x="-303" y="23987"/>
                    <a:pt x="156" y="21197"/>
                  </a:cubicBezTo>
                  <a:cubicBezTo>
                    <a:pt x="400" y="18442"/>
                    <a:pt x="2006" y="16284"/>
                    <a:pt x="4024" y="16000"/>
                  </a:cubicBezTo>
                  <a:cubicBezTo>
                    <a:pt x="4036" y="15954"/>
                    <a:pt x="4049" y="15909"/>
                    <a:pt x="4061" y="15863"/>
                  </a:cubicBezTo>
                  <a:close/>
                </a:path>
                <a:path w="43830" h="42397" fill="none" extrusionOk="0">
                  <a:moveTo>
                    <a:pt x="7089" y="36392"/>
                  </a:moveTo>
                  <a:cubicBezTo>
                    <a:pt x="6734" y="36585"/>
                    <a:pt x="6361" y="36713"/>
                    <a:pt x="5981" y="36773"/>
                  </a:cubicBezTo>
                  <a:lnTo>
                    <a:pt x="7089" y="36392"/>
                  </a:lnTo>
                  <a:close/>
                </a:path>
              </a:pathLst>
            </a:custGeom>
            <a:solidFill>
              <a:srgbClr val="E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158718" y="2071010"/>
              <a:ext cx="3673021" cy="1815882"/>
            </a:xfrm>
            <a:prstGeom prst="rect">
              <a:avLst/>
            </a:prstGeom>
          </p:spPr>
          <p:txBody>
            <a:bodyPr wrap="square">
              <a:spAutoFit/>
            </a:bodyPr>
            <a:lstStyle/>
            <a:p>
              <a:pPr algn="ctr"/>
              <a:r>
                <a:rPr lang="en-GB" sz="2800" dirty="0" err="1">
                  <a:latin typeface="Cambria" panose="02040503050406030204" pitchFamily="18" charset="0"/>
                  <a:ea typeface="Cambria" panose="02040503050406030204" pitchFamily="18" charset="0"/>
                </a:rPr>
                <a:t>Sử</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dụng</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nhiều</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hình</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ảnh</a:t>
              </a:r>
              <a:r>
                <a:rPr lang="en-GB" sz="2800" dirty="0">
                  <a:latin typeface="Cambria" panose="02040503050406030204" pitchFamily="18" charset="0"/>
                  <a:ea typeface="Cambria" panose="02040503050406030204" pitchFamily="18" charset="0"/>
                </a:rPr>
                <a:t> so </a:t>
              </a:r>
              <a:r>
                <a:rPr lang="en-GB" sz="2800" dirty="0" err="1">
                  <a:latin typeface="Cambria" panose="02040503050406030204" pitchFamily="18" charset="0"/>
                  <a:ea typeface="Cambria" panose="02040503050406030204" pitchFamily="18" charset="0"/>
                </a:rPr>
                <a:t>sánh</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để</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làm</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nổi</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bật</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đặc</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điểm</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từng</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cảnh</a:t>
              </a:r>
              <a:r>
                <a:rPr lang="en-GB" sz="2800" dirty="0">
                  <a:latin typeface="Cambria" panose="02040503050406030204" pitchFamily="18" charset="0"/>
                  <a:ea typeface="Cambria" panose="02040503050406030204" pitchFamily="18" charset="0"/>
                </a:rPr>
                <a:t> </a:t>
              </a:r>
              <a:r>
                <a:rPr lang="en-GB" sz="2800" dirty="0" err="1">
                  <a:latin typeface="Cambria" panose="02040503050406030204" pitchFamily="18" charset="0"/>
                  <a:ea typeface="Cambria" panose="02040503050406030204" pitchFamily="18" charset="0"/>
                </a:rPr>
                <a:t>vật</a:t>
              </a:r>
              <a:r>
                <a:rPr lang="en-GB" sz="2800" dirty="0">
                  <a:latin typeface="Cambria" panose="02040503050406030204" pitchFamily="18" charset="0"/>
                  <a:ea typeface="Cambria" panose="02040503050406030204" pitchFamily="18" charset="0"/>
                </a:rPr>
                <a:t>.</a:t>
              </a:r>
            </a:p>
          </p:txBody>
        </p:sp>
      </p:grpSp>
      <p:grpSp>
        <p:nvGrpSpPr>
          <p:cNvPr id="22" name="Group 21"/>
          <p:cNvGrpSpPr/>
          <p:nvPr/>
        </p:nvGrpSpPr>
        <p:grpSpPr>
          <a:xfrm>
            <a:off x="5338713" y="4100075"/>
            <a:ext cx="2964679" cy="1402830"/>
            <a:chOff x="5338713" y="4100075"/>
            <a:chExt cx="2964679" cy="1402830"/>
          </a:xfrm>
        </p:grpSpPr>
        <p:sp>
          <p:nvSpPr>
            <p:cNvPr id="19" name="Cloud 4"/>
            <p:cNvSpPr/>
            <p:nvPr/>
          </p:nvSpPr>
          <p:spPr>
            <a:xfrm rot="223276">
              <a:off x="5338713" y="4100075"/>
              <a:ext cx="2964679" cy="140283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4036 w 43256"/>
                <a:gd name="connsiteY4" fmla="*/ 5051 h 43219"/>
                <a:gd name="connsiteX5" fmla="*/ 15336 w 43256"/>
                <a:gd name="connsiteY5" fmla="*/ 63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6964 w 43256"/>
                <a:gd name="connsiteY2" fmla="*/ 34758 h 43219"/>
                <a:gd name="connsiteX0" fmla="*/ 4061 w 43381"/>
                <a:gd name="connsiteY0" fmla="*/ 14229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20" fmla="*/ 4061 w 43381"/>
                <a:gd name="connsiteY20" fmla="*/ 14229 h 43219"/>
                <a:gd name="connsiteX0" fmla="*/ 7089 w 43381"/>
                <a:gd name="connsiteY0" fmla="*/ 34758 h 43219"/>
                <a:gd name="connsiteX1" fmla="*/ 5981 w 43381"/>
                <a:gd name="connsiteY1" fmla="*/ 35139 h 43219"/>
                <a:gd name="connsiteX2" fmla="*/ 7089 w 43381"/>
                <a:gd name="connsiteY2" fmla="*/ 34758 h 43219"/>
                <a:gd name="connsiteX0" fmla="*/ 4061 w 43447"/>
                <a:gd name="connsiteY0" fmla="*/ 14229 h 43219"/>
                <a:gd name="connsiteX1" fmla="*/ 5784 w 43447"/>
                <a:gd name="connsiteY1" fmla="*/ 6766 h 43219"/>
                <a:gd name="connsiteX2" fmla="*/ 14166 w 43447"/>
                <a:gd name="connsiteY2" fmla="*/ 5061 h 43219"/>
                <a:gd name="connsiteX3" fmla="*/ 22617 w 43447"/>
                <a:gd name="connsiteY3" fmla="*/ 3291 h 43219"/>
                <a:gd name="connsiteX4" fmla="*/ 25910 w 43447"/>
                <a:gd name="connsiteY4" fmla="*/ 59 h 43219"/>
                <a:gd name="connsiteX5" fmla="*/ 29994 w 43447"/>
                <a:gd name="connsiteY5" fmla="*/ 2340 h 43219"/>
                <a:gd name="connsiteX6" fmla="*/ 35624 w 43447"/>
                <a:gd name="connsiteY6" fmla="*/ 549 h 43219"/>
                <a:gd name="connsiteX7" fmla="*/ 38479 w 43447"/>
                <a:gd name="connsiteY7" fmla="*/ 5435 h 43219"/>
                <a:gd name="connsiteX8" fmla="*/ 42143 w 43447"/>
                <a:gd name="connsiteY8" fmla="*/ 10177 h 43219"/>
                <a:gd name="connsiteX9" fmla="*/ 43177 w 43447"/>
                <a:gd name="connsiteY9" fmla="*/ 23181 h 43219"/>
                <a:gd name="connsiteX10" fmla="*/ 37565 w 43447"/>
                <a:gd name="connsiteY10" fmla="*/ 30063 h 43219"/>
                <a:gd name="connsiteX11" fmla="*/ 35556 w 43447"/>
                <a:gd name="connsiteY11" fmla="*/ 35960 h 43219"/>
                <a:gd name="connsiteX12" fmla="*/ 28716 w 43447"/>
                <a:gd name="connsiteY12" fmla="*/ 36674 h 43219"/>
                <a:gd name="connsiteX13" fmla="*/ 23828 w 43447"/>
                <a:gd name="connsiteY13" fmla="*/ 42965 h 43219"/>
                <a:gd name="connsiteX14" fmla="*/ 16641 w 43447"/>
                <a:gd name="connsiteY14" fmla="*/ 39125 h 43219"/>
                <a:gd name="connsiteX15" fmla="*/ 5965 w 43447"/>
                <a:gd name="connsiteY15" fmla="*/ 35331 h 43219"/>
                <a:gd name="connsiteX16" fmla="*/ 1271 w 43447"/>
                <a:gd name="connsiteY16" fmla="*/ 31109 h 43219"/>
                <a:gd name="connsiteX17" fmla="*/ 156 w 43447"/>
                <a:gd name="connsiteY17" fmla="*/ 19563 h 43219"/>
                <a:gd name="connsiteX18" fmla="*/ 4024 w 43447"/>
                <a:gd name="connsiteY18" fmla="*/ 14366 h 43219"/>
                <a:gd name="connsiteX19" fmla="*/ 4061 w 43447"/>
                <a:gd name="connsiteY19" fmla="*/ 14229 h 43219"/>
                <a:gd name="connsiteX0" fmla="*/ 7089 w 43447"/>
                <a:gd name="connsiteY0" fmla="*/ 34758 h 43219"/>
                <a:gd name="connsiteX1" fmla="*/ 5981 w 43447"/>
                <a:gd name="connsiteY1" fmla="*/ 35139 h 43219"/>
                <a:gd name="connsiteX2" fmla="*/ 7089 w 43447"/>
                <a:gd name="connsiteY2" fmla="*/ 34758 h 43219"/>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763"/>
                <a:gd name="connsiteX1" fmla="*/ 5784 w 43447"/>
                <a:gd name="connsiteY1" fmla="*/ 6766 h 40763"/>
                <a:gd name="connsiteX2" fmla="*/ 14166 w 43447"/>
                <a:gd name="connsiteY2" fmla="*/ 5061 h 40763"/>
                <a:gd name="connsiteX3" fmla="*/ 22617 w 43447"/>
                <a:gd name="connsiteY3" fmla="*/ 3291 h 40763"/>
                <a:gd name="connsiteX4" fmla="*/ 25910 w 43447"/>
                <a:gd name="connsiteY4" fmla="*/ 59 h 40763"/>
                <a:gd name="connsiteX5" fmla="*/ 29994 w 43447"/>
                <a:gd name="connsiteY5" fmla="*/ 2340 h 40763"/>
                <a:gd name="connsiteX6" fmla="*/ 35624 w 43447"/>
                <a:gd name="connsiteY6" fmla="*/ 549 h 40763"/>
                <a:gd name="connsiteX7" fmla="*/ 38479 w 43447"/>
                <a:gd name="connsiteY7" fmla="*/ 5435 h 40763"/>
                <a:gd name="connsiteX8" fmla="*/ 42143 w 43447"/>
                <a:gd name="connsiteY8" fmla="*/ 10177 h 40763"/>
                <a:gd name="connsiteX9" fmla="*/ 43177 w 43447"/>
                <a:gd name="connsiteY9" fmla="*/ 23181 h 40763"/>
                <a:gd name="connsiteX10" fmla="*/ 37565 w 43447"/>
                <a:gd name="connsiteY10" fmla="*/ 30063 h 40763"/>
                <a:gd name="connsiteX11" fmla="*/ 35556 w 43447"/>
                <a:gd name="connsiteY11" fmla="*/ 35960 h 40763"/>
                <a:gd name="connsiteX12" fmla="*/ 28716 w 43447"/>
                <a:gd name="connsiteY12" fmla="*/ 36674 h 40763"/>
                <a:gd name="connsiteX13" fmla="*/ 16641 w 43447"/>
                <a:gd name="connsiteY13" fmla="*/ 39125 h 40763"/>
                <a:gd name="connsiteX14" fmla="*/ 5965 w 43447"/>
                <a:gd name="connsiteY14" fmla="*/ 35331 h 40763"/>
                <a:gd name="connsiteX15" fmla="*/ 1271 w 43447"/>
                <a:gd name="connsiteY15" fmla="*/ 31109 h 40763"/>
                <a:gd name="connsiteX16" fmla="*/ 156 w 43447"/>
                <a:gd name="connsiteY16" fmla="*/ 19563 h 40763"/>
                <a:gd name="connsiteX17" fmla="*/ 4024 w 43447"/>
                <a:gd name="connsiteY17" fmla="*/ 14366 h 40763"/>
                <a:gd name="connsiteX18" fmla="*/ 4061 w 43447"/>
                <a:gd name="connsiteY18" fmla="*/ 14229 h 40763"/>
                <a:gd name="connsiteX0" fmla="*/ 7089 w 43447"/>
                <a:gd name="connsiteY0" fmla="*/ 34758 h 40763"/>
                <a:gd name="connsiteX1" fmla="*/ 5981 w 43447"/>
                <a:gd name="connsiteY1" fmla="*/ 35139 h 40763"/>
                <a:gd name="connsiteX2" fmla="*/ 7089 w 43447"/>
                <a:gd name="connsiteY2" fmla="*/ 34758 h 40763"/>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21 h 40755"/>
                <a:gd name="connsiteX1" fmla="*/ 5784 w 43447"/>
                <a:gd name="connsiteY1" fmla="*/ 6758 h 40755"/>
                <a:gd name="connsiteX2" fmla="*/ 14166 w 43447"/>
                <a:gd name="connsiteY2" fmla="*/ 5053 h 40755"/>
                <a:gd name="connsiteX3" fmla="*/ 29994 w 43447"/>
                <a:gd name="connsiteY3" fmla="*/ 2332 h 40755"/>
                <a:gd name="connsiteX4" fmla="*/ 35624 w 43447"/>
                <a:gd name="connsiteY4" fmla="*/ 541 h 40755"/>
                <a:gd name="connsiteX5" fmla="*/ 38479 w 43447"/>
                <a:gd name="connsiteY5" fmla="*/ 5427 h 40755"/>
                <a:gd name="connsiteX6" fmla="*/ 42143 w 43447"/>
                <a:gd name="connsiteY6" fmla="*/ 10169 h 40755"/>
                <a:gd name="connsiteX7" fmla="*/ 43177 w 43447"/>
                <a:gd name="connsiteY7" fmla="*/ 23173 h 40755"/>
                <a:gd name="connsiteX8" fmla="*/ 37565 w 43447"/>
                <a:gd name="connsiteY8" fmla="*/ 30055 h 40755"/>
                <a:gd name="connsiteX9" fmla="*/ 35556 w 43447"/>
                <a:gd name="connsiteY9" fmla="*/ 35952 h 40755"/>
                <a:gd name="connsiteX10" fmla="*/ 28716 w 43447"/>
                <a:gd name="connsiteY10" fmla="*/ 36666 h 40755"/>
                <a:gd name="connsiteX11" fmla="*/ 16641 w 43447"/>
                <a:gd name="connsiteY11" fmla="*/ 39117 h 40755"/>
                <a:gd name="connsiteX12" fmla="*/ 5965 w 43447"/>
                <a:gd name="connsiteY12" fmla="*/ 35323 h 40755"/>
                <a:gd name="connsiteX13" fmla="*/ 1271 w 43447"/>
                <a:gd name="connsiteY13" fmla="*/ 31101 h 40755"/>
                <a:gd name="connsiteX14" fmla="*/ 156 w 43447"/>
                <a:gd name="connsiteY14" fmla="*/ 19555 h 40755"/>
                <a:gd name="connsiteX15" fmla="*/ 4024 w 43447"/>
                <a:gd name="connsiteY15" fmla="*/ 14358 h 40755"/>
                <a:gd name="connsiteX16" fmla="*/ 4061 w 43447"/>
                <a:gd name="connsiteY16" fmla="*/ 14221 h 40755"/>
                <a:gd name="connsiteX0" fmla="*/ 7089 w 43447"/>
                <a:gd name="connsiteY0" fmla="*/ 34750 h 40755"/>
                <a:gd name="connsiteX1" fmla="*/ 5981 w 43447"/>
                <a:gd name="connsiteY1" fmla="*/ 35131 h 40755"/>
                <a:gd name="connsiteX2" fmla="*/ 7089 w 43447"/>
                <a:gd name="connsiteY2" fmla="*/ 34750 h 40755"/>
                <a:gd name="connsiteX0" fmla="*/ 4061 w 43447"/>
                <a:gd name="connsiteY0" fmla="*/ 14468 h 41002"/>
                <a:gd name="connsiteX1" fmla="*/ 5784 w 43447"/>
                <a:gd name="connsiteY1" fmla="*/ 7005 h 41002"/>
                <a:gd name="connsiteX2" fmla="*/ 14166 w 43447"/>
                <a:gd name="connsiteY2" fmla="*/ 5300 h 41002"/>
                <a:gd name="connsiteX3" fmla="*/ 29994 w 43447"/>
                <a:gd name="connsiteY3" fmla="*/ 2579 h 41002"/>
                <a:gd name="connsiteX4" fmla="*/ 35624 w 43447"/>
                <a:gd name="connsiteY4" fmla="*/ 788 h 41002"/>
                <a:gd name="connsiteX5" fmla="*/ 38479 w 43447"/>
                <a:gd name="connsiteY5" fmla="*/ 5674 h 41002"/>
                <a:gd name="connsiteX6" fmla="*/ 42143 w 43447"/>
                <a:gd name="connsiteY6" fmla="*/ 10416 h 41002"/>
                <a:gd name="connsiteX7" fmla="*/ 43177 w 43447"/>
                <a:gd name="connsiteY7" fmla="*/ 23420 h 41002"/>
                <a:gd name="connsiteX8" fmla="*/ 37565 w 43447"/>
                <a:gd name="connsiteY8" fmla="*/ 30302 h 41002"/>
                <a:gd name="connsiteX9" fmla="*/ 35556 w 43447"/>
                <a:gd name="connsiteY9" fmla="*/ 36199 h 41002"/>
                <a:gd name="connsiteX10" fmla="*/ 28716 w 43447"/>
                <a:gd name="connsiteY10" fmla="*/ 36913 h 41002"/>
                <a:gd name="connsiteX11" fmla="*/ 16641 w 43447"/>
                <a:gd name="connsiteY11" fmla="*/ 39364 h 41002"/>
                <a:gd name="connsiteX12" fmla="*/ 5965 w 43447"/>
                <a:gd name="connsiteY12" fmla="*/ 35570 h 41002"/>
                <a:gd name="connsiteX13" fmla="*/ 1271 w 43447"/>
                <a:gd name="connsiteY13" fmla="*/ 31348 h 41002"/>
                <a:gd name="connsiteX14" fmla="*/ 156 w 43447"/>
                <a:gd name="connsiteY14" fmla="*/ 19802 h 41002"/>
                <a:gd name="connsiteX15" fmla="*/ 4024 w 43447"/>
                <a:gd name="connsiteY15" fmla="*/ 14605 h 41002"/>
                <a:gd name="connsiteX16" fmla="*/ 4061 w 43447"/>
                <a:gd name="connsiteY16" fmla="*/ 14468 h 41002"/>
                <a:gd name="connsiteX0" fmla="*/ 7089 w 43447"/>
                <a:gd name="connsiteY0" fmla="*/ 34997 h 41002"/>
                <a:gd name="connsiteX1" fmla="*/ 5981 w 43447"/>
                <a:gd name="connsiteY1" fmla="*/ 35378 h 41002"/>
                <a:gd name="connsiteX2" fmla="*/ 7089 w 43447"/>
                <a:gd name="connsiteY2" fmla="*/ 34997 h 41002"/>
                <a:gd name="connsiteX0" fmla="*/ 4061 w 43447"/>
                <a:gd name="connsiteY0" fmla="*/ 15863 h 42397"/>
                <a:gd name="connsiteX1" fmla="*/ 5784 w 43447"/>
                <a:gd name="connsiteY1" fmla="*/ 8400 h 42397"/>
                <a:gd name="connsiteX2" fmla="*/ 14166 w 43447"/>
                <a:gd name="connsiteY2" fmla="*/ 6695 h 42397"/>
                <a:gd name="connsiteX3" fmla="*/ 29994 w 43447"/>
                <a:gd name="connsiteY3" fmla="*/ 3974 h 42397"/>
                <a:gd name="connsiteX4" fmla="*/ 35624 w 43447"/>
                <a:gd name="connsiteY4" fmla="*/ 2183 h 42397"/>
                <a:gd name="connsiteX5" fmla="*/ 38479 w 43447"/>
                <a:gd name="connsiteY5" fmla="*/ 7069 h 42397"/>
                <a:gd name="connsiteX6" fmla="*/ 42143 w 43447"/>
                <a:gd name="connsiteY6" fmla="*/ 11811 h 42397"/>
                <a:gd name="connsiteX7" fmla="*/ 43177 w 43447"/>
                <a:gd name="connsiteY7" fmla="*/ 24815 h 42397"/>
                <a:gd name="connsiteX8" fmla="*/ 37565 w 43447"/>
                <a:gd name="connsiteY8" fmla="*/ 31697 h 42397"/>
                <a:gd name="connsiteX9" fmla="*/ 35556 w 43447"/>
                <a:gd name="connsiteY9" fmla="*/ 37594 h 42397"/>
                <a:gd name="connsiteX10" fmla="*/ 28716 w 43447"/>
                <a:gd name="connsiteY10" fmla="*/ 38308 h 42397"/>
                <a:gd name="connsiteX11" fmla="*/ 16641 w 43447"/>
                <a:gd name="connsiteY11" fmla="*/ 40759 h 42397"/>
                <a:gd name="connsiteX12" fmla="*/ 5965 w 43447"/>
                <a:gd name="connsiteY12" fmla="*/ 36965 h 42397"/>
                <a:gd name="connsiteX13" fmla="*/ 1271 w 43447"/>
                <a:gd name="connsiteY13" fmla="*/ 32743 h 42397"/>
                <a:gd name="connsiteX14" fmla="*/ 156 w 43447"/>
                <a:gd name="connsiteY14" fmla="*/ 21197 h 42397"/>
                <a:gd name="connsiteX15" fmla="*/ 4024 w 43447"/>
                <a:gd name="connsiteY15" fmla="*/ 16000 h 42397"/>
                <a:gd name="connsiteX16" fmla="*/ 4061 w 43447"/>
                <a:gd name="connsiteY16" fmla="*/ 15863 h 42397"/>
                <a:gd name="connsiteX0" fmla="*/ 7089 w 43447"/>
                <a:gd name="connsiteY0" fmla="*/ 36392 h 42397"/>
                <a:gd name="connsiteX1" fmla="*/ 5981 w 43447"/>
                <a:gd name="connsiteY1" fmla="*/ 36773 h 42397"/>
                <a:gd name="connsiteX2" fmla="*/ 7089 w 43447"/>
                <a:gd name="connsiteY2" fmla="*/ 36392 h 42397"/>
                <a:gd name="connsiteX0" fmla="*/ 4061 w 43852"/>
                <a:gd name="connsiteY0" fmla="*/ 15863 h 42397"/>
                <a:gd name="connsiteX1" fmla="*/ 5784 w 43852"/>
                <a:gd name="connsiteY1" fmla="*/ 8400 h 42397"/>
                <a:gd name="connsiteX2" fmla="*/ 14166 w 43852"/>
                <a:gd name="connsiteY2" fmla="*/ 6695 h 42397"/>
                <a:gd name="connsiteX3" fmla="*/ 29994 w 43852"/>
                <a:gd name="connsiteY3" fmla="*/ 3974 h 42397"/>
                <a:gd name="connsiteX4" fmla="*/ 35624 w 43852"/>
                <a:gd name="connsiteY4" fmla="*/ 2183 h 42397"/>
                <a:gd name="connsiteX5" fmla="*/ 38479 w 43852"/>
                <a:gd name="connsiteY5" fmla="*/ 7069 h 42397"/>
                <a:gd name="connsiteX6" fmla="*/ 42143 w 43852"/>
                <a:gd name="connsiteY6" fmla="*/ 11811 h 42397"/>
                <a:gd name="connsiteX7" fmla="*/ 43177 w 43852"/>
                <a:gd name="connsiteY7" fmla="*/ 24815 h 42397"/>
                <a:gd name="connsiteX8" fmla="*/ 37565 w 43852"/>
                <a:gd name="connsiteY8" fmla="*/ 31697 h 42397"/>
                <a:gd name="connsiteX9" fmla="*/ 35556 w 43852"/>
                <a:gd name="connsiteY9" fmla="*/ 37594 h 42397"/>
                <a:gd name="connsiteX10" fmla="*/ 28716 w 43852"/>
                <a:gd name="connsiteY10" fmla="*/ 38308 h 42397"/>
                <a:gd name="connsiteX11" fmla="*/ 16641 w 43852"/>
                <a:gd name="connsiteY11" fmla="*/ 40759 h 42397"/>
                <a:gd name="connsiteX12" fmla="*/ 5965 w 43852"/>
                <a:gd name="connsiteY12" fmla="*/ 36965 h 42397"/>
                <a:gd name="connsiteX13" fmla="*/ 1271 w 43852"/>
                <a:gd name="connsiteY13" fmla="*/ 32743 h 42397"/>
                <a:gd name="connsiteX14" fmla="*/ 156 w 43852"/>
                <a:gd name="connsiteY14" fmla="*/ 21197 h 42397"/>
                <a:gd name="connsiteX15" fmla="*/ 4024 w 43852"/>
                <a:gd name="connsiteY15" fmla="*/ 16000 h 42397"/>
                <a:gd name="connsiteX16" fmla="*/ 4061 w 43852"/>
                <a:gd name="connsiteY16" fmla="*/ 15863 h 42397"/>
                <a:gd name="connsiteX0" fmla="*/ 7089 w 43852"/>
                <a:gd name="connsiteY0" fmla="*/ 36392 h 42397"/>
                <a:gd name="connsiteX1" fmla="*/ 5981 w 43852"/>
                <a:gd name="connsiteY1" fmla="*/ 36773 h 42397"/>
                <a:gd name="connsiteX2" fmla="*/ 7089 w 43852"/>
                <a:gd name="connsiteY2" fmla="*/ 36392 h 42397"/>
                <a:gd name="connsiteX0" fmla="*/ 4061 w 43181"/>
                <a:gd name="connsiteY0" fmla="*/ 15863 h 42397"/>
                <a:gd name="connsiteX1" fmla="*/ 5784 w 43181"/>
                <a:gd name="connsiteY1" fmla="*/ 8400 h 42397"/>
                <a:gd name="connsiteX2" fmla="*/ 14166 w 43181"/>
                <a:gd name="connsiteY2" fmla="*/ 6695 h 42397"/>
                <a:gd name="connsiteX3" fmla="*/ 29994 w 43181"/>
                <a:gd name="connsiteY3" fmla="*/ 3974 h 42397"/>
                <a:gd name="connsiteX4" fmla="*/ 35624 w 43181"/>
                <a:gd name="connsiteY4" fmla="*/ 2183 h 42397"/>
                <a:gd name="connsiteX5" fmla="*/ 38479 w 43181"/>
                <a:gd name="connsiteY5" fmla="*/ 7069 h 42397"/>
                <a:gd name="connsiteX6" fmla="*/ 43177 w 43181"/>
                <a:gd name="connsiteY6" fmla="*/ 24815 h 42397"/>
                <a:gd name="connsiteX7" fmla="*/ 37565 w 43181"/>
                <a:gd name="connsiteY7" fmla="*/ 31697 h 42397"/>
                <a:gd name="connsiteX8" fmla="*/ 35556 w 43181"/>
                <a:gd name="connsiteY8" fmla="*/ 37594 h 42397"/>
                <a:gd name="connsiteX9" fmla="*/ 28716 w 43181"/>
                <a:gd name="connsiteY9" fmla="*/ 38308 h 42397"/>
                <a:gd name="connsiteX10" fmla="*/ 16641 w 43181"/>
                <a:gd name="connsiteY10" fmla="*/ 40759 h 42397"/>
                <a:gd name="connsiteX11" fmla="*/ 5965 w 43181"/>
                <a:gd name="connsiteY11" fmla="*/ 36965 h 42397"/>
                <a:gd name="connsiteX12" fmla="*/ 1271 w 43181"/>
                <a:gd name="connsiteY12" fmla="*/ 32743 h 42397"/>
                <a:gd name="connsiteX13" fmla="*/ 156 w 43181"/>
                <a:gd name="connsiteY13" fmla="*/ 21197 h 42397"/>
                <a:gd name="connsiteX14" fmla="*/ 4024 w 43181"/>
                <a:gd name="connsiteY14" fmla="*/ 16000 h 42397"/>
                <a:gd name="connsiteX15" fmla="*/ 4061 w 43181"/>
                <a:gd name="connsiteY15" fmla="*/ 15863 h 42397"/>
                <a:gd name="connsiteX0" fmla="*/ 7089 w 43181"/>
                <a:gd name="connsiteY0" fmla="*/ 36392 h 42397"/>
                <a:gd name="connsiteX1" fmla="*/ 5981 w 43181"/>
                <a:gd name="connsiteY1" fmla="*/ 36773 h 42397"/>
                <a:gd name="connsiteX2" fmla="*/ 7089 w 43181"/>
                <a:gd name="connsiteY2" fmla="*/ 36392 h 42397"/>
                <a:gd name="connsiteX0" fmla="*/ 4061 w 43830"/>
                <a:gd name="connsiteY0" fmla="*/ 15863 h 42397"/>
                <a:gd name="connsiteX1" fmla="*/ 5784 w 43830"/>
                <a:gd name="connsiteY1" fmla="*/ 8400 h 42397"/>
                <a:gd name="connsiteX2" fmla="*/ 14166 w 43830"/>
                <a:gd name="connsiteY2" fmla="*/ 6695 h 42397"/>
                <a:gd name="connsiteX3" fmla="*/ 29994 w 43830"/>
                <a:gd name="connsiteY3" fmla="*/ 3974 h 42397"/>
                <a:gd name="connsiteX4" fmla="*/ 35624 w 43830"/>
                <a:gd name="connsiteY4" fmla="*/ 2183 h 42397"/>
                <a:gd name="connsiteX5" fmla="*/ 38479 w 43830"/>
                <a:gd name="connsiteY5" fmla="*/ 7069 h 42397"/>
                <a:gd name="connsiteX6" fmla="*/ 43177 w 43830"/>
                <a:gd name="connsiteY6" fmla="*/ 24815 h 42397"/>
                <a:gd name="connsiteX7" fmla="*/ 37565 w 43830"/>
                <a:gd name="connsiteY7" fmla="*/ 31697 h 42397"/>
                <a:gd name="connsiteX8" fmla="*/ 35556 w 43830"/>
                <a:gd name="connsiteY8" fmla="*/ 37594 h 42397"/>
                <a:gd name="connsiteX9" fmla="*/ 28716 w 43830"/>
                <a:gd name="connsiteY9" fmla="*/ 38308 h 42397"/>
                <a:gd name="connsiteX10" fmla="*/ 16641 w 43830"/>
                <a:gd name="connsiteY10" fmla="*/ 40759 h 42397"/>
                <a:gd name="connsiteX11" fmla="*/ 5965 w 43830"/>
                <a:gd name="connsiteY11" fmla="*/ 36965 h 42397"/>
                <a:gd name="connsiteX12" fmla="*/ 1271 w 43830"/>
                <a:gd name="connsiteY12" fmla="*/ 32743 h 42397"/>
                <a:gd name="connsiteX13" fmla="*/ 156 w 43830"/>
                <a:gd name="connsiteY13" fmla="*/ 21197 h 42397"/>
                <a:gd name="connsiteX14" fmla="*/ 4024 w 43830"/>
                <a:gd name="connsiteY14" fmla="*/ 16000 h 42397"/>
                <a:gd name="connsiteX15" fmla="*/ 4061 w 43830"/>
                <a:gd name="connsiteY15" fmla="*/ 15863 h 42397"/>
                <a:gd name="connsiteX0" fmla="*/ 7089 w 43830"/>
                <a:gd name="connsiteY0" fmla="*/ 36392 h 42397"/>
                <a:gd name="connsiteX1" fmla="*/ 5981 w 43830"/>
                <a:gd name="connsiteY1" fmla="*/ 36773 h 42397"/>
                <a:gd name="connsiteX2" fmla="*/ 7089 w 43830"/>
                <a:gd name="connsiteY2" fmla="*/ 36392 h 42397"/>
              </a:gdLst>
              <a:ahLst/>
              <a:cxnLst>
                <a:cxn ang="0">
                  <a:pos x="connsiteX0" y="connsiteY0"/>
                </a:cxn>
                <a:cxn ang="0">
                  <a:pos x="connsiteX1" y="connsiteY1"/>
                </a:cxn>
                <a:cxn ang="0">
                  <a:pos x="connsiteX2" y="connsiteY2"/>
                </a:cxn>
              </a:cxnLst>
              <a:rect l="l" t="t" r="r" b="b"/>
              <a:pathLst>
                <a:path w="43830" h="42397">
                  <a:moveTo>
                    <a:pt x="4061" y="15863"/>
                  </a:moveTo>
                  <a:cubicBezTo>
                    <a:pt x="3790" y="13150"/>
                    <a:pt x="4422" y="10414"/>
                    <a:pt x="5784" y="8400"/>
                  </a:cubicBezTo>
                  <a:cubicBezTo>
                    <a:pt x="7936" y="5219"/>
                    <a:pt x="11425" y="4510"/>
                    <a:pt x="14166" y="6695"/>
                  </a:cubicBezTo>
                  <a:cubicBezTo>
                    <a:pt x="17386" y="-185"/>
                    <a:pt x="25899" y="-2856"/>
                    <a:pt x="29994" y="3974"/>
                  </a:cubicBezTo>
                  <a:cubicBezTo>
                    <a:pt x="31376" y="1760"/>
                    <a:pt x="33662" y="1033"/>
                    <a:pt x="35624" y="2183"/>
                  </a:cubicBezTo>
                  <a:cubicBezTo>
                    <a:pt x="37119" y="3059"/>
                    <a:pt x="38191" y="4893"/>
                    <a:pt x="38479" y="7069"/>
                  </a:cubicBezTo>
                  <a:cubicBezTo>
                    <a:pt x="46224" y="9711"/>
                    <a:pt x="43329" y="20710"/>
                    <a:pt x="43177" y="24815"/>
                  </a:cubicBezTo>
                  <a:cubicBezTo>
                    <a:pt x="43025" y="28920"/>
                    <a:pt x="40289" y="31167"/>
                    <a:pt x="37565" y="31697"/>
                  </a:cubicBezTo>
                  <a:cubicBezTo>
                    <a:pt x="37552" y="33964"/>
                    <a:pt x="36819" y="36114"/>
                    <a:pt x="35556" y="37594"/>
                  </a:cubicBezTo>
                  <a:cubicBezTo>
                    <a:pt x="33637" y="39843"/>
                    <a:pt x="30865" y="40132"/>
                    <a:pt x="28716" y="38308"/>
                  </a:cubicBezTo>
                  <a:cubicBezTo>
                    <a:pt x="25453" y="42064"/>
                    <a:pt x="20546" y="43986"/>
                    <a:pt x="16641" y="40759"/>
                  </a:cubicBezTo>
                  <a:cubicBezTo>
                    <a:pt x="12933" y="43803"/>
                    <a:pt x="8117" y="42092"/>
                    <a:pt x="5965" y="36965"/>
                  </a:cubicBezTo>
                  <a:cubicBezTo>
                    <a:pt x="3851" y="37302"/>
                    <a:pt x="2239" y="35371"/>
                    <a:pt x="1271" y="32743"/>
                  </a:cubicBezTo>
                  <a:cubicBezTo>
                    <a:pt x="303" y="30115"/>
                    <a:pt x="-303" y="23987"/>
                    <a:pt x="156" y="21197"/>
                  </a:cubicBezTo>
                  <a:cubicBezTo>
                    <a:pt x="400" y="18442"/>
                    <a:pt x="2006" y="16284"/>
                    <a:pt x="4024" y="16000"/>
                  </a:cubicBezTo>
                  <a:cubicBezTo>
                    <a:pt x="4036" y="15954"/>
                    <a:pt x="4049" y="15909"/>
                    <a:pt x="4061" y="15863"/>
                  </a:cubicBezTo>
                  <a:close/>
                </a:path>
                <a:path w="43830" h="42397" fill="none" extrusionOk="0">
                  <a:moveTo>
                    <a:pt x="7089" y="36392"/>
                  </a:moveTo>
                  <a:cubicBezTo>
                    <a:pt x="6734" y="36585"/>
                    <a:pt x="6361" y="36713"/>
                    <a:pt x="5981" y="36773"/>
                  </a:cubicBezTo>
                  <a:lnTo>
                    <a:pt x="7089" y="36392"/>
                  </a:lnTo>
                  <a:close/>
                </a:path>
              </a:pathLst>
            </a:custGeom>
            <a:solidFill>
              <a:srgbClr val="E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52270" y="4368148"/>
              <a:ext cx="844065" cy="799641"/>
            </a:xfrm>
            <a:prstGeom prst="rect">
              <a:avLst/>
            </a:prstGeom>
          </p:spPr>
        </p:pic>
      </p:grpSp>
    </p:spTree>
    <p:extLst>
      <p:ext uri="{BB962C8B-B14F-4D97-AF65-F5344CB8AC3E}">
        <p14:creationId xmlns:p14="http://schemas.microsoft.com/office/powerpoint/2010/main" val="2341644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349956" y="635873"/>
            <a:ext cx="8952089" cy="4754993"/>
            <a:chOff x="-34437" y="-28575"/>
            <a:chExt cx="2702607" cy="936336"/>
          </a:xfrm>
        </p:grpSpPr>
        <p:sp>
          <p:nvSpPr>
            <p:cNvPr id="3" name="Freeform 15"/>
            <p:cNvSpPr/>
            <p:nvPr/>
          </p:nvSpPr>
          <p:spPr>
            <a:xfrm>
              <a:off x="-34437" y="0"/>
              <a:ext cx="2702607" cy="907761"/>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rgbClr val="7D4C2A"/>
              </a:solidFill>
              <a:prstDash val="solid"/>
              <a:miter/>
            </a:ln>
          </p:spPr>
        </p:sp>
        <p:sp>
          <p:nvSpPr>
            <p:cNvPr id="4" name="TextBox 16"/>
            <p:cNvSpPr txBox="1"/>
            <p:nvPr/>
          </p:nvSpPr>
          <p:spPr>
            <a:xfrm>
              <a:off x="0" y="-28575"/>
              <a:ext cx="2668170" cy="936336"/>
            </a:xfrm>
            <a:prstGeom prst="rect">
              <a:avLst/>
            </a:prstGeom>
          </p:spPr>
          <p:txBody>
            <a:bodyPr lIns="50800" tIns="50800" rIns="50800" bIns="50800" rtlCol="0" anchor="ctr"/>
            <a:lstStyle/>
            <a:p>
              <a:pPr algn="ctr">
                <a:lnSpc>
                  <a:spcPts val="2102"/>
                </a:lnSpc>
              </a:pPr>
              <a:endParaRPr/>
            </a:p>
          </p:txBody>
        </p:sp>
      </p:grpSp>
      <p:sp>
        <p:nvSpPr>
          <p:cNvPr id="7" name="Rectangle 6"/>
          <p:cNvSpPr/>
          <p:nvPr/>
        </p:nvSpPr>
        <p:spPr>
          <a:xfrm>
            <a:off x="661204" y="1967185"/>
            <a:ext cx="8257608" cy="3046988"/>
          </a:xfrm>
          <a:prstGeom prst="rect">
            <a:avLst/>
          </a:prstGeom>
        </p:spPr>
        <p:txBody>
          <a:bodyPr wrap="square">
            <a:spAutoFit/>
          </a:bodyPr>
          <a:lstStyle/>
          <a:p>
            <a:pPr algn="just"/>
            <a:r>
              <a:rPr lang="en-GB" sz="3200" dirty="0" err="1">
                <a:latin typeface="Cambria" panose="02040503050406030204" pitchFamily="18" charset="0"/>
                <a:ea typeface="Cambria" panose="02040503050406030204" pitchFamily="18" charset="0"/>
              </a:rPr>
              <a:t>Ngoài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lượt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từng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phần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từng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vẻ</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đẹp</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của</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phong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có</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thể</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phong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trình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tự</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thời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gian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mùa</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năm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buổi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ngày</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theo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sự</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đổi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thay</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của</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cảnh</a:t>
            </a:r>
            <a:r>
              <a:rPr lang="en-GB" sz="3200" dirty="0">
                <a:latin typeface="Cambria" panose="02040503050406030204" pitchFamily="18" charset="0"/>
                <a:ea typeface="Cambria" panose="02040503050406030204" pitchFamily="18" charset="0"/>
              </a:rPr>
              <a:t> qua </a:t>
            </a:r>
            <a:r>
              <a:rPr lang="en-GB" sz="3200" dirty="0" err="1">
                <a:latin typeface="Cambria" panose="02040503050406030204" pitchFamily="18" charset="0"/>
                <a:ea typeface="Cambria" panose="02040503050406030204" pitchFamily="18" charset="0"/>
              </a:rPr>
              <a:t>năm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tháng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hoặc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phối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hợp</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hai</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cách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để</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miêu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tả</a:t>
            </a:r>
            <a:r>
              <a:rPr lang="en-GB" sz="3200" dirty="0">
                <a:latin typeface="Cambria" panose="02040503050406030204" pitchFamily="18" charset="0"/>
                <a:ea typeface="Cambria" panose="02040503050406030204" pitchFamily="18" charset="0"/>
              </a:rPr>
              <a:t>.</a:t>
            </a:r>
          </a:p>
        </p:txBody>
      </p:sp>
      <p:sp>
        <p:nvSpPr>
          <p:cNvPr id="5" name="Freeform 17"/>
          <p:cNvSpPr/>
          <p:nvPr/>
        </p:nvSpPr>
        <p:spPr>
          <a:xfrm flipH="1">
            <a:off x="9115990" y="1557867"/>
            <a:ext cx="3224803" cy="5300133"/>
          </a:xfrm>
          <a:custGeom>
            <a:avLst/>
            <a:gdLst/>
            <a:ahLst/>
            <a:cxnLst/>
            <a:rect l="l" t="t" r="r" b="b"/>
            <a:pathLst>
              <a:path w="3913329" h="6174878">
                <a:moveTo>
                  <a:pt x="3913329" y="0"/>
                </a:moveTo>
                <a:lnTo>
                  <a:pt x="0" y="0"/>
                </a:lnTo>
                <a:lnTo>
                  <a:pt x="0" y="6174878"/>
                </a:lnTo>
                <a:lnTo>
                  <a:pt x="3913329" y="6174878"/>
                </a:lnTo>
                <a:lnTo>
                  <a:pt x="39133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214" y="780985"/>
            <a:ext cx="5383235" cy="1457070"/>
          </a:xfrm>
          <a:prstGeom prst="rect">
            <a:avLst/>
          </a:prstGeom>
        </p:spPr>
      </p:pic>
    </p:spTree>
    <p:extLst>
      <p:ext uri="{BB962C8B-B14F-4D97-AF65-F5344CB8AC3E}">
        <p14:creationId xmlns:p14="http://schemas.microsoft.com/office/powerpoint/2010/main" val="2696641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70754" y="440268"/>
            <a:ext cx="9132713" cy="3817567"/>
            <a:chOff x="-39262" y="339686"/>
            <a:chExt cx="10894399" cy="5051180"/>
          </a:xfrm>
        </p:grpSpPr>
        <p:grpSp>
          <p:nvGrpSpPr>
            <p:cNvPr id="2" name="Group 14"/>
            <p:cNvGrpSpPr/>
            <p:nvPr/>
          </p:nvGrpSpPr>
          <p:grpSpPr>
            <a:xfrm>
              <a:off x="-39262" y="339686"/>
              <a:ext cx="10894399" cy="5051180"/>
              <a:chOff x="-139734" y="-86899"/>
              <a:chExt cx="3024759" cy="994660"/>
            </a:xfrm>
          </p:grpSpPr>
          <p:sp>
            <p:nvSpPr>
              <p:cNvPr id="3" name="Freeform 15"/>
              <p:cNvSpPr/>
              <p:nvPr/>
            </p:nvSpPr>
            <p:spPr>
              <a:xfrm>
                <a:off x="-139734" y="-86899"/>
                <a:ext cx="3024759" cy="994660"/>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rgbClr val="7D4C2A"/>
                </a:solidFill>
                <a:prstDash val="solid"/>
                <a:miter/>
              </a:ln>
            </p:spPr>
          </p:sp>
          <p:sp>
            <p:nvSpPr>
              <p:cNvPr id="4" name="TextBox 16"/>
              <p:cNvSpPr txBox="1"/>
              <p:nvPr/>
            </p:nvSpPr>
            <p:spPr>
              <a:xfrm>
                <a:off x="0" y="-28575"/>
                <a:ext cx="2668170" cy="936336"/>
              </a:xfrm>
              <a:prstGeom prst="rect">
                <a:avLst/>
              </a:prstGeom>
            </p:spPr>
            <p:txBody>
              <a:bodyPr lIns="50800" tIns="50800" rIns="50800" bIns="50800" rtlCol="0" anchor="ctr"/>
              <a:lstStyle/>
              <a:p>
                <a:pPr algn="ctr">
                  <a:lnSpc>
                    <a:spcPts val="2102"/>
                  </a:lnSpc>
                </a:pPr>
                <a:endParaRPr/>
              </a:p>
            </p:txBody>
          </p:sp>
        </p:grpSp>
        <p:sp>
          <p:nvSpPr>
            <p:cNvPr id="12" name="Rectangle 11"/>
            <p:cNvSpPr/>
            <p:nvPr/>
          </p:nvSpPr>
          <p:spPr>
            <a:xfrm>
              <a:off x="695250" y="568776"/>
              <a:ext cx="9755892" cy="1425311"/>
            </a:xfrm>
            <a:prstGeom prst="rect">
              <a:avLst/>
            </a:prstGeom>
          </p:spPr>
          <p:txBody>
            <a:bodyPr wrap="square">
              <a:spAutoFit/>
            </a:bodyPr>
            <a:lstStyle/>
            <a:p>
              <a:pPr algn="just"/>
              <a:r>
                <a:rPr lang="en-GB" sz="3200" b="1" dirty="0">
                  <a:solidFill>
                    <a:srgbClr val="0070C0"/>
                  </a:solidFill>
                  <a:latin typeface="Cambria" panose="02040503050406030204" pitchFamily="18" charset="0"/>
                  <a:ea typeface="Cambria" panose="02040503050406030204" pitchFamily="18" charset="0"/>
                </a:rPr>
                <a:t>3</a:t>
              </a:r>
              <a:r>
                <a:rPr lang="en-GB"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So sánh trình tự miêu tả cảnh vật của bài </a:t>
              </a:r>
              <a:r>
                <a:rPr lang="vi-VN" sz="3200" i="1" dirty="0">
                  <a:latin typeface="Cambria" panose="02040503050406030204" pitchFamily="18" charset="0"/>
                  <a:ea typeface="Cambria" panose="02040503050406030204" pitchFamily="18" charset="0"/>
                </a:rPr>
                <a:t>Bốn mùa trong ánh nước </a:t>
              </a:r>
              <a:r>
                <a:rPr lang="vi-VN" sz="3200" dirty="0">
                  <a:latin typeface="Cambria" panose="02040503050406030204" pitchFamily="18" charset="0"/>
                  <a:ea typeface="Cambria" panose="02040503050406030204" pitchFamily="18" charset="0"/>
                </a:rPr>
                <a:t>với bài Đà Lạt.</a:t>
              </a:r>
              <a:endParaRPr lang="en-GB" sz="3200" dirty="0">
                <a:latin typeface="Cambria" panose="02040503050406030204" pitchFamily="18" charset="0"/>
                <a:ea typeface="Cambria" panose="02040503050406030204" pitchFamily="18" charset="0"/>
              </a:endParaRPr>
            </a:p>
          </p:txBody>
        </p:sp>
      </p:grpSp>
      <p:sp>
        <p:nvSpPr>
          <p:cNvPr id="9" name="Freeform 57"/>
          <p:cNvSpPr/>
          <p:nvPr/>
        </p:nvSpPr>
        <p:spPr>
          <a:xfrm flipH="1">
            <a:off x="73932" y="2054578"/>
            <a:ext cx="3291298" cy="4860770"/>
          </a:xfrm>
          <a:custGeom>
            <a:avLst/>
            <a:gdLst/>
            <a:ahLst/>
            <a:cxnLst/>
            <a:rect l="l" t="t" r="r" b="b"/>
            <a:pathLst>
              <a:path w="3283616" h="4608583">
                <a:moveTo>
                  <a:pt x="3283616" y="0"/>
                </a:moveTo>
                <a:lnTo>
                  <a:pt x="0" y="0"/>
                </a:lnTo>
                <a:lnTo>
                  <a:pt x="0" y="4608583"/>
                </a:lnTo>
                <a:lnTo>
                  <a:pt x="3283616" y="4608583"/>
                </a:lnTo>
                <a:lnTo>
                  <a:pt x="3283616"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8" name="Freeform 17"/>
          <p:cNvSpPr/>
          <p:nvPr/>
        </p:nvSpPr>
        <p:spPr>
          <a:xfrm flipH="1">
            <a:off x="9352805" y="1914478"/>
            <a:ext cx="2987986" cy="4943522"/>
          </a:xfrm>
          <a:custGeom>
            <a:avLst/>
            <a:gdLst/>
            <a:ahLst/>
            <a:cxnLst/>
            <a:rect l="l" t="t" r="r" b="b"/>
            <a:pathLst>
              <a:path w="3913329" h="6174878">
                <a:moveTo>
                  <a:pt x="3913329" y="0"/>
                </a:moveTo>
                <a:lnTo>
                  <a:pt x="0" y="0"/>
                </a:lnTo>
                <a:lnTo>
                  <a:pt x="0" y="6174878"/>
                </a:lnTo>
                <a:lnTo>
                  <a:pt x="3913329" y="6174878"/>
                </a:lnTo>
                <a:lnTo>
                  <a:pt x="3913329"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10" name="Group 9"/>
          <p:cNvGrpSpPr/>
          <p:nvPr/>
        </p:nvGrpSpPr>
        <p:grpSpPr>
          <a:xfrm>
            <a:off x="3813373" y="1863768"/>
            <a:ext cx="5229026" cy="2739071"/>
            <a:chOff x="3986629" y="1722947"/>
            <a:chExt cx="5229026" cy="2739071"/>
          </a:xfrm>
        </p:grpSpPr>
        <p:sp>
          <p:nvSpPr>
            <p:cNvPr id="23" name="Cloud 4"/>
            <p:cNvSpPr/>
            <p:nvPr/>
          </p:nvSpPr>
          <p:spPr>
            <a:xfrm rot="425076">
              <a:off x="4094189" y="1722947"/>
              <a:ext cx="5013906" cy="273907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4165 w 43256"/>
                <a:gd name="connsiteY4" fmla="*/ 22813 h 43219"/>
                <a:gd name="connsiteX5" fmla="*/ 37416 w 43256"/>
                <a:gd name="connsiteY5" fmla="*/ 2994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9114 w 43256"/>
                <a:gd name="connsiteY4" fmla="*/ 3811 h 43219"/>
                <a:gd name="connsiteX5" fmla="*/ 29856 w 43256"/>
                <a:gd name="connsiteY5" fmla="*/ 2199 h 43219"/>
                <a:gd name="connsiteX6" fmla="*/ 22177 w 43256"/>
                <a:gd name="connsiteY6" fmla="*/ 4579 h 43219"/>
                <a:gd name="connsiteX7" fmla="*/ 22536 w 43256"/>
                <a:gd name="connsiteY7" fmla="*/ 3189 h 43219"/>
                <a:gd name="connsiteX8" fmla="*/ 14036 w 43256"/>
                <a:gd name="connsiteY8" fmla="*/ 5051 h 43219"/>
                <a:gd name="connsiteX9" fmla="*/ 15336 w 43256"/>
                <a:gd name="connsiteY9" fmla="*/ 639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2177 w 43256"/>
                <a:gd name="connsiteY4" fmla="*/ 4579 h 43219"/>
                <a:gd name="connsiteX5" fmla="*/ 22536 w 43256"/>
                <a:gd name="connsiteY5" fmla="*/ 3189 h 43219"/>
                <a:gd name="connsiteX6" fmla="*/ 14036 w 43256"/>
                <a:gd name="connsiteY6" fmla="*/ 5051 h 43219"/>
                <a:gd name="connsiteX7" fmla="*/ 15336 w 43256"/>
                <a:gd name="connsiteY7" fmla="*/ 6399 h 43219"/>
                <a:gd name="connsiteX8" fmla="*/ 4163 w 43256"/>
                <a:gd name="connsiteY8" fmla="*/ 15648 h 43219"/>
                <a:gd name="connsiteX9" fmla="*/ 3936 w 43256"/>
                <a:gd name="connsiteY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4036 w 43256"/>
                <a:gd name="connsiteY4" fmla="*/ 5051 h 43219"/>
                <a:gd name="connsiteX5" fmla="*/ 15336 w 43256"/>
                <a:gd name="connsiteY5" fmla="*/ 6399 h 43219"/>
                <a:gd name="connsiteX6" fmla="*/ 4163 w 43256"/>
                <a:gd name="connsiteY6" fmla="*/ 15648 h 43219"/>
                <a:gd name="connsiteX7" fmla="*/ 3936 w 43256"/>
                <a:gd name="connsiteY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4163 w 43256"/>
                <a:gd name="connsiteY4" fmla="*/ 15648 h 43219"/>
                <a:gd name="connsiteX5" fmla="*/ 3936 w 43256"/>
                <a:gd name="connsiteY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6964 w 43256"/>
                <a:gd name="connsiteY2" fmla="*/ 34758 h 43219"/>
                <a:gd name="connsiteX0" fmla="*/ 4061 w 43381"/>
                <a:gd name="connsiteY0" fmla="*/ 14229 h 43219"/>
                <a:gd name="connsiteX1" fmla="*/ 5784 w 43381"/>
                <a:gd name="connsiteY1" fmla="*/ 6766 h 43219"/>
                <a:gd name="connsiteX2" fmla="*/ 14166 w 43381"/>
                <a:gd name="connsiteY2" fmla="*/ 5061 h 43219"/>
                <a:gd name="connsiteX3" fmla="*/ 22617 w 43381"/>
                <a:gd name="connsiteY3" fmla="*/ 3291 h 43219"/>
                <a:gd name="connsiteX4" fmla="*/ 25910 w 43381"/>
                <a:gd name="connsiteY4" fmla="*/ 59 h 43219"/>
                <a:gd name="connsiteX5" fmla="*/ 29994 w 43381"/>
                <a:gd name="connsiteY5" fmla="*/ 2340 h 43219"/>
                <a:gd name="connsiteX6" fmla="*/ 35624 w 43381"/>
                <a:gd name="connsiteY6" fmla="*/ 549 h 43219"/>
                <a:gd name="connsiteX7" fmla="*/ 38479 w 43381"/>
                <a:gd name="connsiteY7" fmla="*/ 5435 h 43219"/>
                <a:gd name="connsiteX8" fmla="*/ 42143 w 43381"/>
                <a:gd name="connsiteY8" fmla="*/ 10177 h 43219"/>
                <a:gd name="connsiteX9" fmla="*/ 41979 w 43381"/>
                <a:gd name="connsiteY9" fmla="*/ 15319 h 43219"/>
                <a:gd name="connsiteX10" fmla="*/ 43177 w 43381"/>
                <a:gd name="connsiteY10" fmla="*/ 23181 h 43219"/>
                <a:gd name="connsiteX11" fmla="*/ 37565 w 43381"/>
                <a:gd name="connsiteY11" fmla="*/ 30063 h 43219"/>
                <a:gd name="connsiteX12" fmla="*/ 35556 w 43381"/>
                <a:gd name="connsiteY12" fmla="*/ 35960 h 43219"/>
                <a:gd name="connsiteX13" fmla="*/ 28716 w 43381"/>
                <a:gd name="connsiteY13" fmla="*/ 36674 h 43219"/>
                <a:gd name="connsiteX14" fmla="*/ 23828 w 43381"/>
                <a:gd name="connsiteY14" fmla="*/ 42965 h 43219"/>
                <a:gd name="connsiteX15" fmla="*/ 16641 w 43381"/>
                <a:gd name="connsiteY15" fmla="*/ 39125 h 43219"/>
                <a:gd name="connsiteX16" fmla="*/ 5965 w 43381"/>
                <a:gd name="connsiteY16" fmla="*/ 35331 h 43219"/>
                <a:gd name="connsiteX17" fmla="*/ 1271 w 43381"/>
                <a:gd name="connsiteY17" fmla="*/ 31109 h 43219"/>
                <a:gd name="connsiteX18" fmla="*/ 156 w 43381"/>
                <a:gd name="connsiteY18" fmla="*/ 19563 h 43219"/>
                <a:gd name="connsiteX19" fmla="*/ 4024 w 43381"/>
                <a:gd name="connsiteY19" fmla="*/ 14366 h 43219"/>
                <a:gd name="connsiteX20" fmla="*/ 4061 w 43381"/>
                <a:gd name="connsiteY20" fmla="*/ 14229 h 43219"/>
                <a:gd name="connsiteX0" fmla="*/ 7089 w 43381"/>
                <a:gd name="connsiteY0" fmla="*/ 34758 h 43219"/>
                <a:gd name="connsiteX1" fmla="*/ 5981 w 43381"/>
                <a:gd name="connsiteY1" fmla="*/ 35139 h 43219"/>
                <a:gd name="connsiteX2" fmla="*/ 7089 w 43381"/>
                <a:gd name="connsiteY2" fmla="*/ 34758 h 43219"/>
                <a:gd name="connsiteX0" fmla="*/ 4061 w 43447"/>
                <a:gd name="connsiteY0" fmla="*/ 14229 h 43219"/>
                <a:gd name="connsiteX1" fmla="*/ 5784 w 43447"/>
                <a:gd name="connsiteY1" fmla="*/ 6766 h 43219"/>
                <a:gd name="connsiteX2" fmla="*/ 14166 w 43447"/>
                <a:gd name="connsiteY2" fmla="*/ 5061 h 43219"/>
                <a:gd name="connsiteX3" fmla="*/ 22617 w 43447"/>
                <a:gd name="connsiteY3" fmla="*/ 3291 h 43219"/>
                <a:gd name="connsiteX4" fmla="*/ 25910 w 43447"/>
                <a:gd name="connsiteY4" fmla="*/ 59 h 43219"/>
                <a:gd name="connsiteX5" fmla="*/ 29994 w 43447"/>
                <a:gd name="connsiteY5" fmla="*/ 2340 h 43219"/>
                <a:gd name="connsiteX6" fmla="*/ 35624 w 43447"/>
                <a:gd name="connsiteY6" fmla="*/ 549 h 43219"/>
                <a:gd name="connsiteX7" fmla="*/ 38479 w 43447"/>
                <a:gd name="connsiteY7" fmla="*/ 5435 h 43219"/>
                <a:gd name="connsiteX8" fmla="*/ 42143 w 43447"/>
                <a:gd name="connsiteY8" fmla="*/ 10177 h 43219"/>
                <a:gd name="connsiteX9" fmla="*/ 43177 w 43447"/>
                <a:gd name="connsiteY9" fmla="*/ 23181 h 43219"/>
                <a:gd name="connsiteX10" fmla="*/ 37565 w 43447"/>
                <a:gd name="connsiteY10" fmla="*/ 30063 h 43219"/>
                <a:gd name="connsiteX11" fmla="*/ 35556 w 43447"/>
                <a:gd name="connsiteY11" fmla="*/ 35960 h 43219"/>
                <a:gd name="connsiteX12" fmla="*/ 28716 w 43447"/>
                <a:gd name="connsiteY12" fmla="*/ 36674 h 43219"/>
                <a:gd name="connsiteX13" fmla="*/ 23828 w 43447"/>
                <a:gd name="connsiteY13" fmla="*/ 42965 h 43219"/>
                <a:gd name="connsiteX14" fmla="*/ 16641 w 43447"/>
                <a:gd name="connsiteY14" fmla="*/ 39125 h 43219"/>
                <a:gd name="connsiteX15" fmla="*/ 5965 w 43447"/>
                <a:gd name="connsiteY15" fmla="*/ 35331 h 43219"/>
                <a:gd name="connsiteX16" fmla="*/ 1271 w 43447"/>
                <a:gd name="connsiteY16" fmla="*/ 31109 h 43219"/>
                <a:gd name="connsiteX17" fmla="*/ 156 w 43447"/>
                <a:gd name="connsiteY17" fmla="*/ 19563 h 43219"/>
                <a:gd name="connsiteX18" fmla="*/ 4024 w 43447"/>
                <a:gd name="connsiteY18" fmla="*/ 14366 h 43219"/>
                <a:gd name="connsiteX19" fmla="*/ 4061 w 43447"/>
                <a:gd name="connsiteY19" fmla="*/ 14229 h 43219"/>
                <a:gd name="connsiteX0" fmla="*/ 7089 w 43447"/>
                <a:gd name="connsiteY0" fmla="*/ 34758 h 43219"/>
                <a:gd name="connsiteX1" fmla="*/ 5981 w 43447"/>
                <a:gd name="connsiteY1" fmla="*/ 35139 h 43219"/>
                <a:gd name="connsiteX2" fmla="*/ 7089 w 43447"/>
                <a:gd name="connsiteY2" fmla="*/ 34758 h 43219"/>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633"/>
                <a:gd name="connsiteX1" fmla="*/ 5784 w 43447"/>
                <a:gd name="connsiteY1" fmla="*/ 6766 h 40633"/>
                <a:gd name="connsiteX2" fmla="*/ 14166 w 43447"/>
                <a:gd name="connsiteY2" fmla="*/ 5061 h 40633"/>
                <a:gd name="connsiteX3" fmla="*/ 22617 w 43447"/>
                <a:gd name="connsiteY3" fmla="*/ 3291 h 40633"/>
                <a:gd name="connsiteX4" fmla="*/ 25910 w 43447"/>
                <a:gd name="connsiteY4" fmla="*/ 59 h 40633"/>
                <a:gd name="connsiteX5" fmla="*/ 29994 w 43447"/>
                <a:gd name="connsiteY5" fmla="*/ 2340 h 40633"/>
                <a:gd name="connsiteX6" fmla="*/ 35624 w 43447"/>
                <a:gd name="connsiteY6" fmla="*/ 549 h 40633"/>
                <a:gd name="connsiteX7" fmla="*/ 38479 w 43447"/>
                <a:gd name="connsiteY7" fmla="*/ 5435 h 40633"/>
                <a:gd name="connsiteX8" fmla="*/ 42143 w 43447"/>
                <a:gd name="connsiteY8" fmla="*/ 10177 h 40633"/>
                <a:gd name="connsiteX9" fmla="*/ 43177 w 43447"/>
                <a:gd name="connsiteY9" fmla="*/ 23181 h 40633"/>
                <a:gd name="connsiteX10" fmla="*/ 37565 w 43447"/>
                <a:gd name="connsiteY10" fmla="*/ 30063 h 40633"/>
                <a:gd name="connsiteX11" fmla="*/ 35556 w 43447"/>
                <a:gd name="connsiteY11" fmla="*/ 35960 h 40633"/>
                <a:gd name="connsiteX12" fmla="*/ 28716 w 43447"/>
                <a:gd name="connsiteY12" fmla="*/ 36674 h 40633"/>
                <a:gd name="connsiteX13" fmla="*/ 16641 w 43447"/>
                <a:gd name="connsiteY13" fmla="*/ 39125 h 40633"/>
                <a:gd name="connsiteX14" fmla="*/ 5965 w 43447"/>
                <a:gd name="connsiteY14" fmla="*/ 35331 h 40633"/>
                <a:gd name="connsiteX15" fmla="*/ 1271 w 43447"/>
                <a:gd name="connsiteY15" fmla="*/ 31109 h 40633"/>
                <a:gd name="connsiteX16" fmla="*/ 156 w 43447"/>
                <a:gd name="connsiteY16" fmla="*/ 19563 h 40633"/>
                <a:gd name="connsiteX17" fmla="*/ 4024 w 43447"/>
                <a:gd name="connsiteY17" fmla="*/ 14366 h 40633"/>
                <a:gd name="connsiteX18" fmla="*/ 4061 w 43447"/>
                <a:gd name="connsiteY18" fmla="*/ 14229 h 40633"/>
                <a:gd name="connsiteX0" fmla="*/ 7089 w 43447"/>
                <a:gd name="connsiteY0" fmla="*/ 34758 h 40633"/>
                <a:gd name="connsiteX1" fmla="*/ 5981 w 43447"/>
                <a:gd name="connsiteY1" fmla="*/ 35139 h 40633"/>
                <a:gd name="connsiteX2" fmla="*/ 7089 w 43447"/>
                <a:gd name="connsiteY2" fmla="*/ 34758 h 40633"/>
                <a:gd name="connsiteX0" fmla="*/ 4061 w 43447"/>
                <a:gd name="connsiteY0" fmla="*/ 14229 h 40763"/>
                <a:gd name="connsiteX1" fmla="*/ 5784 w 43447"/>
                <a:gd name="connsiteY1" fmla="*/ 6766 h 40763"/>
                <a:gd name="connsiteX2" fmla="*/ 14166 w 43447"/>
                <a:gd name="connsiteY2" fmla="*/ 5061 h 40763"/>
                <a:gd name="connsiteX3" fmla="*/ 22617 w 43447"/>
                <a:gd name="connsiteY3" fmla="*/ 3291 h 40763"/>
                <a:gd name="connsiteX4" fmla="*/ 25910 w 43447"/>
                <a:gd name="connsiteY4" fmla="*/ 59 h 40763"/>
                <a:gd name="connsiteX5" fmla="*/ 29994 w 43447"/>
                <a:gd name="connsiteY5" fmla="*/ 2340 h 40763"/>
                <a:gd name="connsiteX6" fmla="*/ 35624 w 43447"/>
                <a:gd name="connsiteY6" fmla="*/ 549 h 40763"/>
                <a:gd name="connsiteX7" fmla="*/ 38479 w 43447"/>
                <a:gd name="connsiteY7" fmla="*/ 5435 h 40763"/>
                <a:gd name="connsiteX8" fmla="*/ 42143 w 43447"/>
                <a:gd name="connsiteY8" fmla="*/ 10177 h 40763"/>
                <a:gd name="connsiteX9" fmla="*/ 43177 w 43447"/>
                <a:gd name="connsiteY9" fmla="*/ 23181 h 40763"/>
                <a:gd name="connsiteX10" fmla="*/ 37565 w 43447"/>
                <a:gd name="connsiteY10" fmla="*/ 30063 h 40763"/>
                <a:gd name="connsiteX11" fmla="*/ 35556 w 43447"/>
                <a:gd name="connsiteY11" fmla="*/ 35960 h 40763"/>
                <a:gd name="connsiteX12" fmla="*/ 28716 w 43447"/>
                <a:gd name="connsiteY12" fmla="*/ 36674 h 40763"/>
                <a:gd name="connsiteX13" fmla="*/ 16641 w 43447"/>
                <a:gd name="connsiteY13" fmla="*/ 39125 h 40763"/>
                <a:gd name="connsiteX14" fmla="*/ 5965 w 43447"/>
                <a:gd name="connsiteY14" fmla="*/ 35331 h 40763"/>
                <a:gd name="connsiteX15" fmla="*/ 1271 w 43447"/>
                <a:gd name="connsiteY15" fmla="*/ 31109 h 40763"/>
                <a:gd name="connsiteX16" fmla="*/ 156 w 43447"/>
                <a:gd name="connsiteY16" fmla="*/ 19563 h 40763"/>
                <a:gd name="connsiteX17" fmla="*/ 4024 w 43447"/>
                <a:gd name="connsiteY17" fmla="*/ 14366 h 40763"/>
                <a:gd name="connsiteX18" fmla="*/ 4061 w 43447"/>
                <a:gd name="connsiteY18" fmla="*/ 14229 h 40763"/>
                <a:gd name="connsiteX0" fmla="*/ 7089 w 43447"/>
                <a:gd name="connsiteY0" fmla="*/ 34758 h 40763"/>
                <a:gd name="connsiteX1" fmla="*/ 5981 w 43447"/>
                <a:gd name="connsiteY1" fmla="*/ 35139 h 40763"/>
                <a:gd name="connsiteX2" fmla="*/ 7089 w 43447"/>
                <a:gd name="connsiteY2" fmla="*/ 34758 h 40763"/>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77 h 40811"/>
                <a:gd name="connsiteX1" fmla="*/ 5784 w 43447"/>
                <a:gd name="connsiteY1" fmla="*/ 6814 h 40811"/>
                <a:gd name="connsiteX2" fmla="*/ 14166 w 43447"/>
                <a:gd name="connsiteY2" fmla="*/ 5109 h 40811"/>
                <a:gd name="connsiteX3" fmla="*/ 25910 w 43447"/>
                <a:gd name="connsiteY3" fmla="*/ 107 h 40811"/>
                <a:gd name="connsiteX4" fmla="*/ 29994 w 43447"/>
                <a:gd name="connsiteY4" fmla="*/ 2388 h 40811"/>
                <a:gd name="connsiteX5" fmla="*/ 35624 w 43447"/>
                <a:gd name="connsiteY5" fmla="*/ 597 h 40811"/>
                <a:gd name="connsiteX6" fmla="*/ 38479 w 43447"/>
                <a:gd name="connsiteY6" fmla="*/ 5483 h 40811"/>
                <a:gd name="connsiteX7" fmla="*/ 42143 w 43447"/>
                <a:gd name="connsiteY7" fmla="*/ 10225 h 40811"/>
                <a:gd name="connsiteX8" fmla="*/ 43177 w 43447"/>
                <a:gd name="connsiteY8" fmla="*/ 23229 h 40811"/>
                <a:gd name="connsiteX9" fmla="*/ 37565 w 43447"/>
                <a:gd name="connsiteY9" fmla="*/ 30111 h 40811"/>
                <a:gd name="connsiteX10" fmla="*/ 35556 w 43447"/>
                <a:gd name="connsiteY10" fmla="*/ 36008 h 40811"/>
                <a:gd name="connsiteX11" fmla="*/ 28716 w 43447"/>
                <a:gd name="connsiteY11" fmla="*/ 36722 h 40811"/>
                <a:gd name="connsiteX12" fmla="*/ 16641 w 43447"/>
                <a:gd name="connsiteY12" fmla="*/ 39173 h 40811"/>
                <a:gd name="connsiteX13" fmla="*/ 5965 w 43447"/>
                <a:gd name="connsiteY13" fmla="*/ 35379 h 40811"/>
                <a:gd name="connsiteX14" fmla="*/ 1271 w 43447"/>
                <a:gd name="connsiteY14" fmla="*/ 31157 h 40811"/>
                <a:gd name="connsiteX15" fmla="*/ 156 w 43447"/>
                <a:gd name="connsiteY15" fmla="*/ 19611 h 40811"/>
                <a:gd name="connsiteX16" fmla="*/ 4024 w 43447"/>
                <a:gd name="connsiteY16" fmla="*/ 14414 h 40811"/>
                <a:gd name="connsiteX17" fmla="*/ 4061 w 43447"/>
                <a:gd name="connsiteY17" fmla="*/ 14277 h 40811"/>
                <a:gd name="connsiteX0" fmla="*/ 7089 w 43447"/>
                <a:gd name="connsiteY0" fmla="*/ 34806 h 40811"/>
                <a:gd name="connsiteX1" fmla="*/ 5981 w 43447"/>
                <a:gd name="connsiteY1" fmla="*/ 35187 h 40811"/>
                <a:gd name="connsiteX2" fmla="*/ 7089 w 43447"/>
                <a:gd name="connsiteY2" fmla="*/ 34806 h 40811"/>
                <a:gd name="connsiteX0" fmla="*/ 4061 w 43447"/>
                <a:gd name="connsiteY0" fmla="*/ 14221 h 40755"/>
                <a:gd name="connsiteX1" fmla="*/ 5784 w 43447"/>
                <a:gd name="connsiteY1" fmla="*/ 6758 h 40755"/>
                <a:gd name="connsiteX2" fmla="*/ 14166 w 43447"/>
                <a:gd name="connsiteY2" fmla="*/ 5053 h 40755"/>
                <a:gd name="connsiteX3" fmla="*/ 29994 w 43447"/>
                <a:gd name="connsiteY3" fmla="*/ 2332 h 40755"/>
                <a:gd name="connsiteX4" fmla="*/ 35624 w 43447"/>
                <a:gd name="connsiteY4" fmla="*/ 541 h 40755"/>
                <a:gd name="connsiteX5" fmla="*/ 38479 w 43447"/>
                <a:gd name="connsiteY5" fmla="*/ 5427 h 40755"/>
                <a:gd name="connsiteX6" fmla="*/ 42143 w 43447"/>
                <a:gd name="connsiteY6" fmla="*/ 10169 h 40755"/>
                <a:gd name="connsiteX7" fmla="*/ 43177 w 43447"/>
                <a:gd name="connsiteY7" fmla="*/ 23173 h 40755"/>
                <a:gd name="connsiteX8" fmla="*/ 37565 w 43447"/>
                <a:gd name="connsiteY8" fmla="*/ 30055 h 40755"/>
                <a:gd name="connsiteX9" fmla="*/ 35556 w 43447"/>
                <a:gd name="connsiteY9" fmla="*/ 35952 h 40755"/>
                <a:gd name="connsiteX10" fmla="*/ 28716 w 43447"/>
                <a:gd name="connsiteY10" fmla="*/ 36666 h 40755"/>
                <a:gd name="connsiteX11" fmla="*/ 16641 w 43447"/>
                <a:gd name="connsiteY11" fmla="*/ 39117 h 40755"/>
                <a:gd name="connsiteX12" fmla="*/ 5965 w 43447"/>
                <a:gd name="connsiteY12" fmla="*/ 35323 h 40755"/>
                <a:gd name="connsiteX13" fmla="*/ 1271 w 43447"/>
                <a:gd name="connsiteY13" fmla="*/ 31101 h 40755"/>
                <a:gd name="connsiteX14" fmla="*/ 156 w 43447"/>
                <a:gd name="connsiteY14" fmla="*/ 19555 h 40755"/>
                <a:gd name="connsiteX15" fmla="*/ 4024 w 43447"/>
                <a:gd name="connsiteY15" fmla="*/ 14358 h 40755"/>
                <a:gd name="connsiteX16" fmla="*/ 4061 w 43447"/>
                <a:gd name="connsiteY16" fmla="*/ 14221 h 40755"/>
                <a:gd name="connsiteX0" fmla="*/ 7089 w 43447"/>
                <a:gd name="connsiteY0" fmla="*/ 34750 h 40755"/>
                <a:gd name="connsiteX1" fmla="*/ 5981 w 43447"/>
                <a:gd name="connsiteY1" fmla="*/ 35131 h 40755"/>
                <a:gd name="connsiteX2" fmla="*/ 7089 w 43447"/>
                <a:gd name="connsiteY2" fmla="*/ 34750 h 40755"/>
                <a:gd name="connsiteX0" fmla="*/ 4061 w 43447"/>
                <a:gd name="connsiteY0" fmla="*/ 14468 h 41002"/>
                <a:gd name="connsiteX1" fmla="*/ 5784 w 43447"/>
                <a:gd name="connsiteY1" fmla="*/ 7005 h 41002"/>
                <a:gd name="connsiteX2" fmla="*/ 14166 w 43447"/>
                <a:gd name="connsiteY2" fmla="*/ 5300 h 41002"/>
                <a:gd name="connsiteX3" fmla="*/ 29994 w 43447"/>
                <a:gd name="connsiteY3" fmla="*/ 2579 h 41002"/>
                <a:gd name="connsiteX4" fmla="*/ 35624 w 43447"/>
                <a:gd name="connsiteY4" fmla="*/ 788 h 41002"/>
                <a:gd name="connsiteX5" fmla="*/ 38479 w 43447"/>
                <a:gd name="connsiteY5" fmla="*/ 5674 h 41002"/>
                <a:gd name="connsiteX6" fmla="*/ 42143 w 43447"/>
                <a:gd name="connsiteY6" fmla="*/ 10416 h 41002"/>
                <a:gd name="connsiteX7" fmla="*/ 43177 w 43447"/>
                <a:gd name="connsiteY7" fmla="*/ 23420 h 41002"/>
                <a:gd name="connsiteX8" fmla="*/ 37565 w 43447"/>
                <a:gd name="connsiteY8" fmla="*/ 30302 h 41002"/>
                <a:gd name="connsiteX9" fmla="*/ 35556 w 43447"/>
                <a:gd name="connsiteY9" fmla="*/ 36199 h 41002"/>
                <a:gd name="connsiteX10" fmla="*/ 28716 w 43447"/>
                <a:gd name="connsiteY10" fmla="*/ 36913 h 41002"/>
                <a:gd name="connsiteX11" fmla="*/ 16641 w 43447"/>
                <a:gd name="connsiteY11" fmla="*/ 39364 h 41002"/>
                <a:gd name="connsiteX12" fmla="*/ 5965 w 43447"/>
                <a:gd name="connsiteY12" fmla="*/ 35570 h 41002"/>
                <a:gd name="connsiteX13" fmla="*/ 1271 w 43447"/>
                <a:gd name="connsiteY13" fmla="*/ 31348 h 41002"/>
                <a:gd name="connsiteX14" fmla="*/ 156 w 43447"/>
                <a:gd name="connsiteY14" fmla="*/ 19802 h 41002"/>
                <a:gd name="connsiteX15" fmla="*/ 4024 w 43447"/>
                <a:gd name="connsiteY15" fmla="*/ 14605 h 41002"/>
                <a:gd name="connsiteX16" fmla="*/ 4061 w 43447"/>
                <a:gd name="connsiteY16" fmla="*/ 14468 h 41002"/>
                <a:gd name="connsiteX0" fmla="*/ 7089 w 43447"/>
                <a:gd name="connsiteY0" fmla="*/ 34997 h 41002"/>
                <a:gd name="connsiteX1" fmla="*/ 5981 w 43447"/>
                <a:gd name="connsiteY1" fmla="*/ 35378 h 41002"/>
                <a:gd name="connsiteX2" fmla="*/ 7089 w 43447"/>
                <a:gd name="connsiteY2" fmla="*/ 34997 h 41002"/>
                <a:gd name="connsiteX0" fmla="*/ 4061 w 43447"/>
                <a:gd name="connsiteY0" fmla="*/ 15863 h 42397"/>
                <a:gd name="connsiteX1" fmla="*/ 5784 w 43447"/>
                <a:gd name="connsiteY1" fmla="*/ 8400 h 42397"/>
                <a:gd name="connsiteX2" fmla="*/ 14166 w 43447"/>
                <a:gd name="connsiteY2" fmla="*/ 6695 h 42397"/>
                <a:gd name="connsiteX3" fmla="*/ 29994 w 43447"/>
                <a:gd name="connsiteY3" fmla="*/ 3974 h 42397"/>
                <a:gd name="connsiteX4" fmla="*/ 35624 w 43447"/>
                <a:gd name="connsiteY4" fmla="*/ 2183 h 42397"/>
                <a:gd name="connsiteX5" fmla="*/ 38479 w 43447"/>
                <a:gd name="connsiteY5" fmla="*/ 7069 h 42397"/>
                <a:gd name="connsiteX6" fmla="*/ 42143 w 43447"/>
                <a:gd name="connsiteY6" fmla="*/ 11811 h 42397"/>
                <a:gd name="connsiteX7" fmla="*/ 43177 w 43447"/>
                <a:gd name="connsiteY7" fmla="*/ 24815 h 42397"/>
                <a:gd name="connsiteX8" fmla="*/ 37565 w 43447"/>
                <a:gd name="connsiteY8" fmla="*/ 31697 h 42397"/>
                <a:gd name="connsiteX9" fmla="*/ 35556 w 43447"/>
                <a:gd name="connsiteY9" fmla="*/ 37594 h 42397"/>
                <a:gd name="connsiteX10" fmla="*/ 28716 w 43447"/>
                <a:gd name="connsiteY10" fmla="*/ 38308 h 42397"/>
                <a:gd name="connsiteX11" fmla="*/ 16641 w 43447"/>
                <a:gd name="connsiteY11" fmla="*/ 40759 h 42397"/>
                <a:gd name="connsiteX12" fmla="*/ 5965 w 43447"/>
                <a:gd name="connsiteY12" fmla="*/ 36965 h 42397"/>
                <a:gd name="connsiteX13" fmla="*/ 1271 w 43447"/>
                <a:gd name="connsiteY13" fmla="*/ 32743 h 42397"/>
                <a:gd name="connsiteX14" fmla="*/ 156 w 43447"/>
                <a:gd name="connsiteY14" fmla="*/ 21197 h 42397"/>
                <a:gd name="connsiteX15" fmla="*/ 4024 w 43447"/>
                <a:gd name="connsiteY15" fmla="*/ 16000 h 42397"/>
                <a:gd name="connsiteX16" fmla="*/ 4061 w 43447"/>
                <a:gd name="connsiteY16" fmla="*/ 15863 h 42397"/>
                <a:gd name="connsiteX0" fmla="*/ 7089 w 43447"/>
                <a:gd name="connsiteY0" fmla="*/ 36392 h 42397"/>
                <a:gd name="connsiteX1" fmla="*/ 5981 w 43447"/>
                <a:gd name="connsiteY1" fmla="*/ 36773 h 42397"/>
                <a:gd name="connsiteX2" fmla="*/ 7089 w 43447"/>
                <a:gd name="connsiteY2" fmla="*/ 36392 h 42397"/>
                <a:gd name="connsiteX0" fmla="*/ 4061 w 43852"/>
                <a:gd name="connsiteY0" fmla="*/ 15863 h 42397"/>
                <a:gd name="connsiteX1" fmla="*/ 5784 w 43852"/>
                <a:gd name="connsiteY1" fmla="*/ 8400 h 42397"/>
                <a:gd name="connsiteX2" fmla="*/ 14166 w 43852"/>
                <a:gd name="connsiteY2" fmla="*/ 6695 h 42397"/>
                <a:gd name="connsiteX3" fmla="*/ 29994 w 43852"/>
                <a:gd name="connsiteY3" fmla="*/ 3974 h 42397"/>
                <a:gd name="connsiteX4" fmla="*/ 35624 w 43852"/>
                <a:gd name="connsiteY4" fmla="*/ 2183 h 42397"/>
                <a:gd name="connsiteX5" fmla="*/ 38479 w 43852"/>
                <a:gd name="connsiteY5" fmla="*/ 7069 h 42397"/>
                <a:gd name="connsiteX6" fmla="*/ 42143 w 43852"/>
                <a:gd name="connsiteY6" fmla="*/ 11811 h 42397"/>
                <a:gd name="connsiteX7" fmla="*/ 43177 w 43852"/>
                <a:gd name="connsiteY7" fmla="*/ 24815 h 42397"/>
                <a:gd name="connsiteX8" fmla="*/ 37565 w 43852"/>
                <a:gd name="connsiteY8" fmla="*/ 31697 h 42397"/>
                <a:gd name="connsiteX9" fmla="*/ 35556 w 43852"/>
                <a:gd name="connsiteY9" fmla="*/ 37594 h 42397"/>
                <a:gd name="connsiteX10" fmla="*/ 28716 w 43852"/>
                <a:gd name="connsiteY10" fmla="*/ 38308 h 42397"/>
                <a:gd name="connsiteX11" fmla="*/ 16641 w 43852"/>
                <a:gd name="connsiteY11" fmla="*/ 40759 h 42397"/>
                <a:gd name="connsiteX12" fmla="*/ 5965 w 43852"/>
                <a:gd name="connsiteY12" fmla="*/ 36965 h 42397"/>
                <a:gd name="connsiteX13" fmla="*/ 1271 w 43852"/>
                <a:gd name="connsiteY13" fmla="*/ 32743 h 42397"/>
                <a:gd name="connsiteX14" fmla="*/ 156 w 43852"/>
                <a:gd name="connsiteY14" fmla="*/ 21197 h 42397"/>
                <a:gd name="connsiteX15" fmla="*/ 4024 w 43852"/>
                <a:gd name="connsiteY15" fmla="*/ 16000 h 42397"/>
                <a:gd name="connsiteX16" fmla="*/ 4061 w 43852"/>
                <a:gd name="connsiteY16" fmla="*/ 15863 h 42397"/>
                <a:gd name="connsiteX0" fmla="*/ 7089 w 43852"/>
                <a:gd name="connsiteY0" fmla="*/ 36392 h 42397"/>
                <a:gd name="connsiteX1" fmla="*/ 5981 w 43852"/>
                <a:gd name="connsiteY1" fmla="*/ 36773 h 42397"/>
                <a:gd name="connsiteX2" fmla="*/ 7089 w 43852"/>
                <a:gd name="connsiteY2" fmla="*/ 36392 h 42397"/>
                <a:gd name="connsiteX0" fmla="*/ 4061 w 43181"/>
                <a:gd name="connsiteY0" fmla="*/ 15863 h 42397"/>
                <a:gd name="connsiteX1" fmla="*/ 5784 w 43181"/>
                <a:gd name="connsiteY1" fmla="*/ 8400 h 42397"/>
                <a:gd name="connsiteX2" fmla="*/ 14166 w 43181"/>
                <a:gd name="connsiteY2" fmla="*/ 6695 h 42397"/>
                <a:gd name="connsiteX3" fmla="*/ 29994 w 43181"/>
                <a:gd name="connsiteY3" fmla="*/ 3974 h 42397"/>
                <a:gd name="connsiteX4" fmla="*/ 35624 w 43181"/>
                <a:gd name="connsiteY4" fmla="*/ 2183 h 42397"/>
                <a:gd name="connsiteX5" fmla="*/ 38479 w 43181"/>
                <a:gd name="connsiteY5" fmla="*/ 7069 h 42397"/>
                <a:gd name="connsiteX6" fmla="*/ 43177 w 43181"/>
                <a:gd name="connsiteY6" fmla="*/ 24815 h 42397"/>
                <a:gd name="connsiteX7" fmla="*/ 37565 w 43181"/>
                <a:gd name="connsiteY7" fmla="*/ 31697 h 42397"/>
                <a:gd name="connsiteX8" fmla="*/ 35556 w 43181"/>
                <a:gd name="connsiteY8" fmla="*/ 37594 h 42397"/>
                <a:gd name="connsiteX9" fmla="*/ 28716 w 43181"/>
                <a:gd name="connsiteY9" fmla="*/ 38308 h 42397"/>
                <a:gd name="connsiteX10" fmla="*/ 16641 w 43181"/>
                <a:gd name="connsiteY10" fmla="*/ 40759 h 42397"/>
                <a:gd name="connsiteX11" fmla="*/ 5965 w 43181"/>
                <a:gd name="connsiteY11" fmla="*/ 36965 h 42397"/>
                <a:gd name="connsiteX12" fmla="*/ 1271 w 43181"/>
                <a:gd name="connsiteY12" fmla="*/ 32743 h 42397"/>
                <a:gd name="connsiteX13" fmla="*/ 156 w 43181"/>
                <a:gd name="connsiteY13" fmla="*/ 21197 h 42397"/>
                <a:gd name="connsiteX14" fmla="*/ 4024 w 43181"/>
                <a:gd name="connsiteY14" fmla="*/ 16000 h 42397"/>
                <a:gd name="connsiteX15" fmla="*/ 4061 w 43181"/>
                <a:gd name="connsiteY15" fmla="*/ 15863 h 42397"/>
                <a:gd name="connsiteX0" fmla="*/ 7089 w 43181"/>
                <a:gd name="connsiteY0" fmla="*/ 36392 h 42397"/>
                <a:gd name="connsiteX1" fmla="*/ 5981 w 43181"/>
                <a:gd name="connsiteY1" fmla="*/ 36773 h 42397"/>
                <a:gd name="connsiteX2" fmla="*/ 7089 w 43181"/>
                <a:gd name="connsiteY2" fmla="*/ 36392 h 42397"/>
                <a:gd name="connsiteX0" fmla="*/ 4061 w 43830"/>
                <a:gd name="connsiteY0" fmla="*/ 15863 h 42397"/>
                <a:gd name="connsiteX1" fmla="*/ 5784 w 43830"/>
                <a:gd name="connsiteY1" fmla="*/ 8400 h 42397"/>
                <a:gd name="connsiteX2" fmla="*/ 14166 w 43830"/>
                <a:gd name="connsiteY2" fmla="*/ 6695 h 42397"/>
                <a:gd name="connsiteX3" fmla="*/ 29994 w 43830"/>
                <a:gd name="connsiteY3" fmla="*/ 3974 h 42397"/>
                <a:gd name="connsiteX4" fmla="*/ 35624 w 43830"/>
                <a:gd name="connsiteY4" fmla="*/ 2183 h 42397"/>
                <a:gd name="connsiteX5" fmla="*/ 38479 w 43830"/>
                <a:gd name="connsiteY5" fmla="*/ 7069 h 42397"/>
                <a:gd name="connsiteX6" fmla="*/ 43177 w 43830"/>
                <a:gd name="connsiteY6" fmla="*/ 24815 h 42397"/>
                <a:gd name="connsiteX7" fmla="*/ 37565 w 43830"/>
                <a:gd name="connsiteY7" fmla="*/ 31697 h 42397"/>
                <a:gd name="connsiteX8" fmla="*/ 35556 w 43830"/>
                <a:gd name="connsiteY8" fmla="*/ 37594 h 42397"/>
                <a:gd name="connsiteX9" fmla="*/ 28716 w 43830"/>
                <a:gd name="connsiteY9" fmla="*/ 38308 h 42397"/>
                <a:gd name="connsiteX10" fmla="*/ 16641 w 43830"/>
                <a:gd name="connsiteY10" fmla="*/ 40759 h 42397"/>
                <a:gd name="connsiteX11" fmla="*/ 5965 w 43830"/>
                <a:gd name="connsiteY11" fmla="*/ 36965 h 42397"/>
                <a:gd name="connsiteX12" fmla="*/ 1271 w 43830"/>
                <a:gd name="connsiteY12" fmla="*/ 32743 h 42397"/>
                <a:gd name="connsiteX13" fmla="*/ 156 w 43830"/>
                <a:gd name="connsiteY13" fmla="*/ 21197 h 42397"/>
                <a:gd name="connsiteX14" fmla="*/ 4024 w 43830"/>
                <a:gd name="connsiteY14" fmla="*/ 16000 h 42397"/>
                <a:gd name="connsiteX15" fmla="*/ 4061 w 43830"/>
                <a:gd name="connsiteY15" fmla="*/ 15863 h 42397"/>
                <a:gd name="connsiteX0" fmla="*/ 7089 w 43830"/>
                <a:gd name="connsiteY0" fmla="*/ 36392 h 42397"/>
                <a:gd name="connsiteX1" fmla="*/ 5981 w 43830"/>
                <a:gd name="connsiteY1" fmla="*/ 36773 h 42397"/>
                <a:gd name="connsiteX2" fmla="*/ 7089 w 43830"/>
                <a:gd name="connsiteY2" fmla="*/ 36392 h 42397"/>
              </a:gdLst>
              <a:ahLst/>
              <a:cxnLst>
                <a:cxn ang="0">
                  <a:pos x="connsiteX0" y="connsiteY0"/>
                </a:cxn>
                <a:cxn ang="0">
                  <a:pos x="connsiteX1" y="connsiteY1"/>
                </a:cxn>
                <a:cxn ang="0">
                  <a:pos x="connsiteX2" y="connsiteY2"/>
                </a:cxn>
              </a:cxnLst>
              <a:rect l="l" t="t" r="r" b="b"/>
              <a:pathLst>
                <a:path w="43830" h="42397">
                  <a:moveTo>
                    <a:pt x="4061" y="15863"/>
                  </a:moveTo>
                  <a:cubicBezTo>
                    <a:pt x="3790" y="13150"/>
                    <a:pt x="4422" y="10414"/>
                    <a:pt x="5784" y="8400"/>
                  </a:cubicBezTo>
                  <a:cubicBezTo>
                    <a:pt x="7936" y="5219"/>
                    <a:pt x="11425" y="4510"/>
                    <a:pt x="14166" y="6695"/>
                  </a:cubicBezTo>
                  <a:cubicBezTo>
                    <a:pt x="17386" y="-185"/>
                    <a:pt x="25899" y="-2856"/>
                    <a:pt x="29994" y="3974"/>
                  </a:cubicBezTo>
                  <a:cubicBezTo>
                    <a:pt x="31376" y="1760"/>
                    <a:pt x="33662" y="1033"/>
                    <a:pt x="35624" y="2183"/>
                  </a:cubicBezTo>
                  <a:cubicBezTo>
                    <a:pt x="37119" y="3059"/>
                    <a:pt x="38191" y="4893"/>
                    <a:pt x="38479" y="7069"/>
                  </a:cubicBezTo>
                  <a:cubicBezTo>
                    <a:pt x="46224" y="9711"/>
                    <a:pt x="43329" y="20710"/>
                    <a:pt x="43177" y="24815"/>
                  </a:cubicBezTo>
                  <a:cubicBezTo>
                    <a:pt x="43025" y="28920"/>
                    <a:pt x="40289" y="31167"/>
                    <a:pt x="37565" y="31697"/>
                  </a:cubicBezTo>
                  <a:cubicBezTo>
                    <a:pt x="37552" y="33964"/>
                    <a:pt x="36819" y="36114"/>
                    <a:pt x="35556" y="37594"/>
                  </a:cubicBezTo>
                  <a:cubicBezTo>
                    <a:pt x="33637" y="39843"/>
                    <a:pt x="30865" y="40132"/>
                    <a:pt x="28716" y="38308"/>
                  </a:cubicBezTo>
                  <a:cubicBezTo>
                    <a:pt x="25453" y="42064"/>
                    <a:pt x="20546" y="43986"/>
                    <a:pt x="16641" y="40759"/>
                  </a:cubicBezTo>
                  <a:cubicBezTo>
                    <a:pt x="12933" y="43803"/>
                    <a:pt x="8117" y="42092"/>
                    <a:pt x="5965" y="36965"/>
                  </a:cubicBezTo>
                  <a:cubicBezTo>
                    <a:pt x="3851" y="37302"/>
                    <a:pt x="2239" y="35371"/>
                    <a:pt x="1271" y="32743"/>
                  </a:cubicBezTo>
                  <a:cubicBezTo>
                    <a:pt x="303" y="30115"/>
                    <a:pt x="-303" y="23987"/>
                    <a:pt x="156" y="21197"/>
                  </a:cubicBezTo>
                  <a:cubicBezTo>
                    <a:pt x="400" y="18442"/>
                    <a:pt x="2006" y="16284"/>
                    <a:pt x="4024" y="16000"/>
                  </a:cubicBezTo>
                  <a:cubicBezTo>
                    <a:pt x="4036" y="15954"/>
                    <a:pt x="4049" y="15909"/>
                    <a:pt x="4061" y="15863"/>
                  </a:cubicBezTo>
                  <a:close/>
                </a:path>
                <a:path w="43830" h="42397" fill="none" extrusionOk="0">
                  <a:moveTo>
                    <a:pt x="7089" y="36392"/>
                  </a:moveTo>
                  <a:cubicBezTo>
                    <a:pt x="6734" y="36585"/>
                    <a:pt x="6361" y="36713"/>
                    <a:pt x="5981" y="36773"/>
                  </a:cubicBezTo>
                  <a:lnTo>
                    <a:pt x="7089" y="36392"/>
                  </a:lnTo>
                  <a:close/>
                </a:path>
              </a:pathLst>
            </a:custGeom>
            <a:solidFill>
              <a:srgbClr val="E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629" y="2237169"/>
              <a:ext cx="5229026" cy="1561917"/>
            </a:xfrm>
            <a:prstGeom prst="rect">
              <a:avLst/>
            </a:prstGeom>
          </p:spPr>
        </p:pic>
      </p:grpSp>
      <p:grpSp>
        <p:nvGrpSpPr>
          <p:cNvPr id="25" name="Group 24"/>
          <p:cNvGrpSpPr/>
          <p:nvPr/>
        </p:nvGrpSpPr>
        <p:grpSpPr>
          <a:xfrm>
            <a:off x="355130" y="2349051"/>
            <a:ext cx="3379103" cy="3746611"/>
            <a:chOff x="386762" y="315581"/>
            <a:chExt cx="3379103" cy="3746611"/>
          </a:xfrm>
        </p:grpSpPr>
        <p:grpSp>
          <p:nvGrpSpPr>
            <p:cNvPr id="26" name="Group 19"/>
            <p:cNvGrpSpPr/>
            <p:nvPr/>
          </p:nvGrpSpPr>
          <p:grpSpPr>
            <a:xfrm rot="21390000">
              <a:off x="386762" y="315581"/>
              <a:ext cx="3379103" cy="3746611"/>
              <a:chOff x="0" y="0"/>
              <a:chExt cx="1157033" cy="988797"/>
            </a:xfrm>
          </p:grpSpPr>
          <p:sp>
            <p:nvSpPr>
              <p:cNvPr id="28"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29"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sz="1400"/>
              </a:p>
            </p:txBody>
          </p:sp>
        </p:grpSp>
        <p:sp>
          <p:nvSpPr>
            <p:cNvPr id="27" name="Rectangle 26"/>
            <p:cNvSpPr/>
            <p:nvPr/>
          </p:nvSpPr>
          <p:spPr>
            <a:xfrm rot="21409099">
              <a:off x="521213" y="665392"/>
              <a:ext cx="3085121" cy="3046988"/>
            </a:xfrm>
            <a:prstGeom prst="rect">
              <a:avLst/>
            </a:prstGeom>
          </p:spPr>
          <p:txBody>
            <a:bodyPr wrap="square">
              <a:spAutoFit/>
            </a:bodyPr>
            <a:lstStyle/>
            <a:p>
              <a:pPr algn="ctr"/>
              <a:r>
                <a:rPr lang="vi-VN" sz="3200" i="1" dirty="0">
                  <a:latin typeface="Cambria" panose="02040503050406030204" pitchFamily="18" charset="0"/>
                  <a:ea typeface="Cambria" panose="02040503050406030204" pitchFamily="18" charset="0"/>
                </a:rPr>
                <a:t>Bài Đà Lạt</a:t>
              </a:r>
              <a:r>
                <a:rPr lang="vi-VN" sz="3200" dirty="0">
                  <a:latin typeface="Cambria" panose="02040503050406030204" pitchFamily="18" charset="0"/>
                  <a:ea typeface="Cambria" panose="02040503050406030204" pitchFamily="18" charset="0"/>
                </a:rPr>
                <a:t>: </a:t>
              </a:r>
              <a:endParaRPr lang="en-GB" sz="3200" dirty="0">
                <a:latin typeface="Cambria" panose="02040503050406030204" pitchFamily="18" charset="0"/>
                <a:ea typeface="Cambria" panose="02040503050406030204" pitchFamily="18" charset="0"/>
              </a:endParaRPr>
            </a:p>
            <a:p>
              <a:pPr algn="ctr"/>
              <a:r>
                <a:rPr lang="vi-VN" sz="3200" dirty="0">
                  <a:latin typeface="Cambria" panose="02040503050406030204" pitchFamily="18" charset="0"/>
                  <a:ea typeface="Cambria" panose="02040503050406030204" pitchFamily="18" charset="0"/>
                </a:rPr>
                <a:t>Tả theo trình tự không gian, tả từng bộ phận/ từng vẻ đẹp của phong cảnh.</a:t>
              </a:r>
              <a:endParaRPr lang="en-GB" sz="3200" dirty="0">
                <a:latin typeface="Cambria" panose="02040503050406030204" pitchFamily="18" charset="0"/>
                <a:ea typeface="Cambria" panose="02040503050406030204" pitchFamily="18" charset="0"/>
              </a:endParaRPr>
            </a:p>
          </p:txBody>
        </p:sp>
      </p:grpSp>
      <p:grpSp>
        <p:nvGrpSpPr>
          <p:cNvPr id="30" name="Group 29"/>
          <p:cNvGrpSpPr/>
          <p:nvPr/>
        </p:nvGrpSpPr>
        <p:grpSpPr>
          <a:xfrm rot="312832">
            <a:off x="7038670" y="2264540"/>
            <a:ext cx="4796477" cy="3854883"/>
            <a:chOff x="4360379" y="51696"/>
            <a:chExt cx="3385560" cy="3854883"/>
          </a:xfrm>
        </p:grpSpPr>
        <p:grpSp>
          <p:nvGrpSpPr>
            <p:cNvPr id="31" name="Group 19"/>
            <p:cNvGrpSpPr/>
            <p:nvPr/>
          </p:nvGrpSpPr>
          <p:grpSpPr>
            <a:xfrm>
              <a:off x="4360379" y="51696"/>
              <a:ext cx="3379103" cy="3854883"/>
              <a:chOff x="0" y="-28575"/>
              <a:chExt cx="1157033" cy="1017372"/>
            </a:xfrm>
          </p:grpSpPr>
          <p:sp>
            <p:nvSpPr>
              <p:cNvPr id="33"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34"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sz="1400"/>
              </a:p>
            </p:txBody>
          </p:sp>
        </p:grpSp>
        <p:sp>
          <p:nvSpPr>
            <p:cNvPr id="32" name="Rectangle 31"/>
            <p:cNvSpPr/>
            <p:nvPr/>
          </p:nvSpPr>
          <p:spPr>
            <a:xfrm>
              <a:off x="4405838" y="260203"/>
              <a:ext cx="3340101" cy="3539430"/>
            </a:xfrm>
            <a:prstGeom prst="rect">
              <a:avLst/>
            </a:prstGeom>
          </p:spPr>
          <p:txBody>
            <a:bodyPr wrap="square">
              <a:spAutoFit/>
            </a:bodyPr>
            <a:lstStyle/>
            <a:p>
              <a:pPr algn="ctr"/>
              <a:r>
                <a:rPr lang="vi-VN" sz="3200" i="1" dirty="0">
                  <a:latin typeface="Cambria" panose="02040503050406030204" pitchFamily="18" charset="0"/>
                  <a:ea typeface="Cambria" panose="02040503050406030204" pitchFamily="18" charset="0"/>
                </a:rPr>
                <a:t>Bài Bốn mùa</a:t>
              </a:r>
              <a:r>
                <a:rPr lang="en-GB" sz="3200" i="1" dirty="0">
                  <a:latin typeface="Cambria" panose="02040503050406030204" pitchFamily="18" charset="0"/>
                  <a:ea typeface="Cambria" panose="02040503050406030204" pitchFamily="18" charset="0"/>
                </a:rPr>
                <a:t> </a:t>
              </a:r>
            </a:p>
            <a:p>
              <a:pPr algn="ctr"/>
              <a:r>
                <a:rPr lang="vi-VN" sz="3200" i="1" dirty="0">
                  <a:latin typeface="Cambria" panose="02040503050406030204" pitchFamily="18" charset="0"/>
                  <a:ea typeface="Cambria" panose="02040503050406030204" pitchFamily="18" charset="0"/>
                </a:rPr>
                <a:t>trong ánh nước: </a:t>
              </a:r>
              <a:endParaRPr lang="en-GB" sz="3200" i="1" dirty="0">
                <a:latin typeface="Cambria" panose="02040503050406030204" pitchFamily="18" charset="0"/>
                <a:ea typeface="Cambria" panose="02040503050406030204" pitchFamily="18" charset="0"/>
              </a:endParaRPr>
            </a:p>
            <a:p>
              <a:pPr algn="ctr"/>
              <a:r>
                <a:rPr lang="vi-VN" sz="3200" dirty="0">
                  <a:latin typeface="Cambria" panose="02040503050406030204" pitchFamily="18" charset="0"/>
                  <a:ea typeface="Cambria" panose="02040503050406030204" pitchFamily="18" charset="0"/>
                </a:rPr>
                <a:t>tả theo trình tự thời gian 4 mùa, mỗi mùa hiện ra trong trí nhớ/ kí ức. Mùa yêu thích nhất được nhắc đến sau cùng.</a:t>
              </a:r>
              <a:endParaRPr lang="en-GB" sz="3200" dirty="0">
                <a:latin typeface="Cambria" panose="02040503050406030204" pitchFamily="18" charset="0"/>
                <a:ea typeface="Cambria" panose="02040503050406030204" pitchFamily="18" charset="0"/>
              </a:endParaRPr>
            </a:p>
          </p:txBody>
        </p:sp>
      </p:grpSp>
      <p:sp>
        <p:nvSpPr>
          <p:cNvPr id="40" name="Freeform 13"/>
          <p:cNvSpPr/>
          <p:nvPr/>
        </p:nvSpPr>
        <p:spPr>
          <a:xfrm>
            <a:off x="4251376" y="1965074"/>
            <a:ext cx="2298315" cy="4809373"/>
          </a:xfrm>
          <a:custGeom>
            <a:avLst/>
            <a:gdLst/>
            <a:ahLst/>
            <a:cxnLst/>
            <a:rect l="l" t="t" r="r" b="b"/>
            <a:pathLst>
              <a:path w="1991004" h="4293270">
                <a:moveTo>
                  <a:pt x="0" y="0"/>
                </a:moveTo>
                <a:lnTo>
                  <a:pt x="1991004" y="0"/>
                </a:lnTo>
                <a:lnTo>
                  <a:pt x="1991004" y="4293269"/>
                </a:lnTo>
                <a:lnTo>
                  <a:pt x="0" y="42932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603127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42" presetClass="exit" presetSubtype="0" fill="hold" nodeType="afterEffect">
                                  <p:stCondLst>
                                    <p:cond delay="0"/>
                                  </p:stCondLst>
                                  <p:childTnLst>
                                    <p:animEffect transition="out" filter="fade">
                                      <p:cBhvr>
                                        <p:cTn id="32" dur="1000"/>
                                        <p:tgtEl>
                                          <p:spTgt spid="9"/>
                                        </p:tgtEl>
                                      </p:cBhvr>
                                    </p:animEffect>
                                    <p:anim calcmode="lin" valueType="num">
                                      <p:cBhvr>
                                        <p:cTn id="33" dur="1000"/>
                                        <p:tgtEl>
                                          <p:spTgt spid="9"/>
                                        </p:tgtEl>
                                        <p:attrNameLst>
                                          <p:attrName>ppt_x</p:attrName>
                                        </p:attrNameLst>
                                      </p:cBhvr>
                                      <p:tavLst>
                                        <p:tav tm="0">
                                          <p:val>
                                            <p:strVal val="ppt_x"/>
                                          </p:val>
                                        </p:tav>
                                        <p:tav tm="100000">
                                          <p:val>
                                            <p:strVal val="ppt_x"/>
                                          </p:val>
                                        </p:tav>
                                      </p:tavLst>
                                    </p:anim>
                                    <p:anim calcmode="lin" valueType="num">
                                      <p:cBhvr>
                                        <p:cTn id="34" dur="1000"/>
                                        <p:tgtEl>
                                          <p:spTgt spid="9"/>
                                        </p:tgtEl>
                                        <p:attrNameLst>
                                          <p:attrName>ppt_y</p:attrName>
                                        </p:attrNameLst>
                                      </p:cBhvr>
                                      <p:tavLst>
                                        <p:tav tm="0">
                                          <p:val>
                                            <p:strVal val="ppt_y"/>
                                          </p:val>
                                        </p:tav>
                                        <p:tav tm="100000">
                                          <p:val>
                                            <p:strVal val="ppt_y+.1"/>
                                          </p:val>
                                        </p:tav>
                                      </p:tavLst>
                                    </p:anim>
                                    <p:set>
                                      <p:cBhvr>
                                        <p:cTn id="35" dur="1" fill="hold">
                                          <p:stCondLst>
                                            <p:cond delay="999"/>
                                          </p:stCondLst>
                                        </p:cTn>
                                        <p:tgtEl>
                                          <p:spTgt spid="9"/>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8"/>
                                        </p:tgtEl>
                                      </p:cBhvr>
                                    </p:animEffect>
                                    <p:anim calcmode="lin" valueType="num">
                                      <p:cBhvr>
                                        <p:cTn id="38" dur="1000"/>
                                        <p:tgtEl>
                                          <p:spTgt spid="18"/>
                                        </p:tgtEl>
                                        <p:attrNameLst>
                                          <p:attrName>ppt_x</p:attrName>
                                        </p:attrNameLst>
                                      </p:cBhvr>
                                      <p:tavLst>
                                        <p:tav tm="0">
                                          <p:val>
                                            <p:strVal val="ppt_x"/>
                                          </p:val>
                                        </p:tav>
                                        <p:tav tm="100000">
                                          <p:val>
                                            <p:strVal val="ppt_x"/>
                                          </p:val>
                                        </p:tav>
                                      </p:tavLst>
                                    </p:anim>
                                    <p:anim calcmode="lin" valueType="num">
                                      <p:cBhvr>
                                        <p:cTn id="39" dur="1000"/>
                                        <p:tgtEl>
                                          <p:spTgt spid="18"/>
                                        </p:tgtEl>
                                        <p:attrNameLst>
                                          <p:attrName>ppt_y</p:attrName>
                                        </p:attrNameLst>
                                      </p:cBhvr>
                                      <p:tavLst>
                                        <p:tav tm="0">
                                          <p:val>
                                            <p:strVal val="ppt_y"/>
                                          </p:val>
                                        </p:tav>
                                        <p:tav tm="100000">
                                          <p:val>
                                            <p:strVal val="ppt_y+.1"/>
                                          </p:val>
                                        </p:tav>
                                      </p:tavLst>
                                    </p:anim>
                                    <p:set>
                                      <p:cBhvr>
                                        <p:cTn id="40" dur="1" fill="hold">
                                          <p:stCondLst>
                                            <p:cond delay="999"/>
                                          </p:stCondLst>
                                        </p:cTn>
                                        <p:tgtEl>
                                          <p:spTgt spid="18"/>
                                        </p:tgtEl>
                                        <p:attrNameLst>
                                          <p:attrName>style.visibility</p:attrName>
                                        </p:attrNameLst>
                                      </p:cBhvr>
                                      <p:to>
                                        <p:strVal val="hidden"/>
                                      </p:to>
                                    </p:set>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88456" y="1477768"/>
            <a:ext cx="13968911" cy="4237232"/>
            <a:chOff x="0" y="0"/>
            <a:chExt cx="5518582" cy="1547655"/>
          </a:xfrm>
        </p:grpSpPr>
        <p:sp>
          <p:nvSpPr>
            <p:cNvPr id="3" name="Freeform 7"/>
            <p:cNvSpPr/>
            <p:nvPr/>
          </p:nvSpPr>
          <p:spPr>
            <a:xfrm>
              <a:off x="0" y="0"/>
              <a:ext cx="5518583" cy="1547655"/>
            </a:xfrm>
            <a:custGeom>
              <a:avLst/>
              <a:gdLst/>
              <a:ahLst/>
              <a:cxnLst/>
              <a:rect l="l" t="t" r="r" b="b"/>
              <a:pathLst>
                <a:path w="5518583" h="1547655">
                  <a:moveTo>
                    <a:pt x="0" y="0"/>
                  </a:moveTo>
                  <a:lnTo>
                    <a:pt x="5518583" y="0"/>
                  </a:lnTo>
                  <a:lnTo>
                    <a:pt x="5518583" y="1547655"/>
                  </a:lnTo>
                  <a:lnTo>
                    <a:pt x="0" y="1547655"/>
                  </a:lnTo>
                  <a:close/>
                </a:path>
              </a:pathLst>
            </a:custGeom>
            <a:solidFill>
              <a:srgbClr val="265121">
                <a:alpha val="53725"/>
              </a:srgbClr>
            </a:solidFill>
          </p:spPr>
        </p:sp>
        <p:sp>
          <p:nvSpPr>
            <p:cNvPr id="4" name="TextBox 8"/>
            <p:cNvSpPr txBox="1"/>
            <p:nvPr/>
          </p:nvSpPr>
          <p:spPr>
            <a:xfrm>
              <a:off x="0" y="-38100"/>
              <a:ext cx="5518582" cy="15857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43" y="1670273"/>
            <a:ext cx="12497883" cy="4432176"/>
          </a:xfrm>
          <a:prstGeom prst="rect">
            <a:avLst/>
          </a:prstGeom>
        </p:spPr>
      </p:pic>
    </p:spTree>
    <p:extLst>
      <p:ext uri="{BB962C8B-B14F-4D97-AF65-F5344CB8AC3E}">
        <p14:creationId xmlns:p14="http://schemas.microsoft.com/office/powerpoint/2010/main" val="4216330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73457" y="780985"/>
            <a:ext cx="9610057" cy="4927484"/>
            <a:chOff x="873457" y="780985"/>
            <a:chExt cx="9610057" cy="4927484"/>
          </a:xfrm>
        </p:grpSpPr>
        <p:grpSp>
          <p:nvGrpSpPr>
            <p:cNvPr id="2" name="Group 14"/>
            <p:cNvGrpSpPr/>
            <p:nvPr/>
          </p:nvGrpSpPr>
          <p:grpSpPr>
            <a:xfrm>
              <a:off x="873457" y="780985"/>
              <a:ext cx="9610057" cy="4927484"/>
              <a:chOff x="0" y="0"/>
              <a:chExt cx="2668170" cy="907761"/>
            </a:xfrm>
          </p:grpSpPr>
          <p:sp>
            <p:nvSpPr>
              <p:cNvPr id="3" name="Freeform 15"/>
              <p:cNvSpPr/>
              <p:nvPr/>
            </p:nvSpPr>
            <p:spPr>
              <a:xfrm>
                <a:off x="0" y="0"/>
                <a:ext cx="2668170" cy="907761"/>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rgbClr val="7D4C2A"/>
                </a:solidFill>
                <a:prstDash val="solid"/>
                <a:miter/>
              </a:ln>
            </p:spPr>
          </p:sp>
          <p:sp>
            <p:nvSpPr>
              <p:cNvPr id="4" name="TextBox 16"/>
              <p:cNvSpPr txBox="1"/>
              <p:nvPr/>
            </p:nvSpPr>
            <p:spPr>
              <a:xfrm>
                <a:off x="0" y="-28575"/>
                <a:ext cx="2668170" cy="936336"/>
              </a:xfrm>
              <a:prstGeom prst="rect">
                <a:avLst/>
              </a:prstGeom>
            </p:spPr>
            <p:txBody>
              <a:bodyPr lIns="50800" tIns="50800" rIns="50800" bIns="50800" rtlCol="0" anchor="ctr"/>
              <a:lstStyle/>
              <a:p>
                <a:pPr algn="ctr">
                  <a:lnSpc>
                    <a:spcPts val="2102"/>
                  </a:lnSpc>
                </a:pPr>
                <a:endParaRPr/>
              </a:p>
            </p:txBody>
          </p:sp>
        </p:grpSp>
        <p:sp>
          <p:nvSpPr>
            <p:cNvPr id="6" name="Rectangle 5"/>
            <p:cNvSpPr/>
            <p:nvPr/>
          </p:nvSpPr>
          <p:spPr>
            <a:xfrm>
              <a:off x="1105469" y="1089680"/>
              <a:ext cx="7287904" cy="4154984"/>
            </a:xfrm>
            <a:prstGeom prst="rect">
              <a:avLst/>
            </a:prstGeom>
          </p:spPr>
          <p:txBody>
            <a:bodyPr wrap="square">
              <a:spAutoFit/>
            </a:bodyPr>
            <a:lstStyle/>
            <a:p>
              <a:pPr algn="ctr"/>
              <a:r>
                <a:rPr lang="en-GB" sz="4400" dirty="0" err="1">
                  <a:latin typeface="Cambria" panose="02040503050406030204" pitchFamily="18" charset="0"/>
                  <a:ea typeface="Cambria" panose="02040503050406030204" pitchFamily="18" charset="0"/>
                </a:rPr>
                <a:t>Nêu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cảm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nhận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sau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khi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xem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đoạn</a:t>
              </a:r>
              <a:r>
                <a:rPr lang="en-GB" sz="4400" dirty="0">
                  <a:latin typeface="Cambria" panose="02040503050406030204" pitchFamily="18" charset="0"/>
                  <a:ea typeface="Cambria" panose="02040503050406030204" pitchFamily="18" charset="0"/>
                </a:rPr>
                <a:t> video. </a:t>
              </a:r>
              <a:r>
                <a:rPr lang="en-GB" sz="4400" dirty="0" err="1">
                  <a:latin typeface="Cambria" panose="02040503050406030204" pitchFamily="18" charset="0"/>
                  <a:ea typeface="Cambria" panose="02040503050406030204" pitchFamily="18" charset="0"/>
                </a:rPr>
                <a:t>Nếu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viết</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bài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văn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tả</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phong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cảnh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chọn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tả</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phong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cảnh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gì</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phong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cảnh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đó</a:t>
              </a:r>
              <a:r>
                <a:rPr lang="en-GB" sz="4400" dirty="0">
                  <a:latin typeface="Cambria" panose="02040503050406030204" pitchFamily="18" charset="0"/>
                  <a:ea typeface="Cambria" panose="02040503050406030204" pitchFamily="18" charset="0"/>
                </a:rPr>
                <a:t> ở </a:t>
              </a:r>
              <a:r>
                <a:rPr lang="en-GB" sz="4400" dirty="0" err="1">
                  <a:latin typeface="Cambria" panose="02040503050406030204" pitchFamily="18" charset="0"/>
                  <a:ea typeface="Cambria" panose="02040503050406030204" pitchFamily="18" charset="0"/>
                </a:rPr>
                <a:t>đâu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Em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sẽ</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tả</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phong</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cảnh</a:t>
              </a:r>
              <a:r>
                <a:rPr lang="en-GB" sz="4400" dirty="0">
                  <a:latin typeface="Cambria" panose="02040503050406030204" pitchFamily="18" charset="0"/>
                  <a:ea typeface="Cambria" panose="02040503050406030204" pitchFamily="18" charset="0"/>
                </a:rPr>
                <a:t> </a:t>
              </a:r>
            </a:p>
            <a:p>
              <a:pPr algn="ctr"/>
              <a:r>
                <a:rPr lang="en-GB" sz="4400" dirty="0" err="1">
                  <a:latin typeface="Cambria" panose="02040503050406030204" pitchFamily="18" charset="0"/>
                  <a:ea typeface="Cambria" panose="02040503050406030204" pitchFamily="18" charset="0"/>
                </a:rPr>
                <a:t>đó</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theo</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trình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tự</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nào</a:t>
              </a:r>
              <a:r>
                <a:rPr lang="en-GB" sz="4400" dirty="0">
                  <a:latin typeface="Cambria" panose="02040503050406030204" pitchFamily="18" charset="0"/>
                  <a:ea typeface="Cambria" panose="02040503050406030204" pitchFamily="18" charset="0"/>
                </a:rPr>
                <a:t>?</a:t>
              </a:r>
            </a:p>
          </p:txBody>
        </p:sp>
      </p:grpSp>
      <p:sp>
        <p:nvSpPr>
          <p:cNvPr id="5" name="Freeform 17"/>
          <p:cNvSpPr/>
          <p:nvPr/>
        </p:nvSpPr>
        <p:spPr>
          <a:xfrm flipH="1">
            <a:off x="8625385" y="1228299"/>
            <a:ext cx="3421982" cy="5629701"/>
          </a:xfrm>
          <a:custGeom>
            <a:avLst/>
            <a:gdLst/>
            <a:ahLst/>
            <a:cxnLst/>
            <a:rect l="l" t="t" r="r" b="b"/>
            <a:pathLst>
              <a:path w="3913329" h="6174878">
                <a:moveTo>
                  <a:pt x="3913329" y="0"/>
                </a:moveTo>
                <a:lnTo>
                  <a:pt x="0" y="0"/>
                </a:lnTo>
                <a:lnTo>
                  <a:pt x="0" y="6174878"/>
                </a:lnTo>
                <a:lnTo>
                  <a:pt x="3913329" y="6174878"/>
                </a:lnTo>
                <a:lnTo>
                  <a:pt x="39133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extLst>
      <p:ext uri="{BB962C8B-B14F-4D97-AF65-F5344CB8AC3E}">
        <p14:creationId xmlns:p14="http://schemas.microsoft.com/office/powerpoint/2010/main" val="2046389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73457" y="780985"/>
            <a:ext cx="9610057" cy="3446657"/>
            <a:chOff x="873457" y="780985"/>
            <a:chExt cx="9610057" cy="3446657"/>
          </a:xfrm>
        </p:grpSpPr>
        <p:grpSp>
          <p:nvGrpSpPr>
            <p:cNvPr id="2" name="Group 14"/>
            <p:cNvGrpSpPr/>
            <p:nvPr/>
          </p:nvGrpSpPr>
          <p:grpSpPr>
            <a:xfrm>
              <a:off x="873457" y="780985"/>
              <a:ext cx="9610057" cy="3446657"/>
              <a:chOff x="0" y="0"/>
              <a:chExt cx="2668170" cy="907761"/>
            </a:xfrm>
          </p:grpSpPr>
          <p:sp>
            <p:nvSpPr>
              <p:cNvPr id="3" name="Freeform 15"/>
              <p:cNvSpPr/>
              <p:nvPr/>
            </p:nvSpPr>
            <p:spPr>
              <a:xfrm>
                <a:off x="0" y="0"/>
                <a:ext cx="2668170" cy="907761"/>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rgbClr val="7D4C2A"/>
                </a:solidFill>
                <a:prstDash val="solid"/>
                <a:miter/>
              </a:ln>
            </p:spPr>
          </p:sp>
          <p:sp>
            <p:nvSpPr>
              <p:cNvPr id="4" name="TextBox 16"/>
              <p:cNvSpPr txBox="1"/>
              <p:nvPr/>
            </p:nvSpPr>
            <p:spPr>
              <a:xfrm>
                <a:off x="0" y="-28575"/>
                <a:ext cx="2668170" cy="936336"/>
              </a:xfrm>
              <a:prstGeom prst="rect">
                <a:avLst/>
              </a:prstGeom>
            </p:spPr>
            <p:txBody>
              <a:bodyPr lIns="50800" tIns="50800" rIns="50800" bIns="50800" rtlCol="0" anchor="ctr"/>
              <a:lstStyle/>
              <a:p>
                <a:pPr algn="ctr">
                  <a:lnSpc>
                    <a:spcPts val="2102"/>
                  </a:lnSpc>
                </a:pPr>
                <a:endParaRPr/>
              </a:p>
            </p:txBody>
          </p:sp>
        </p:grpSp>
        <p:sp>
          <p:nvSpPr>
            <p:cNvPr id="6" name="Rectangle 5"/>
            <p:cNvSpPr/>
            <p:nvPr/>
          </p:nvSpPr>
          <p:spPr>
            <a:xfrm>
              <a:off x="1638317" y="1442484"/>
              <a:ext cx="7287904" cy="2123658"/>
            </a:xfrm>
            <a:prstGeom prst="rect">
              <a:avLst/>
            </a:prstGeom>
          </p:spPr>
          <p:txBody>
            <a:bodyPr wrap="square">
              <a:spAutoFit/>
            </a:bodyPr>
            <a:lstStyle/>
            <a:p>
              <a:pPr algn="ctr"/>
              <a:r>
                <a:rPr lang="en-GB" sz="4400" b="1" dirty="0" err="1">
                  <a:latin typeface="Cambria" panose="02040503050406030204" pitchFamily="18" charset="0"/>
                  <a:ea typeface="Cambria" panose="02040503050406030204" pitchFamily="18" charset="0"/>
                </a:rPr>
                <a:t>Bài</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văn</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miêu</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tả</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phong</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cảnh</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gồm</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mấy</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phần</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Nêu</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nội</a:t>
              </a:r>
              <a:r>
                <a:rPr lang="en-GB" sz="4400" b="1" dirty="0">
                  <a:latin typeface="Cambria" panose="02040503050406030204" pitchFamily="18" charset="0"/>
                  <a:ea typeface="Cambria" panose="02040503050406030204" pitchFamily="18" charset="0"/>
                </a:rPr>
                <a:t> dung </a:t>
              </a:r>
              <a:r>
                <a:rPr lang="en-GB" sz="4400" b="1" dirty="0" err="1">
                  <a:latin typeface="Cambria" panose="02040503050406030204" pitchFamily="18" charset="0"/>
                  <a:ea typeface="Cambria" panose="02040503050406030204" pitchFamily="18" charset="0"/>
                </a:rPr>
                <a:t>từng</a:t>
              </a:r>
              <a:r>
                <a:rPr lang="en-GB" sz="4400" b="1" dirty="0">
                  <a:latin typeface="Cambria" panose="02040503050406030204" pitchFamily="18" charset="0"/>
                  <a:ea typeface="Cambria" panose="02040503050406030204" pitchFamily="18" charset="0"/>
                </a:rPr>
                <a:t> </a:t>
              </a:r>
              <a:r>
                <a:rPr lang="en-GB" sz="4400" b="1" dirty="0" err="1">
                  <a:latin typeface="Cambria" panose="02040503050406030204" pitchFamily="18" charset="0"/>
                  <a:ea typeface="Cambria" panose="02040503050406030204" pitchFamily="18" charset="0"/>
                </a:rPr>
                <a:t>phần</a:t>
              </a:r>
              <a:r>
                <a:rPr lang="en-GB" sz="4400" b="1" dirty="0">
                  <a:latin typeface="Cambria" panose="02040503050406030204" pitchFamily="18" charset="0"/>
                  <a:ea typeface="Cambria" panose="02040503050406030204" pitchFamily="18" charset="0"/>
                </a:rPr>
                <a:t>.</a:t>
              </a:r>
            </a:p>
          </p:txBody>
        </p:sp>
      </p:grpSp>
      <p:sp>
        <p:nvSpPr>
          <p:cNvPr id="5" name="Freeform 17"/>
          <p:cNvSpPr/>
          <p:nvPr/>
        </p:nvSpPr>
        <p:spPr>
          <a:xfrm flipH="1">
            <a:off x="8625385" y="1228299"/>
            <a:ext cx="3421982" cy="5629701"/>
          </a:xfrm>
          <a:custGeom>
            <a:avLst/>
            <a:gdLst/>
            <a:ahLst/>
            <a:cxnLst/>
            <a:rect l="l" t="t" r="r" b="b"/>
            <a:pathLst>
              <a:path w="3913329" h="6174878">
                <a:moveTo>
                  <a:pt x="3913329" y="0"/>
                </a:moveTo>
                <a:lnTo>
                  <a:pt x="0" y="0"/>
                </a:lnTo>
                <a:lnTo>
                  <a:pt x="0" y="6174878"/>
                </a:lnTo>
                <a:lnTo>
                  <a:pt x="3913329" y="6174878"/>
                </a:lnTo>
                <a:lnTo>
                  <a:pt x="39133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extLst>
      <p:ext uri="{BB962C8B-B14F-4D97-AF65-F5344CB8AC3E}">
        <p14:creationId xmlns:p14="http://schemas.microsoft.com/office/powerpoint/2010/main" val="1912298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88456" y="1477768"/>
            <a:ext cx="13968911" cy="4237232"/>
            <a:chOff x="0" y="0"/>
            <a:chExt cx="5518582" cy="1547655"/>
          </a:xfrm>
        </p:grpSpPr>
        <p:sp>
          <p:nvSpPr>
            <p:cNvPr id="3" name="Freeform 7"/>
            <p:cNvSpPr/>
            <p:nvPr/>
          </p:nvSpPr>
          <p:spPr>
            <a:xfrm>
              <a:off x="0" y="0"/>
              <a:ext cx="5518583" cy="1547655"/>
            </a:xfrm>
            <a:custGeom>
              <a:avLst/>
              <a:gdLst/>
              <a:ahLst/>
              <a:cxnLst/>
              <a:rect l="l" t="t" r="r" b="b"/>
              <a:pathLst>
                <a:path w="5518583" h="1547655">
                  <a:moveTo>
                    <a:pt x="0" y="0"/>
                  </a:moveTo>
                  <a:lnTo>
                    <a:pt x="5518583" y="0"/>
                  </a:lnTo>
                  <a:lnTo>
                    <a:pt x="5518583" y="1547655"/>
                  </a:lnTo>
                  <a:lnTo>
                    <a:pt x="0" y="1547655"/>
                  </a:lnTo>
                  <a:close/>
                </a:path>
              </a:pathLst>
            </a:custGeom>
            <a:solidFill>
              <a:srgbClr val="265121">
                <a:alpha val="53725"/>
              </a:srgbClr>
            </a:solidFill>
          </p:spPr>
        </p:sp>
        <p:sp>
          <p:nvSpPr>
            <p:cNvPr id="4" name="TextBox 8"/>
            <p:cNvSpPr txBox="1"/>
            <p:nvPr/>
          </p:nvSpPr>
          <p:spPr>
            <a:xfrm>
              <a:off x="0" y="-38100"/>
              <a:ext cx="5518582" cy="15857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38" y="1204050"/>
            <a:ext cx="11729721" cy="5316173"/>
          </a:xfrm>
          <a:prstGeom prst="rect">
            <a:avLst/>
          </a:prstGeom>
        </p:spPr>
      </p:pic>
    </p:spTree>
    <p:extLst>
      <p:ext uri="{BB962C8B-B14F-4D97-AF65-F5344CB8AC3E}">
        <p14:creationId xmlns:p14="http://schemas.microsoft.com/office/powerpoint/2010/main" val="1653958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5"/>
          <p:cNvSpPr/>
          <p:nvPr/>
        </p:nvSpPr>
        <p:spPr>
          <a:xfrm flipH="1">
            <a:off x="9539785" y="1883391"/>
            <a:ext cx="2355924" cy="4788035"/>
          </a:xfrm>
          <a:custGeom>
            <a:avLst/>
            <a:gdLst/>
            <a:ahLst/>
            <a:cxnLst/>
            <a:rect l="l" t="t" r="r" b="b"/>
            <a:pathLst>
              <a:path w="2110624" h="4551211">
                <a:moveTo>
                  <a:pt x="2110624" y="0"/>
                </a:moveTo>
                <a:lnTo>
                  <a:pt x="0" y="0"/>
                </a:lnTo>
                <a:lnTo>
                  <a:pt x="0" y="4551211"/>
                </a:lnTo>
                <a:lnTo>
                  <a:pt x="2110624" y="4551211"/>
                </a:lnTo>
                <a:lnTo>
                  <a:pt x="2110624"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2"/>
          <p:cNvGrpSpPr/>
          <p:nvPr/>
        </p:nvGrpSpPr>
        <p:grpSpPr>
          <a:xfrm>
            <a:off x="1722765" y="443058"/>
            <a:ext cx="3314700" cy="2832735"/>
            <a:chOff x="781070" y="471947"/>
            <a:chExt cx="3314700" cy="2832735"/>
          </a:xfrm>
        </p:grpSpPr>
        <p:grpSp>
          <p:nvGrpSpPr>
            <p:cNvPr id="7" name="Group 19"/>
            <p:cNvGrpSpPr/>
            <p:nvPr/>
          </p:nvGrpSpPr>
          <p:grpSpPr>
            <a:xfrm rot="-210000">
              <a:off x="781070" y="471947"/>
              <a:ext cx="3314700" cy="2832735"/>
              <a:chOff x="0" y="0"/>
              <a:chExt cx="1157033" cy="988797"/>
            </a:xfrm>
          </p:grpSpPr>
          <p:sp>
            <p:nvSpPr>
              <p:cNvPr id="8"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9"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a:p>
            </p:txBody>
          </p:sp>
        </p:grpSp>
        <p:sp>
          <p:nvSpPr>
            <p:cNvPr id="12" name="Rectangle 11"/>
            <p:cNvSpPr/>
            <p:nvPr/>
          </p:nvSpPr>
          <p:spPr>
            <a:xfrm rot="21387151">
              <a:off x="1131144" y="734116"/>
              <a:ext cx="2636793" cy="2308324"/>
            </a:xfrm>
            <a:prstGeom prst="rect">
              <a:avLst/>
            </a:prstGeom>
          </p:spPr>
          <p:txBody>
            <a:bodyPr wrap="square">
              <a:spAutoFit/>
            </a:bodyPr>
            <a:lstStyle/>
            <a:p>
              <a:pPr algn="ctr"/>
              <a:r>
                <a:rPr lang="en-GB" sz="3600" i="1" dirty="0" err="1">
                  <a:solidFill>
                    <a:prstClr val="black"/>
                  </a:solidFill>
                  <a:latin typeface="Cambria" panose="02040503050406030204" pitchFamily="18" charset="0"/>
                  <a:ea typeface="Cambria" panose="02040503050406030204" pitchFamily="18" charset="0"/>
                </a:rPr>
                <a:t>Mở</a:t>
              </a:r>
              <a:r>
                <a:rPr lang="en-GB" sz="3600" i="1" dirty="0">
                  <a:solidFill>
                    <a:prstClr val="black"/>
                  </a:solidFill>
                  <a:latin typeface="Cambria" panose="02040503050406030204" pitchFamily="18" charset="0"/>
                  <a:ea typeface="Cambria" panose="02040503050406030204" pitchFamily="18" charset="0"/>
                </a:rPr>
                <a:t> </a:t>
              </a:r>
              <a:r>
                <a:rPr lang="en-GB" sz="3600" i="1" dirty="0" err="1">
                  <a:solidFill>
                    <a:prstClr val="black"/>
                  </a:solidFill>
                  <a:latin typeface="Cambria" panose="02040503050406030204" pitchFamily="18" charset="0"/>
                  <a:ea typeface="Cambria" panose="02040503050406030204" pitchFamily="18" charset="0"/>
                </a:rPr>
                <a:t>bài</a:t>
              </a:r>
              <a:r>
                <a:rPr lang="vi-VN" sz="3600" dirty="0">
                  <a:solidFill>
                    <a:prstClr val="black"/>
                  </a:solidFill>
                  <a:latin typeface="Cambria" panose="02040503050406030204" pitchFamily="18" charset="0"/>
                  <a:ea typeface="Cambria" panose="02040503050406030204" pitchFamily="18" charset="0"/>
                </a:rPr>
                <a:t>: </a:t>
              </a:r>
              <a:endParaRPr lang="en-GB" sz="3600" dirty="0">
                <a:solidFill>
                  <a:prstClr val="black"/>
                </a:solidFill>
                <a:latin typeface="Cambria" panose="02040503050406030204" pitchFamily="18" charset="0"/>
                <a:ea typeface="Cambria" panose="02040503050406030204" pitchFamily="18" charset="0"/>
              </a:endParaRPr>
            </a:p>
            <a:p>
              <a:pPr algn="ctr"/>
              <a:r>
                <a:rPr lang="en-GB" sz="3600" dirty="0" err="1">
                  <a:solidFill>
                    <a:prstClr val="black"/>
                  </a:solidFill>
                  <a:latin typeface="Cambria" panose="02040503050406030204" pitchFamily="18" charset="0"/>
                  <a:ea typeface="Cambria" panose="02040503050406030204" pitchFamily="18" charset="0"/>
                </a:rPr>
                <a:t>Giới</a:t>
              </a:r>
              <a:r>
                <a:rPr lang="en-GB" sz="3600" dirty="0">
                  <a:solidFill>
                    <a:prstClr val="black"/>
                  </a:solidFill>
                  <a:latin typeface="Cambria" panose="02040503050406030204" pitchFamily="18" charset="0"/>
                  <a:ea typeface="Cambria" panose="02040503050406030204" pitchFamily="18" charset="0"/>
                </a:rPr>
                <a:t> </a:t>
              </a:r>
              <a:r>
                <a:rPr lang="en-GB" sz="3600" dirty="0" err="1">
                  <a:solidFill>
                    <a:prstClr val="black"/>
                  </a:solidFill>
                  <a:latin typeface="Cambria" panose="02040503050406030204" pitchFamily="18" charset="0"/>
                  <a:ea typeface="Cambria" panose="02040503050406030204" pitchFamily="18" charset="0"/>
                </a:rPr>
                <a:t>thiệu</a:t>
              </a:r>
              <a:r>
                <a:rPr lang="en-GB" sz="3600" dirty="0">
                  <a:solidFill>
                    <a:prstClr val="black"/>
                  </a:solidFill>
                  <a:latin typeface="Cambria" panose="02040503050406030204" pitchFamily="18" charset="0"/>
                  <a:ea typeface="Cambria" panose="02040503050406030204" pitchFamily="18" charset="0"/>
                </a:rPr>
                <a:t> </a:t>
              </a:r>
              <a:r>
                <a:rPr lang="en-GB" sz="3600" dirty="0" err="1">
                  <a:solidFill>
                    <a:prstClr val="black"/>
                  </a:solidFill>
                  <a:latin typeface="Cambria" panose="02040503050406030204" pitchFamily="18" charset="0"/>
                  <a:ea typeface="Cambria" panose="02040503050406030204" pitchFamily="18" charset="0"/>
                </a:rPr>
                <a:t>khái</a:t>
              </a:r>
              <a:r>
                <a:rPr lang="en-GB" sz="3600" dirty="0">
                  <a:solidFill>
                    <a:prstClr val="black"/>
                  </a:solidFill>
                  <a:latin typeface="Cambria" panose="02040503050406030204" pitchFamily="18" charset="0"/>
                  <a:ea typeface="Cambria" panose="02040503050406030204" pitchFamily="18" charset="0"/>
                </a:rPr>
                <a:t> </a:t>
              </a:r>
              <a:r>
                <a:rPr lang="en-GB" sz="3600" dirty="0" err="1">
                  <a:solidFill>
                    <a:prstClr val="black"/>
                  </a:solidFill>
                  <a:latin typeface="Cambria" panose="02040503050406030204" pitchFamily="18" charset="0"/>
                  <a:ea typeface="Cambria" panose="02040503050406030204" pitchFamily="18" charset="0"/>
                </a:rPr>
                <a:t>quát</a:t>
              </a:r>
              <a:r>
                <a:rPr lang="en-GB" sz="3600" dirty="0">
                  <a:solidFill>
                    <a:prstClr val="black"/>
                  </a:solidFill>
                  <a:latin typeface="Cambria" panose="02040503050406030204" pitchFamily="18" charset="0"/>
                  <a:ea typeface="Cambria" panose="02040503050406030204" pitchFamily="18" charset="0"/>
                </a:rPr>
                <a:t> </a:t>
              </a:r>
              <a:r>
                <a:rPr lang="en-GB" sz="3600" dirty="0" err="1">
                  <a:solidFill>
                    <a:prstClr val="black"/>
                  </a:solidFill>
                  <a:latin typeface="Cambria" panose="02040503050406030204" pitchFamily="18" charset="0"/>
                  <a:ea typeface="Cambria" panose="02040503050406030204" pitchFamily="18" charset="0"/>
                </a:rPr>
                <a:t>về</a:t>
              </a:r>
              <a:r>
                <a:rPr lang="en-GB" sz="3600" dirty="0">
                  <a:solidFill>
                    <a:prstClr val="black"/>
                  </a:solidFill>
                  <a:latin typeface="Cambria" panose="02040503050406030204" pitchFamily="18" charset="0"/>
                  <a:ea typeface="Cambria" panose="02040503050406030204" pitchFamily="18" charset="0"/>
                </a:rPr>
                <a:t> </a:t>
              </a:r>
              <a:r>
                <a:rPr lang="en-GB" sz="3600" dirty="0" err="1">
                  <a:solidFill>
                    <a:prstClr val="black"/>
                  </a:solidFill>
                  <a:latin typeface="Cambria" panose="02040503050406030204" pitchFamily="18" charset="0"/>
                  <a:ea typeface="Cambria" panose="02040503050406030204" pitchFamily="18" charset="0"/>
                </a:rPr>
                <a:t>phong</a:t>
              </a:r>
              <a:r>
                <a:rPr lang="en-GB" sz="3600" dirty="0">
                  <a:solidFill>
                    <a:prstClr val="black"/>
                  </a:solidFill>
                  <a:latin typeface="Cambria" panose="02040503050406030204" pitchFamily="18" charset="0"/>
                  <a:ea typeface="Cambria" panose="02040503050406030204" pitchFamily="18" charset="0"/>
                </a:rPr>
                <a:t> </a:t>
              </a:r>
              <a:r>
                <a:rPr lang="en-GB" sz="3600" dirty="0" err="1">
                  <a:solidFill>
                    <a:prstClr val="black"/>
                  </a:solidFill>
                  <a:latin typeface="Cambria" panose="02040503050406030204" pitchFamily="18" charset="0"/>
                  <a:ea typeface="Cambria" panose="02040503050406030204" pitchFamily="18" charset="0"/>
                </a:rPr>
                <a:t>cảnh</a:t>
              </a:r>
              <a:endParaRPr lang="en-GB" sz="1600" dirty="0">
                <a:latin typeface="Cambria" panose="02040503050406030204" pitchFamily="18" charset="0"/>
                <a:ea typeface="Cambria" panose="02040503050406030204" pitchFamily="18" charset="0"/>
              </a:endParaRPr>
            </a:p>
          </p:txBody>
        </p:sp>
      </p:grpSp>
      <p:grpSp>
        <p:nvGrpSpPr>
          <p:cNvPr id="14" name="Group 13"/>
          <p:cNvGrpSpPr/>
          <p:nvPr/>
        </p:nvGrpSpPr>
        <p:grpSpPr>
          <a:xfrm rot="417624">
            <a:off x="5492581" y="414159"/>
            <a:ext cx="3329695" cy="2884883"/>
            <a:chOff x="766075" y="419799"/>
            <a:chExt cx="3329695" cy="2884883"/>
          </a:xfrm>
        </p:grpSpPr>
        <p:grpSp>
          <p:nvGrpSpPr>
            <p:cNvPr id="15" name="Group 19"/>
            <p:cNvGrpSpPr/>
            <p:nvPr/>
          </p:nvGrpSpPr>
          <p:grpSpPr>
            <a:xfrm rot="-210000">
              <a:off x="781070" y="471947"/>
              <a:ext cx="3314700" cy="2832735"/>
              <a:chOff x="0" y="0"/>
              <a:chExt cx="1157033" cy="988797"/>
            </a:xfrm>
          </p:grpSpPr>
          <p:sp>
            <p:nvSpPr>
              <p:cNvPr id="17"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18"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a:p>
            </p:txBody>
          </p:sp>
        </p:grpSp>
        <p:sp>
          <p:nvSpPr>
            <p:cNvPr id="16" name="Rectangle 15"/>
            <p:cNvSpPr/>
            <p:nvPr/>
          </p:nvSpPr>
          <p:spPr>
            <a:xfrm rot="21387151">
              <a:off x="766075" y="419799"/>
              <a:ext cx="3282347" cy="2862322"/>
            </a:xfrm>
            <a:prstGeom prst="rect">
              <a:avLst/>
            </a:prstGeom>
          </p:spPr>
          <p:txBody>
            <a:bodyPr wrap="square">
              <a:spAutoFit/>
            </a:bodyPr>
            <a:lstStyle/>
            <a:p>
              <a:pPr algn="ctr"/>
              <a:r>
                <a:rPr lang="en-GB" sz="3600" i="1" dirty="0" err="1">
                  <a:latin typeface="Cambria" panose="02040503050406030204" pitchFamily="18" charset="0"/>
                  <a:ea typeface="Cambria" panose="02040503050406030204" pitchFamily="18" charset="0"/>
                </a:rPr>
                <a:t>Thân</a:t>
              </a:r>
              <a:r>
                <a:rPr lang="en-GB" sz="3600" i="1" dirty="0">
                  <a:latin typeface="Cambria" panose="02040503050406030204" pitchFamily="18" charset="0"/>
                  <a:ea typeface="Cambria" panose="02040503050406030204" pitchFamily="18" charset="0"/>
                </a:rPr>
                <a:t> </a:t>
              </a:r>
              <a:r>
                <a:rPr lang="en-GB" sz="3600" i="1" dirty="0" err="1">
                  <a:latin typeface="Cambria" panose="02040503050406030204" pitchFamily="18" charset="0"/>
                  <a:ea typeface="Cambria" panose="02040503050406030204" pitchFamily="18" charset="0"/>
                </a:rPr>
                <a:t>bài</a:t>
              </a:r>
              <a:endParaRPr lang="en-GB" sz="3600" i="1" dirty="0">
                <a:latin typeface="Cambria" panose="02040503050406030204" pitchFamily="18" charset="0"/>
                <a:ea typeface="Cambria" panose="02040503050406030204" pitchFamily="18" charset="0"/>
              </a:endParaRPr>
            </a:p>
            <a:p>
              <a:pPr algn="ctr"/>
              <a:r>
                <a:rPr lang="en-GB" sz="3600" dirty="0" err="1">
                  <a:latin typeface="Cambria" panose="02040503050406030204" pitchFamily="18" charset="0"/>
                  <a:ea typeface="Cambria" panose="02040503050406030204" pitchFamily="18" charset="0"/>
                </a:rPr>
                <a:t>Tả</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lần</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lượt</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từng</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phần</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hoặc</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vẻ</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đẹp</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của</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phong</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cảnh</a:t>
              </a:r>
              <a:endParaRPr lang="en-GB" sz="1600" dirty="0">
                <a:latin typeface="Cambria" panose="02040503050406030204" pitchFamily="18" charset="0"/>
                <a:ea typeface="Cambria" panose="02040503050406030204" pitchFamily="18" charset="0"/>
              </a:endParaRPr>
            </a:p>
          </p:txBody>
        </p:sp>
      </p:grpSp>
      <p:grpSp>
        <p:nvGrpSpPr>
          <p:cNvPr id="19" name="Group 18"/>
          <p:cNvGrpSpPr/>
          <p:nvPr/>
        </p:nvGrpSpPr>
        <p:grpSpPr>
          <a:xfrm rot="291008">
            <a:off x="3391235" y="3711265"/>
            <a:ext cx="3314700" cy="2832735"/>
            <a:chOff x="781070" y="471947"/>
            <a:chExt cx="3314700" cy="2832735"/>
          </a:xfrm>
        </p:grpSpPr>
        <p:grpSp>
          <p:nvGrpSpPr>
            <p:cNvPr id="20" name="Group 19"/>
            <p:cNvGrpSpPr/>
            <p:nvPr/>
          </p:nvGrpSpPr>
          <p:grpSpPr>
            <a:xfrm rot="-210000">
              <a:off x="781070" y="471947"/>
              <a:ext cx="3314700" cy="2832735"/>
              <a:chOff x="0" y="0"/>
              <a:chExt cx="1157033" cy="988797"/>
            </a:xfrm>
          </p:grpSpPr>
          <p:sp>
            <p:nvSpPr>
              <p:cNvPr id="22" name="Freeform 20"/>
              <p:cNvSpPr/>
              <p:nvPr/>
            </p:nvSpPr>
            <p:spPr>
              <a:xfrm>
                <a:off x="0" y="0"/>
                <a:ext cx="1157033" cy="988797"/>
              </a:xfrm>
              <a:custGeom>
                <a:avLst/>
                <a:gdLst/>
                <a:ahLst/>
                <a:cxnLst/>
                <a:rect l="l" t="t" r="r" b="b"/>
                <a:pathLst>
                  <a:path w="1157033" h="988797">
                    <a:moveTo>
                      <a:pt x="30363" y="0"/>
                    </a:moveTo>
                    <a:lnTo>
                      <a:pt x="1126669" y="0"/>
                    </a:lnTo>
                    <a:cubicBezTo>
                      <a:pt x="1143439" y="0"/>
                      <a:pt x="1157033" y="13594"/>
                      <a:pt x="1157033" y="30363"/>
                    </a:cubicBezTo>
                    <a:lnTo>
                      <a:pt x="1157033" y="958434"/>
                    </a:lnTo>
                    <a:cubicBezTo>
                      <a:pt x="1157033" y="975203"/>
                      <a:pt x="1143439" y="988797"/>
                      <a:pt x="1126669" y="988797"/>
                    </a:cubicBezTo>
                    <a:lnTo>
                      <a:pt x="30363" y="988797"/>
                    </a:lnTo>
                    <a:cubicBezTo>
                      <a:pt x="13594" y="988797"/>
                      <a:pt x="0" y="975203"/>
                      <a:pt x="0" y="958434"/>
                    </a:cubicBezTo>
                    <a:lnTo>
                      <a:pt x="0" y="30363"/>
                    </a:lnTo>
                    <a:cubicBezTo>
                      <a:pt x="0" y="13594"/>
                      <a:pt x="13594" y="0"/>
                      <a:pt x="30363" y="0"/>
                    </a:cubicBezTo>
                    <a:close/>
                  </a:path>
                </a:pathLst>
              </a:custGeom>
              <a:solidFill>
                <a:srgbClr val="FFFFFF"/>
              </a:solidFill>
              <a:ln w="28575" cap="sq">
                <a:solidFill>
                  <a:srgbClr val="724E39"/>
                </a:solidFill>
                <a:prstDash val="solid"/>
                <a:miter/>
              </a:ln>
            </p:spPr>
          </p:sp>
          <p:sp>
            <p:nvSpPr>
              <p:cNvPr id="23" name="TextBox 21"/>
              <p:cNvSpPr txBox="1"/>
              <p:nvPr/>
            </p:nvSpPr>
            <p:spPr>
              <a:xfrm>
                <a:off x="0" y="-28575"/>
                <a:ext cx="1157033" cy="1017372"/>
              </a:xfrm>
              <a:prstGeom prst="rect">
                <a:avLst/>
              </a:prstGeom>
            </p:spPr>
            <p:txBody>
              <a:bodyPr lIns="50800" tIns="50800" rIns="50800" bIns="50800" rtlCol="0" anchor="ctr"/>
              <a:lstStyle/>
              <a:p>
                <a:pPr algn="ctr">
                  <a:lnSpc>
                    <a:spcPts val="2102"/>
                  </a:lnSpc>
                </a:pPr>
                <a:endParaRPr/>
              </a:p>
            </p:txBody>
          </p:sp>
        </p:grpSp>
        <p:sp>
          <p:nvSpPr>
            <p:cNvPr id="21" name="Rectangle 20"/>
            <p:cNvSpPr/>
            <p:nvPr/>
          </p:nvSpPr>
          <p:spPr>
            <a:xfrm rot="21387151">
              <a:off x="928227" y="734151"/>
              <a:ext cx="3015386" cy="2308324"/>
            </a:xfrm>
            <a:prstGeom prst="rect">
              <a:avLst/>
            </a:prstGeom>
          </p:spPr>
          <p:txBody>
            <a:bodyPr wrap="square">
              <a:spAutoFit/>
            </a:bodyPr>
            <a:lstStyle/>
            <a:p>
              <a:pPr algn="ctr"/>
              <a:r>
                <a:rPr lang="en-GB" sz="3600" i="1" dirty="0" err="1">
                  <a:latin typeface="Cambria" panose="02040503050406030204" pitchFamily="18" charset="0"/>
                  <a:ea typeface="Cambria" panose="02040503050406030204" pitchFamily="18" charset="0"/>
                </a:rPr>
                <a:t>Kết</a:t>
              </a:r>
              <a:r>
                <a:rPr lang="en-GB" sz="3600" i="1" dirty="0">
                  <a:latin typeface="Cambria" panose="02040503050406030204" pitchFamily="18" charset="0"/>
                  <a:ea typeface="Cambria" panose="02040503050406030204" pitchFamily="18" charset="0"/>
                </a:rPr>
                <a:t> </a:t>
              </a:r>
              <a:r>
                <a:rPr lang="en-GB" sz="3600" i="1" dirty="0" err="1">
                  <a:latin typeface="Cambria" panose="02040503050406030204" pitchFamily="18" charset="0"/>
                  <a:ea typeface="Cambria" panose="02040503050406030204" pitchFamily="18" charset="0"/>
                </a:rPr>
                <a:t>bài</a:t>
              </a:r>
              <a:r>
                <a:rPr lang="vi-VN" sz="3600" i="1" dirty="0">
                  <a:latin typeface="Cambria" panose="02040503050406030204" pitchFamily="18" charset="0"/>
                  <a:ea typeface="Cambria" panose="02040503050406030204" pitchFamily="18" charset="0"/>
                </a:rPr>
                <a:t>: </a:t>
              </a:r>
              <a:endParaRPr lang="en-GB" sz="3600" i="1" dirty="0">
                <a:latin typeface="Cambria" panose="02040503050406030204" pitchFamily="18" charset="0"/>
                <a:ea typeface="Cambria" panose="02040503050406030204" pitchFamily="18" charset="0"/>
              </a:endParaRPr>
            </a:p>
            <a:p>
              <a:pPr algn="ctr"/>
              <a:r>
                <a:rPr lang="en-GB" sz="3600" dirty="0" err="1">
                  <a:latin typeface="Cambria" panose="02040503050406030204" pitchFamily="18" charset="0"/>
                  <a:ea typeface="Cambria" panose="02040503050406030204" pitchFamily="18" charset="0"/>
                </a:rPr>
                <a:t>Nêu</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nhận</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xét</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hoặc</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cảm</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nghĩ</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về</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phong</a:t>
              </a:r>
              <a:r>
                <a:rPr lang="en-GB" sz="3600" dirty="0">
                  <a:latin typeface="Cambria" panose="02040503050406030204" pitchFamily="18" charset="0"/>
                  <a:ea typeface="Cambria" panose="02040503050406030204" pitchFamily="18" charset="0"/>
                </a:rPr>
                <a:t> </a:t>
              </a:r>
              <a:r>
                <a:rPr lang="en-GB" sz="3600" dirty="0" err="1">
                  <a:latin typeface="Cambria" panose="02040503050406030204" pitchFamily="18" charset="0"/>
                  <a:ea typeface="Cambria" panose="02040503050406030204" pitchFamily="18" charset="0"/>
                </a:rPr>
                <a:t>cảnh</a:t>
              </a:r>
              <a:endParaRPr lang="en-GB" sz="16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65433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4024" y="780985"/>
            <a:ext cx="9610057" cy="4609881"/>
            <a:chOff x="464024" y="780985"/>
            <a:chExt cx="9610057" cy="4609881"/>
          </a:xfrm>
        </p:grpSpPr>
        <p:grpSp>
          <p:nvGrpSpPr>
            <p:cNvPr id="2" name="Group 14"/>
            <p:cNvGrpSpPr/>
            <p:nvPr/>
          </p:nvGrpSpPr>
          <p:grpSpPr>
            <a:xfrm>
              <a:off x="464024" y="780985"/>
              <a:ext cx="9610057" cy="4609881"/>
              <a:chOff x="0" y="0"/>
              <a:chExt cx="2668170" cy="907761"/>
            </a:xfrm>
          </p:grpSpPr>
          <p:sp>
            <p:nvSpPr>
              <p:cNvPr id="3" name="Freeform 15"/>
              <p:cNvSpPr/>
              <p:nvPr/>
            </p:nvSpPr>
            <p:spPr>
              <a:xfrm>
                <a:off x="0" y="0"/>
                <a:ext cx="2668170" cy="907761"/>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rgbClr val="7D4C2A"/>
                </a:solidFill>
                <a:prstDash val="solid"/>
                <a:miter/>
              </a:ln>
            </p:spPr>
          </p:sp>
          <p:sp>
            <p:nvSpPr>
              <p:cNvPr id="4" name="TextBox 16"/>
              <p:cNvSpPr txBox="1"/>
              <p:nvPr/>
            </p:nvSpPr>
            <p:spPr>
              <a:xfrm>
                <a:off x="0" y="-28575"/>
                <a:ext cx="2668170" cy="936336"/>
              </a:xfrm>
              <a:prstGeom prst="rect">
                <a:avLst/>
              </a:prstGeom>
            </p:spPr>
            <p:txBody>
              <a:bodyPr lIns="50800" tIns="50800" rIns="50800" bIns="50800" rtlCol="0" anchor="ctr"/>
              <a:lstStyle/>
              <a:p>
                <a:pPr algn="ctr">
                  <a:lnSpc>
                    <a:spcPts val="2102"/>
                  </a:lnSpc>
                </a:pPr>
                <a:endParaRPr/>
              </a:p>
            </p:txBody>
          </p:sp>
        </p:grpSp>
        <p:sp>
          <p:nvSpPr>
            <p:cNvPr id="7" name="Rectangle 6"/>
            <p:cNvSpPr/>
            <p:nvPr/>
          </p:nvSpPr>
          <p:spPr>
            <a:xfrm>
              <a:off x="757451" y="1193099"/>
              <a:ext cx="7867934" cy="3785652"/>
            </a:xfrm>
            <a:prstGeom prst="rect">
              <a:avLst/>
            </a:prstGeom>
          </p:spPr>
          <p:txBody>
            <a:bodyPr wrap="square">
              <a:spAutoFit/>
            </a:bodyPr>
            <a:lstStyle/>
            <a:p>
              <a:pPr algn="just"/>
              <a:r>
                <a:rPr lang="vi-VN" sz="4000" b="1" dirty="0">
                  <a:latin typeface="Cambria" panose="02040503050406030204" pitchFamily="18" charset="0"/>
                  <a:ea typeface="Cambria" panose="02040503050406030204" pitchFamily="18" charset="0"/>
                </a:rPr>
                <a:t>Những điểm cần lưu ý khi viết đoạn văn, bài văn miêu tả: </a:t>
              </a:r>
              <a:endParaRPr lang="en-GB" sz="4000" b="1"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Quan sát để tìm đặc điểm riêng của sự vật được miêu tả. </a:t>
              </a:r>
              <a:endParaRPr lang="en-GB"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Lựa chọn từ ngữ, cách viết câu để nêu bật đặc điểm riêng của sự vật.</a:t>
              </a:r>
              <a:endParaRPr lang="en-GB" sz="4000" b="1" dirty="0">
                <a:latin typeface="Cambria" panose="02040503050406030204" pitchFamily="18" charset="0"/>
                <a:ea typeface="Cambria" panose="02040503050406030204" pitchFamily="18" charset="0"/>
              </a:endParaRPr>
            </a:p>
          </p:txBody>
        </p:sp>
      </p:grpSp>
      <p:sp>
        <p:nvSpPr>
          <p:cNvPr id="5" name="Freeform 17"/>
          <p:cNvSpPr/>
          <p:nvPr/>
        </p:nvSpPr>
        <p:spPr>
          <a:xfrm flipH="1">
            <a:off x="8625385" y="1228299"/>
            <a:ext cx="3421982" cy="5629701"/>
          </a:xfrm>
          <a:custGeom>
            <a:avLst/>
            <a:gdLst/>
            <a:ahLst/>
            <a:cxnLst/>
            <a:rect l="l" t="t" r="r" b="b"/>
            <a:pathLst>
              <a:path w="3913329" h="6174878">
                <a:moveTo>
                  <a:pt x="3913329" y="0"/>
                </a:moveTo>
                <a:lnTo>
                  <a:pt x="0" y="0"/>
                </a:lnTo>
                <a:lnTo>
                  <a:pt x="0" y="6174878"/>
                </a:lnTo>
                <a:lnTo>
                  <a:pt x="3913329" y="6174878"/>
                </a:lnTo>
                <a:lnTo>
                  <a:pt x="39133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extLst>
      <p:ext uri="{BB962C8B-B14F-4D97-AF65-F5344CB8AC3E}">
        <p14:creationId xmlns:p14="http://schemas.microsoft.com/office/powerpoint/2010/main" val="2955859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88456" y="1477768"/>
            <a:ext cx="13968911" cy="4237232"/>
            <a:chOff x="0" y="0"/>
            <a:chExt cx="5518582" cy="1547655"/>
          </a:xfrm>
        </p:grpSpPr>
        <p:sp>
          <p:nvSpPr>
            <p:cNvPr id="3" name="Freeform 7"/>
            <p:cNvSpPr/>
            <p:nvPr/>
          </p:nvSpPr>
          <p:spPr>
            <a:xfrm>
              <a:off x="0" y="0"/>
              <a:ext cx="5518583" cy="1547655"/>
            </a:xfrm>
            <a:custGeom>
              <a:avLst/>
              <a:gdLst/>
              <a:ahLst/>
              <a:cxnLst/>
              <a:rect l="l" t="t" r="r" b="b"/>
              <a:pathLst>
                <a:path w="5518583" h="1547655">
                  <a:moveTo>
                    <a:pt x="0" y="0"/>
                  </a:moveTo>
                  <a:lnTo>
                    <a:pt x="5518583" y="0"/>
                  </a:lnTo>
                  <a:lnTo>
                    <a:pt x="5518583" y="1547655"/>
                  </a:lnTo>
                  <a:lnTo>
                    <a:pt x="0" y="1547655"/>
                  </a:lnTo>
                  <a:close/>
                </a:path>
              </a:pathLst>
            </a:custGeom>
            <a:solidFill>
              <a:srgbClr val="265121">
                <a:alpha val="53725"/>
              </a:srgbClr>
            </a:solidFill>
          </p:spPr>
        </p:sp>
        <p:sp>
          <p:nvSpPr>
            <p:cNvPr id="4" name="TextBox 8"/>
            <p:cNvSpPr txBox="1"/>
            <p:nvPr/>
          </p:nvSpPr>
          <p:spPr>
            <a:xfrm>
              <a:off x="0" y="-38100"/>
              <a:ext cx="5518582" cy="15857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7768"/>
            <a:ext cx="12613717" cy="4432176"/>
          </a:xfrm>
          <a:prstGeom prst="rect">
            <a:avLst/>
          </a:prstGeom>
        </p:spPr>
      </p:pic>
    </p:spTree>
    <p:extLst>
      <p:ext uri="{BB962C8B-B14F-4D97-AF65-F5344CB8AC3E}">
        <p14:creationId xmlns:p14="http://schemas.microsoft.com/office/powerpoint/2010/main" val="303442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416" y="326120"/>
            <a:ext cx="11596048" cy="6093976"/>
          </a:xfrm>
          <a:prstGeom prst="rect">
            <a:avLst/>
          </a:prstGeom>
        </p:spPr>
        <p:txBody>
          <a:bodyPr wrap="square">
            <a:spAutoFit/>
          </a:bodyPr>
          <a:lstStyle/>
          <a:p>
            <a:r>
              <a:rPr lang="en-GB" sz="2600" b="1" dirty="0">
                <a:solidFill>
                  <a:srgbClr val="0070C0"/>
                </a:solidFill>
                <a:latin typeface="Cambria" panose="02040503050406030204" pitchFamily="18" charset="0"/>
                <a:ea typeface="Cambria" panose="02040503050406030204" pitchFamily="18" charset="0"/>
              </a:rPr>
              <a:t>1. </a:t>
            </a:r>
            <a:r>
              <a:rPr lang="en-GB" sz="2600" b="1" dirty="0" err="1">
                <a:latin typeface="Cambria" panose="02040503050406030204" pitchFamily="18" charset="0"/>
                <a:ea typeface="Cambria" panose="02040503050406030204" pitchFamily="18" charset="0"/>
              </a:rPr>
              <a:t>Đọc</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bài</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văn</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dưới</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đây</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và</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trả</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lời</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câu</a:t>
            </a:r>
            <a:r>
              <a:rPr lang="en-GB" sz="2600" b="1" dirty="0">
                <a:latin typeface="Cambria" panose="02040503050406030204" pitchFamily="18" charset="0"/>
                <a:ea typeface="Cambria" panose="02040503050406030204" pitchFamily="18" charset="0"/>
              </a:rPr>
              <a:t> </a:t>
            </a:r>
            <a:r>
              <a:rPr lang="en-GB" sz="2600" b="1" dirty="0" err="1">
                <a:latin typeface="Cambria" panose="02040503050406030204" pitchFamily="18" charset="0"/>
                <a:ea typeface="Cambria" panose="02040503050406030204" pitchFamily="18" charset="0"/>
              </a:rPr>
              <a:t>hỏi</a:t>
            </a:r>
            <a:r>
              <a:rPr lang="en-GB" sz="2600" b="1" dirty="0">
                <a:latin typeface="Cambria" panose="02040503050406030204" pitchFamily="18" charset="0"/>
                <a:ea typeface="Cambria" panose="02040503050406030204" pitchFamily="18" charset="0"/>
              </a:rPr>
              <a:t>.</a:t>
            </a:r>
          </a:p>
          <a:p>
            <a:pPr algn="ctr"/>
            <a:r>
              <a:rPr lang="en-GB" sz="2600" b="1" dirty="0" err="1">
                <a:solidFill>
                  <a:srgbClr val="0070C0"/>
                </a:solidFill>
                <a:latin typeface="Cambria" panose="02040503050406030204" pitchFamily="18" charset="0"/>
                <a:ea typeface="Cambria" panose="02040503050406030204" pitchFamily="18" charset="0"/>
              </a:rPr>
              <a:t>Bốn</a:t>
            </a:r>
            <a:r>
              <a:rPr lang="en-GB" sz="2600" b="1" dirty="0">
                <a:solidFill>
                  <a:srgbClr val="0070C0"/>
                </a:solidFill>
                <a:latin typeface="Cambria" panose="02040503050406030204" pitchFamily="18" charset="0"/>
                <a:ea typeface="Cambria" panose="02040503050406030204" pitchFamily="18" charset="0"/>
              </a:rPr>
              <a:t> </a:t>
            </a:r>
            <a:r>
              <a:rPr lang="en-GB" sz="2600" b="1" dirty="0" err="1">
                <a:solidFill>
                  <a:srgbClr val="0070C0"/>
                </a:solidFill>
                <a:latin typeface="Cambria" panose="02040503050406030204" pitchFamily="18" charset="0"/>
                <a:ea typeface="Cambria" panose="02040503050406030204" pitchFamily="18" charset="0"/>
              </a:rPr>
              <a:t>mùa</a:t>
            </a:r>
            <a:r>
              <a:rPr lang="en-GB" sz="2600" b="1" dirty="0">
                <a:solidFill>
                  <a:srgbClr val="0070C0"/>
                </a:solidFill>
                <a:latin typeface="Cambria" panose="02040503050406030204" pitchFamily="18" charset="0"/>
                <a:ea typeface="Cambria" panose="02040503050406030204" pitchFamily="18" charset="0"/>
              </a:rPr>
              <a:t> </a:t>
            </a:r>
            <a:r>
              <a:rPr lang="en-GB" sz="2600" b="1" dirty="0" err="1">
                <a:solidFill>
                  <a:srgbClr val="0070C0"/>
                </a:solidFill>
                <a:latin typeface="Cambria" panose="02040503050406030204" pitchFamily="18" charset="0"/>
                <a:ea typeface="Cambria" panose="02040503050406030204" pitchFamily="18" charset="0"/>
              </a:rPr>
              <a:t>trong</a:t>
            </a:r>
            <a:r>
              <a:rPr lang="en-GB" sz="2600" b="1" dirty="0">
                <a:solidFill>
                  <a:srgbClr val="0070C0"/>
                </a:solidFill>
                <a:latin typeface="Cambria" panose="02040503050406030204" pitchFamily="18" charset="0"/>
                <a:ea typeface="Cambria" panose="02040503050406030204" pitchFamily="18" charset="0"/>
              </a:rPr>
              <a:t> </a:t>
            </a:r>
            <a:r>
              <a:rPr lang="en-GB" sz="2600" b="1" dirty="0" err="1">
                <a:solidFill>
                  <a:srgbClr val="0070C0"/>
                </a:solidFill>
                <a:latin typeface="Cambria" panose="02040503050406030204" pitchFamily="18" charset="0"/>
                <a:ea typeface="Cambria" panose="02040503050406030204" pitchFamily="18" charset="0"/>
              </a:rPr>
              <a:t>ánh</a:t>
            </a:r>
            <a:r>
              <a:rPr lang="en-GB" sz="2600" b="1" dirty="0">
                <a:solidFill>
                  <a:srgbClr val="0070C0"/>
                </a:solidFill>
                <a:latin typeface="Cambria" panose="02040503050406030204" pitchFamily="18" charset="0"/>
                <a:ea typeface="Cambria" panose="02040503050406030204" pitchFamily="18" charset="0"/>
              </a:rPr>
              <a:t> </a:t>
            </a:r>
            <a:r>
              <a:rPr lang="en-GB" sz="2600" b="1" dirty="0" err="1">
                <a:solidFill>
                  <a:srgbClr val="0070C0"/>
                </a:solidFill>
                <a:latin typeface="Cambria" panose="02040503050406030204" pitchFamily="18" charset="0"/>
                <a:ea typeface="Cambria" panose="02040503050406030204" pitchFamily="18" charset="0"/>
              </a:rPr>
              <a:t>nước</a:t>
            </a:r>
            <a:endParaRPr lang="en-GB" sz="2600" b="1" dirty="0">
              <a:solidFill>
                <a:srgbClr val="0070C0"/>
              </a:solidFill>
              <a:latin typeface="Cambria" panose="02040503050406030204" pitchFamily="18" charset="0"/>
              <a:ea typeface="Cambria" panose="02040503050406030204" pitchFamily="18" charset="0"/>
            </a:endParaRPr>
          </a:p>
          <a:p>
            <a:pPr indent="355600" algn="just"/>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Hoàn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Kiếm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quen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thuộc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với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rất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nhiều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người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Cảnh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đẹp</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lộng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lẫy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từ</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ngọn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cỏ</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hàng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cây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cho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tới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xanh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gợn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sóng</a:t>
            </a:r>
            <a:r>
              <a:rPr lang="en-GB" sz="2600" dirty="0">
                <a:latin typeface="Cambria" panose="02040503050406030204" pitchFamily="18" charset="0"/>
                <a:ea typeface="Cambria" panose="02040503050406030204" pitchFamily="18" charset="0"/>
              </a:rPr>
              <a:t>.</a:t>
            </a:r>
          </a:p>
          <a:p>
            <a:pPr indent="355600" algn="just"/>
            <a:r>
              <a:rPr lang="en-GB" sz="2600" dirty="0" err="1">
                <a:latin typeface="Cambria" panose="02040503050406030204" pitchFamily="18" charset="0"/>
                <a:ea typeface="Cambria" panose="02040503050406030204" pitchFamily="18" charset="0"/>
              </a:rPr>
              <a:t>Mùa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hè</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sau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mưa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rào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đầy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màu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bớt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xanh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dông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gió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nổi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sóng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dông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gió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đến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đâu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thì</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mặt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vẫn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chỉ</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lăn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tăn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sóng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gợn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trầm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mặc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giữa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thinh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không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soi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bóng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áng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máy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nổi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rồi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lại</a:t>
            </a:r>
            <a:r>
              <a:rPr lang="en-GB" sz="2600" dirty="0">
                <a:latin typeface="Cambria" panose="02040503050406030204" pitchFamily="18" charset="0"/>
                <a:ea typeface="Cambria" panose="02040503050406030204" pitchFamily="18" charset="0"/>
              </a:rPr>
              <a:t> tan.</a:t>
            </a:r>
          </a:p>
          <a:p>
            <a:pPr indent="355600" algn="just"/>
            <a:r>
              <a:rPr lang="en-GB" sz="2600" dirty="0" err="1">
                <a:latin typeface="Cambria" panose="02040503050406030204" pitchFamily="18" charset="0"/>
                <a:ea typeface="Cambria" panose="02040503050406030204" pitchFamily="18" charset="0"/>
              </a:rPr>
              <a:t>Về</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mùa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đông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sâu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xuống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chân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cầu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Thê</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Húc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bỗng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cao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lênh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khênh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lạnh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bao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trùm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phố</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phường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Nội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lặng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sương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một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màn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sương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nhẹ</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mỏng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khăn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voan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hiện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vẻ</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cổ</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kính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với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cành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khô</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lá</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vàng</a:t>
            </a:r>
            <a:r>
              <a:rPr lang="en-GB" sz="2600" dirty="0">
                <a:latin typeface="Cambria" panose="02040503050406030204" pitchFamily="18" charset="0"/>
                <a:ea typeface="Cambria" panose="02040503050406030204" pitchFamily="18" charset="0"/>
              </a:rPr>
              <a:t> in </a:t>
            </a:r>
            <a:r>
              <a:rPr lang="en-GB" sz="2600" dirty="0" err="1">
                <a:latin typeface="Cambria" panose="02040503050406030204" pitchFamily="18" charset="0"/>
                <a:ea typeface="Cambria" panose="02040503050406030204" pitchFamily="18" charset="0"/>
              </a:rPr>
              <a:t>bóng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xuống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mặt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lặng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thinh</a:t>
            </a:r>
            <a:r>
              <a:rPr lang="en-GB" sz="2600" dirty="0">
                <a:latin typeface="Cambria" panose="02040503050406030204" pitchFamily="18" charset="0"/>
                <a:ea typeface="Cambria" panose="02040503050406030204" pitchFamily="18" charset="0"/>
              </a:rPr>
              <a:t>.</a:t>
            </a:r>
          </a:p>
          <a:p>
            <a:pPr indent="355600" algn="just"/>
            <a:r>
              <a:rPr lang="en-GB" sz="2600" dirty="0" err="1">
                <a:latin typeface="Cambria" panose="02040503050406030204" pitchFamily="18" charset="0"/>
                <a:ea typeface="Cambria" panose="02040503050406030204" pitchFamily="18" charset="0"/>
              </a:rPr>
              <a:t>Có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lẽ</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tưng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bừng</a:t>
            </a:r>
            <a:r>
              <a:rPr lang="en-GB" sz="2600" dirty="0">
                <a:latin typeface="Cambria" panose="02040503050406030204" pitchFamily="18" charset="0"/>
                <a:ea typeface="Cambria" panose="02040503050406030204" pitchFamily="18" charset="0"/>
              </a:rPr>
              <a:t> nhất </a:t>
            </a:r>
            <a:r>
              <a:rPr lang="en-GB" sz="2600" dirty="0" err="1">
                <a:latin typeface="Cambria" panose="02040503050406030204" pitchFamily="18" charset="0"/>
                <a:ea typeface="Cambria" panose="02040503050406030204" pitchFamily="18" charset="0"/>
              </a:rPr>
              <a:t>là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dịp</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tết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Nguyên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dán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được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trang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điểm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lộng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lẫy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bởi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đèn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đủ</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màu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cờ</a:t>
            </a:r>
            <a:r>
              <a:rPr lang="en-GB" sz="2600" dirty="0">
                <a:latin typeface="Cambria" panose="02040503050406030204" pitchFamily="18" charset="0"/>
                <a:ea typeface="Cambria" panose="02040503050406030204" pitchFamily="18" charset="0"/>
              </a:rPr>
              <a:t> bay </a:t>
            </a:r>
            <a:r>
              <a:rPr lang="en-GB" sz="2600" dirty="0" err="1">
                <a:latin typeface="Cambria" panose="02040503050406030204" pitchFamily="18" charset="0"/>
                <a:ea typeface="Cambria" panose="02040503050406030204" pitchFamily="18" charset="0"/>
              </a:rPr>
              <a:t>phất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phới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hoa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rực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rỡ</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mưa</a:t>
            </a:r>
            <a:r>
              <a:rPr lang="en-GB" sz="2600" dirty="0">
                <a:latin typeface="Cambria" panose="02040503050406030204" pitchFamily="18" charset="0"/>
                <a:ea typeface="Cambria" panose="02040503050406030204" pitchFamily="18" charset="0"/>
              </a:rPr>
              <a:t> bay, </a:t>
            </a:r>
            <a:r>
              <a:rPr lang="en-GB" sz="2600" dirty="0" err="1">
                <a:latin typeface="Cambria" panose="02040503050406030204" pitchFamily="18" charset="0"/>
                <a:ea typeface="Cambria" panose="02040503050406030204" pitchFamily="18" charset="0"/>
              </a:rPr>
              <a:t>người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người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trẩy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hội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Ngàn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tiếng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rao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tiếng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chào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người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hàng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cất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chim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hót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mùa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xuân</a:t>
            </a:r>
            <a:r>
              <a:rPr lang="en-GB" sz="26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439899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266" y="185752"/>
            <a:ext cx="11792234" cy="4093428"/>
          </a:xfrm>
          <a:prstGeom prst="rect">
            <a:avLst/>
          </a:prstGeom>
        </p:spPr>
        <p:txBody>
          <a:bodyPr wrap="square">
            <a:spAutoFit/>
          </a:bodyPr>
          <a:lstStyle/>
          <a:p>
            <a:pPr indent="355600" algn="just"/>
            <a:r>
              <a:rPr lang="en-GB" sz="2600" dirty="0" err="1">
                <a:latin typeface="Cambria" panose="02040503050406030204" pitchFamily="18" charset="0"/>
                <a:ea typeface="Cambria" panose="02040503050406030204" pitchFamily="18" charset="0"/>
              </a:rPr>
              <a:t>Nhưng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Hoàn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Kiếm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đẹp</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cả</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về</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mùa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Mùa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Nội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dường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không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gió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lớn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đủ</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để</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sâu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Ánh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mùa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tươi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mặt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ánh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mắt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thanh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xuân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cây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liễu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xanh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mướt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lá</a:t>
            </a:r>
            <a:r>
              <a:rPr lang="en-GB" sz="2600" dirty="0">
                <a:latin typeface="Cambria" panose="02040503050406030204" pitchFamily="18" charset="0"/>
                <a:ea typeface="Cambria" panose="02040503050406030204" pitchFamily="18" charset="0"/>
              </a:rPr>
              <a:t> bay </a:t>
            </a:r>
            <a:r>
              <a:rPr lang="en-GB" sz="2600" dirty="0" err="1">
                <a:latin typeface="Cambria" panose="02040503050406030204" pitchFamily="18" charset="0"/>
                <a:ea typeface="Cambria" panose="02040503050406030204" pitchFamily="18" charset="0"/>
              </a:rPr>
              <a:t>dịu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dàng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tóc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thiếu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nữ</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cây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cổ</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thụ</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xanh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tốt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tráng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kiện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lão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tướng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hàng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rễ</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rủ</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bộ</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râu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oai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hùng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đền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Ngọc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Sơn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nhiều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tiếng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chim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ríu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rít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tiếng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hót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chim</a:t>
            </a:r>
            <a:r>
              <a:rPr lang="en-GB" sz="2600" dirty="0">
                <a:latin typeface="Cambria" panose="02040503050406030204" pitchFamily="18" charset="0"/>
                <a:ea typeface="Cambria" panose="02040503050406030204" pitchFamily="18" charset="0"/>
              </a:rPr>
              <a:t> non,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mơ</a:t>
            </a:r>
            <a:r>
              <a:rPr lang="en-GB" sz="2600" dirty="0">
                <a:latin typeface="Cambria" panose="02040503050406030204" pitchFamily="18" charset="0"/>
                <a:ea typeface="Cambria" panose="02040503050406030204" pitchFamily="18" charset="0"/>
              </a:rPr>
              <a:t> bay </a:t>
            </a:r>
            <a:r>
              <a:rPr lang="en-GB" sz="2600" dirty="0" err="1">
                <a:latin typeface="Cambria" panose="02040503050406030204" pitchFamily="18" charset="0"/>
                <a:ea typeface="Cambria" panose="02040503050406030204" pitchFamily="18" charset="0"/>
              </a:rPr>
              <a:t>bổng</a:t>
            </a:r>
            <a:r>
              <a:rPr lang="en-GB" sz="2600" dirty="0">
                <a:latin typeface="Cambria" panose="02040503050406030204" pitchFamily="18" charset="0"/>
                <a:ea typeface="Cambria" panose="02040503050406030204" pitchFamily="18" charset="0"/>
              </a:rPr>
              <a:t>.</a:t>
            </a:r>
          </a:p>
          <a:p>
            <a:pPr indent="355600" algn="just"/>
            <a:r>
              <a:rPr lang="en-GB" sz="2600" dirty="0" err="1">
                <a:latin typeface="Cambria" panose="02040503050406030204" pitchFamily="18" charset="0"/>
                <a:ea typeface="Cambria" panose="02040503050406030204" pitchFamily="18" charset="0"/>
              </a:rPr>
              <a:t>Từng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ánh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nước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Hoàn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Kiếm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biết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bao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người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đã</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ngắm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từng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bóng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cây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này</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có</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biết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bao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người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đã</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ngồi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hóng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mát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nghỉ</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thầm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nghĩ</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về</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cuộc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sống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mình</a:t>
            </a:r>
            <a:r>
              <a:rPr lang="en-GB" sz="2600" dirty="0">
                <a:latin typeface="Cambria" panose="02040503050406030204" pitchFamily="18" charset="0"/>
                <a:ea typeface="Cambria" panose="02040503050406030204" pitchFamily="18" charset="0"/>
              </a:rPr>
              <a:t> ở </a:t>
            </a:r>
            <a:r>
              <a:rPr lang="en-GB" sz="2600" dirty="0" err="1">
                <a:latin typeface="Cambria" panose="02040503050406030204" pitchFamily="18" charset="0"/>
                <a:ea typeface="Cambria" panose="02040503050406030204" pitchFamily="18" charset="0"/>
              </a:rPr>
              <a:t>một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góc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nhỏ</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nào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trái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đất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này</a:t>
            </a:r>
            <a:r>
              <a:rPr lang="en-GB" sz="2600" dirty="0">
                <a:latin typeface="Cambria" panose="02040503050406030204" pitchFamily="18" charset="0"/>
                <a:ea typeface="Cambria" panose="02040503050406030204" pitchFamily="18" charset="0"/>
              </a:rPr>
              <a:t>.</a:t>
            </a:r>
          </a:p>
          <a:p>
            <a:pPr indent="355600" algn="r"/>
            <a:r>
              <a:rPr lang="en-GB" sz="2600" dirty="0">
                <a:latin typeface="Cambria" panose="02040503050406030204" pitchFamily="18" charset="0"/>
                <a:ea typeface="Cambria" panose="02040503050406030204" pitchFamily="18" charset="0"/>
              </a:rPr>
              <a:t>(</a:t>
            </a:r>
            <a:r>
              <a:rPr lang="en-GB" sz="2600" i="1" dirty="0">
                <a:latin typeface="Cambria" panose="02040503050406030204" pitchFamily="18" charset="0"/>
                <a:ea typeface="Cambria" panose="02040503050406030204" pitchFamily="18" charset="0"/>
              </a:rPr>
              <a:t>Theo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Lê</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Phương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Liên</a:t>
            </a:r>
            <a:r>
              <a:rPr lang="en-GB" sz="2600" dirty="0">
                <a:latin typeface="Cambria" panose="02040503050406030204" pitchFamily="18" charset="0"/>
                <a:ea typeface="Cambria" panose="02040503050406030204" pitchFamily="18" charset="0"/>
              </a:rPr>
              <a:t>)</a:t>
            </a:r>
          </a:p>
        </p:txBody>
      </p:sp>
      <p:sp>
        <p:nvSpPr>
          <p:cNvPr id="3" name="Rectangle 2"/>
          <p:cNvSpPr/>
          <p:nvPr/>
        </p:nvSpPr>
        <p:spPr>
          <a:xfrm>
            <a:off x="209266" y="4164880"/>
            <a:ext cx="11792234" cy="2492990"/>
          </a:xfrm>
          <a:prstGeom prst="rect">
            <a:avLst/>
          </a:prstGeom>
        </p:spPr>
        <p:txBody>
          <a:bodyPr wrap="square">
            <a:spAutoFit/>
          </a:bodyPr>
          <a:lstStyle/>
          <a:p>
            <a:pPr marL="514350" indent="-514350" algn="just">
              <a:buAutoNum type="alphaLcPeriod"/>
            </a:pPr>
            <a:r>
              <a:rPr lang="en-GB" sz="2600" dirty="0" err="1">
                <a:latin typeface="Cambria" panose="02040503050406030204" pitchFamily="18" charset="0"/>
                <a:ea typeface="Cambria" panose="02040503050406030204" pitchFamily="18" charset="0"/>
              </a:rPr>
              <a:t>Bài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văn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trên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cảnh</a:t>
            </a:r>
            <a:r>
              <a:rPr lang="en-GB" sz="2600" dirty="0">
                <a:latin typeface="Cambria" panose="02040503050406030204" pitchFamily="18" charset="0"/>
                <a:ea typeface="Cambria" panose="02040503050406030204" pitchFamily="18" charset="0"/>
              </a:rPr>
              <a:t> ở </a:t>
            </a:r>
            <a:r>
              <a:rPr lang="en-GB" sz="2600" dirty="0" err="1">
                <a:latin typeface="Cambria" panose="02040503050406030204" pitchFamily="18" charset="0"/>
                <a:ea typeface="Cambria" panose="02040503050406030204" pitchFamily="18" charset="0"/>
              </a:rPr>
              <a:t>đâu</a:t>
            </a:r>
            <a:r>
              <a:rPr lang="en-GB" sz="2600" dirty="0">
                <a:latin typeface="Cambria" panose="02040503050406030204" pitchFamily="18" charset="0"/>
                <a:ea typeface="Cambria" panose="02040503050406030204" pitchFamily="18" charset="0"/>
              </a:rPr>
              <a:t>?</a:t>
            </a:r>
          </a:p>
          <a:p>
            <a:pPr marL="514350" indent="-514350" algn="just">
              <a:buAutoNum type="alphaLcPeriod"/>
            </a:pPr>
            <a:r>
              <a:rPr lang="en-GB" sz="2600" dirty="0" err="1">
                <a:latin typeface="Cambria" panose="02040503050406030204" pitchFamily="18" charset="0"/>
                <a:ea typeface="Cambria" panose="02040503050406030204" pitchFamily="18" charset="0"/>
              </a:rPr>
              <a:t>Tìm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phần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mở</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bài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thân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bài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kết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bài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bài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văn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nêu</a:t>
            </a:r>
            <a:r>
              <a:rPr lang="en-GB" sz="2600" dirty="0">
                <a:latin typeface="Cambria" panose="02040503050406030204" pitchFamily="18" charset="0"/>
                <a:ea typeface="Cambria" panose="02040503050406030204" pitchFamily="18" charset="0"/>
              </a:rPr>
              <a:t> ý </a:t>
            </a:r>
            <a:r>
              <a:rPr lang="en-GB" sz="2600" dirty="0" err="1">
                <a:latin typeface="Cambria" panose="02040503050406030204" pitchFamily="18" charset="0"/>
                <a:ea typeface="Cambria" panose="02040503050406030204" pitchFamily="18" charset="0"/>
              </a:rPr>
              <a:t>chính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từng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phần</a:t>
            </a:r>
            <a:r>
              <a:rPr lang="en-GB" sz="2600" dirty="0">
                <a:latin typeface="Cambria" panose="02040503050406030204" pitchFamily="18" charset="0"/>
                <a:ea typeface="Cambria" panose="02040503050406030204" pitchFamily="18" charset="0"/>
              </a:rPr>
              <a:t>.</a:t>
            </a:r>
          </a:p>
          <a:p>
            <a:pPr marL="514350" indent="-514350" algn="just">
              <a:buAutoNum type="alphaLcPeriod"/>
            </a:pP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phân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thân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bài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cảnh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Hoàn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Kiếm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được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tả</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vào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thời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gian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nào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Những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từ</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ngữ</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nào</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giúp</a:t>
            </a:r>
            <a:r>
              <a:rPr lang="en-GB" sz="2600" dirty="0">
                <a:latin typeface="Cambria" panose="02040503050406030204" pitchFamily="18" charset="0"/>
                <a:ea typeface="Cambria" panose="02040503050406030204" pitchFamily="18" charset="0"/>
              </a:rPr>
              <a:t> e </a:t>
            </a:r>
            <a:r>
              <a:rPr lang="en-GB" sz="2600" dirty="0" err="1">
                <a:latin typeface="Cambria" panose="02040503050406030204" pitchFamily="18" charset="0"/>
                <a:ea typeface="Cambria" panose="02040503050406030204" pitchFamily="18" charset="0"/>
              </a:rPr>
              <a:t>nhận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biết</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như</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vậy</a:t>
            </a:r>
            <a:r>
              <a:rPr lang="en-GB" sz="2600" dirty="0">
                <a:latin typeface="Cambria" panose="02040503050406030204" pitchFamily="18" charset="0"/>
                <a:ea typeface="Cambria" panose="02040503050406030204" pitchFamily="18" charset="0"/>
              </a:rPr>
              <a:t>?</a:t>
            </a:r>
          </a:p>
          <a:p>
            <a:pPr marL="514350" indent="-514350" algn="just">
              <a:buAutoNum type="alphaLcPeriod"/>
            </a:pPr>
            <a:r>
              <a:rPr lang="en-GB" sz="2600" dirty="0">
                <a:latin typeface="Cambria" panose="02040503050406030204" pitchFamily="18" charset="0"/>
                <a:ea typeface="Cambria" panose="02040503050406030204" pitchFamily="18" charset="0"/>
              </a:rPr>
              <a:t>Theo </a:t>
            </a:r>
            <a:r>
              <a:rPr lang="en-GB" sz="2600" dirty="0" err="1">
                <a:latin typeface="Cambria" panose="02040503050406030204" pitchFamily="18" charset="0"/>
                <a:ea typeface="Cambria" panose="02040503050406030204" pitchFamily="18" charset="0"/>
              </a:rPr>
              <a:t>trình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tự</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miêu</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tả</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trong</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bài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người</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đọc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cảm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nhận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được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đặc</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điểm</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gì</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của</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cảnh</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hồ</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Hoàn</a:t>
            </a:r>
            <a:r>
              <a:rPr lang="en-GB" sz="2600" dirty="0">
                <a:latin typeface="Cambria" panose="02040503050406030204" pitchFamily="18" charset="0"/>
                <a:ea typeface="Cambria" panose="02040503050406030204" pitchFamily="18" charset="0"/>
              </a:rPr>
              <a:t> </a:t>
            </a:r>
            <a:r>
              <a:rPr lang="en-GB" sz="2600" dirty="0" err="1">
                <a:latin typeface="Cambria" panose="02040503050406030204" pitchFamily="18" charset="0"/>
                <a:ea typeface="Cambria" panose="02040503050406030204" pitchFamily="18" charset="0"/>
              </a:rPr>
              <a:t>Kiếm</a:t>
            </a:r>
            <a:r>
              <a:rPr lang="en-GB" sz="2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03808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88074" y="914335"/>
            <a:ext cx="9610057" cy="4609881"/>
            <a:chOff x="464024" y="780985"/>
            <a:chExt cx="9610057" cy="4609881"/>
          </a:xfrm>
        </p:grpSpPr>
        <p:grpSp>
          <p:nvGrpSpPr>
            <p:cNvPr id="2" name="Group 14"/>
            <p:cNvGrpSpPr/>
            <p:nvPr/>
          </p:nvGrpSpPr>
          <p:grpSpPr>
            <a:xfrm>
              <a:off x="464024" y="780985"/>
              <a:ext cx="9610057" cy="4609881"/>
              <a:chOff x="0" y="0"/>
              <a:chExt cx="2668170" cy="907761"/>
            </a:xfrm>
          </p:grpSpPr>
          <p:sp>
            <p:nvSpPr>
              <p:cNvPr id="3" name="Freeform 15"/>
              <p:cNvSpPr/>
              <p:nvPr/>
            </p:nvSpPr>
            <p:spPr>
              <a:xfrm>
                <a:off x="0" y="0"/>
                <a:ext cx="2668170" cy="907761"/>
              </a:xfrm>
              <a:custGeom>
                <a:avLst/>
                <a:gdLst/>
                <a:ahLst/>
                <a:cxnLst/>
                <a:rect l="l" t="t" r="r" b="b"/>
                <a:pathLst>
                  <a:path w="2668170" h="907761">
                    <a:moveTo>
                      <a:pt x="9935" y="0"/>
                    </a:moveTo>
                    <a:lnTo>
                      <a:pt x="2658236" y="0"/>
                    </a:lnTo>
                    <a:cubicBezTo>
                      <a:pt x="2660871" y="0"/>
                      <a:pt x="2663398" y="1047"/>
                      <a:pt x="2665261" y="2910"/>
                    </a:cubicBezTo>
                    <a:cubicBezTo>
                      <a:pt x="2667124" y="4773"/>
                      <a:pt x="2668170" y="7300"/>
                      <a:pt x="2668170" y="9935"/>
                    </a:cubicBezTo>
                    <a:lnTo>
                      <a:pt x="2668170" y="897827"/>
                    </a:lnTo>
                    <a:cubicBezTo>
                      <a:pt x="2668170" y="900462"/>
                      <a:pt x="2667124" y="902989"/>
                      <a:pt x="2665261" y="904852"/>
                    </a:cubicBezTo>
                    <a:cubicBezTo>
                      <a:pt x="2663398" y="906715"/>
                      <a:pt x="2660871" y="907761"/>
                      <a:pt x="2658236" y="907761"/>
                    </a:cubicBezTo>
                    <a:lnTo>
                      <a:pt x="9935" y="907761"/>
                    </a:lnTo>
                    <a:cubicBezTo>
                      <a:pt x="7300" y="907761"/>
                      <a:pt x="4773" y="906715"/>
                      <a:pt x="2910" y="904852"/>
                    </a:cubicBezTo>
                    <a:cubicBezTo>
                      <a:pt x="1047" y="902989"/>
                      <a:pt x="0" y="900462"/>
                      <a:pt x="0" y="897827"/>
                    </a:cubicBezTo>
                    <a:lnTo>
                      <a:pt x="0" y="9935"/>
                    </a:lnTo>
                    <a:cubicBezTo>
                      <a:pt x="0" y="7300"/>
                      <a:pt x="1047" y="4773"/>
                      <a:pt x="2910" y="2910"/>
                    </a:cubicBezTo>
                    <a:cubicBezTo>
                      <a:pt x="4773" y="1047"/>
                      <a:pt x="7300" y="0"/>
                      <a:pt x="9935" y="0"/>
                    </a:cubicBezTo>
                    <a:close/>
                  </a:path>
                </a:pathLst>
              </a:custGeom>
              <a:solidFill>
                <a:srgbClr val="FEFEFE"/>
              </a:solidFill>
              <a:ln w="28575" cap="sq">
                <a:solidFill>
                  <a:srgbClr val="7D4C2A"/>
                </a:solidFill>
                <a:prstDash val="solid"/>
                <a:miter/>
              </a:ln>
            </p:spPr>
          </p:sp>
          <p:sp>
            <p:nvSpPr>
              <p:cNvPr id="4" name="TextBox 16"/>
              <p:cNvSpPr txBox="1"/>
              <p:nvPr/>
            </p:nvSpPr>
            <p:spPr>
              <a:xfrm>
                <a:off x="0" y="-28575"/>
                <a:ext cx="2668170" cy="936336"/>
              </a:xfrm>
              <a:prstGeom prst="rect">
                <a:avLst/>
              </a:prstGeom>
            </p:spPr>
            <p:txBody>
              <a:bodyPr lIns="50800" tIns="50800" rIns="50800" bIns="50800" rtlCol="0" anchor="ctr"/>
              <a:lstStyle/>
              <a:p>
                <a:pPr algn="ctr">
                  <a:lnSpc>
                    <a:spcPts val="2102"/>
                  </a:lnSpc>
                </a:pPr>
                <a:endParaRPr/>
              </a:p>
            </p:txBody>
          </p:sp>
        </p:grpSp>
        <p:sp>
          <p:nvSpPr>
            <p:cNvPr id="7" name="Rectangle 6"/>
            <p:cNvSpPr/>
            <p:nvPr/>
          </p:nvSpPr>
          <p:spPr>
            <a:xfrm>
              <a:off x="1522418" y="2272106"/>
              <a:ext cx="7867934" cy="2800767"/>
            </a:xfrm>
            <a:prstGeom prst="rect">
              <a:avLst/>
            </a:prstGeom>
          </p:spPr>
          <p:txBody>
            <a:bodyPr wrap="square">
              <a:spAutoFit/>
            </a:bodyPr>
            <a:lstStyle/>
            <a:p>
              <a:pPr marL="571500" indent="-571500" algn="just">
                <a:buFontTx/>
                <a:buChar char="-"/>
              </a:pPr>
              <a:r>
                <a:rPr lang="en-GB" sz="4400" dirty="0" err="1">
                  <a:latin typeface="Cambria" panose="02040503050406030204" pitchFamily="18" charset="0"/>
                  <a:ea typeface="Cambria" panose="02040503050406030204" pitchFamily="18" charset="0"/>
                </a:rPr>
                <a:t>Đọc</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văn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bản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trên</a:t>
              </a:r>
              <a:r>
                <a:rPr lang="en-GB" sz="4400" dirty="0">
                  <a:latin typeface="Cambria" panose="02040503050406030204" pitchFamily="18" charset="0"/>
                  <a:ea typeface="Cambria" panose="02040503050406030204" pitchFamily="18" charset="0"/>
                </a:rPr>
                <a:t>;</a:t>
              </a:r>
            </a:p>
            <a:p>
              <a:pPr marL="571500" indent="-571500" algn="just">
                <a:buFontTx/>
                <a:buChar char="-"/>
              </a:pPr>
              <a:r>
                <a:rPr lang="en-GB" sz="4400" dirty="0" err="1">
                  <a:latin typeface="Cambria" panose="02040503050406030204" pitchFamily="18" charset="0"/>
                  <a:ea typeface="Cambria" panose="02040503050406030204" pitchFamily="18" charset="0"/>
                </a:rPr>
                <a:t>Làm</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việc</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nhóm</a:t>
              </a:r>
              <a:r>
                <a:rPr lang="en-GB" sz="4400" dirty="0">
                  <a:latin typeface="Cambria" panose="02040503050406030204" pitchFamily="18" charset="0"/>
                  <a:ea typeface="Cambria" panose="02040503050406030204" pitchFamily="18" charset="0"/>
                </a:rPr>
                <a:t> 4, </a:t>
              </a:r>
              <a:r>
                <a:rPr lang="en-GB" sz="4400" dirty="0" err="1">
                  <a:latin typeface="Cambria" panose="02040503050406030204" pitchFamily="18" charset="0"/>
                  <a:ea typeface="Cambria" panose="02040503050406030204" pitchFamily="18" charset="0"/>
                </a:rPr>
                <a:t>trả</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lời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các</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câu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hỏi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dưới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văn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bản</a:t>
              </a:r>
              <a:r>
                <a:rPr lang="en-GB" sz="4400" dirty="0">
                  <a:latin typeface="Cambria" panose="02040503050406030204" pitchFamily="18" charset="0"/>
                  <a:ea typeface="Cambria" panose="02040503050406030204" pitchFamily="18" charset="0"/>
                </a:rPr>
                <a:t>;</a:t>
              </a:r>
            </a:p>
            <a:p>
              <a:pPr marL="571500" indent="-571500" algn="just">
                <a:buFontTx/>
                <a:buChar char="-"/>
              </a:pPr>
              <a:r>
                <a:rPr lang="en-GB" sz="4400" dirty="0">
                  <a:latin typeface="Cambria" panose="02040503050406030204" pitchFamily="18" charset="0"/>
                  <a:ea typeface="Cambria" panose="02040503050406030204" pitchFamily="18" charset="0"/>
                </a:rPr>
                <a:t>Chia </a:t>
              </a:r>
              <a:r>
                <a:rPr lang="en-GB" sz="4400" dirty="0" err="1">
                  <a:latin typeface="Cambria" panose="02040503050406030204" pitchFamily="18" charset="0"/>
                  <a:ea typeface="Cambria" panose="02040503050406030204" pitchFamily="18" charset="0"/>
                </a:rPr>
                <a:t>sẻ</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kết</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quả</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trước</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lớp</a:t>
              </a:r>
              <a:r>
                <a:rPr lang="en-GB" sz="4400" dirty="0">
                  <a:latin typeface="Cambria" panose="02040503050406030204" pitchFamily="18" charset="0"/>
                  <a:ea typeface="Cambria" panose="02040503050406030204" pitchFamily="18" charset="0"/>
                </a:rPr>
                <a:t>.</a:t>
              </a:r>
            </a:p>
          </p:txBody>
        </p:sp>
      </p:grpSp>
      <p:sp>
        <p:nvSpPr>
          <p:cNvPr id="9" name="Freeform 57"/>
          <p:cNvSpPr/>
          <p:nvPr/>
        </p:nvSpPr>
        <p:spPr>
          <a:xfrm flipH="1">
            <a:off x="52601" y="2249417"/>
            <a:ext cx="3283616" cy="4608583"/>
          </a:xfrm>
          <a:custGeom>
            <a:avLst/>
            <a:gdLst/>
            <a:ahLst/>
            <a:cxnLst/>
            <a:rect l="l" t="t" r="r" b="b"/>
            <a:pathLst>
              <a:path w="3283616" h="4608583">
                <a:moveTo>
                  <a:pt x="3283616" y="0"/>
                </a:moveTo>
                <a:lnTo>
                  <a:pt x="0" y="0"/>
                </a:lnTo>
                <a:lnTo>
                  <a:pt x="0" y="4608583"/>
                </a:lnTo>
                <a:lnTo>
                  <a:pt x="3283616" y="4608583"/>
                </a:lnTo>
                <a:lnTo>
                  <a:pt x="3283616"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533" y="914335"/>
            <a:ext cx="5377138" cy="1926503"/>
          </a:xfrm>
          <a:prstGeom prst="rect">
            <a:avLst/>
          </a:prstGeom>
        </p:spPr>
      </p:pic>
    </p:spTree>
    <p:extLst>
      <p:ext uri="{BB962C8B-B14F-4D97-AF65-F5344CB8AC3E}">
        <p14:creationId xmlns:p14="http://schemas.microsoft.com/office/powerpoint/2010/main" val="351889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36583" y="771916"/>
            <a:ext cx="13968911" cy="4237232"/>
            <a:chOff x="0" y="0"/>
            <a:chExt cx="5518582" cy="1547655"/>
          </a:xfrm>
        </p:grpSpPr>
        <p:sp>
          <p:nvSpPr>
            <p:cNvPr id="3" name="Freeform 7"/>
            <p:cNvSpPr/>
            <p:nvPr/>
          </p:nvSpPr>
          <p:spPr>
            <a:xfrm>
              <a:off x="0" y="0"/>
              <a:ext cx="5518583" cy="1547655"/>
            </a:xfrm>
            <a:custGeom>
              <a:avLst/>
              <a:gdLst/>
              <a:ahLst/>
              <a:cxnLst/>
              <a:rect l="l" t="t" r="r" b="b"/>
              <a:pathLst>
                <a:path w="5518583" h="1547655">
                  <a:moveTo>
                    <a:pt x="0" y="0"/>
                  </a:moveTo>
                  <a:lnTo>
                    <a:pt x="5518583" y="0"/>
                  </a:lnTo>
                  <a:lnTo>
                    <a:pt x="5518583" y="1547655"/>
                  </a:lnTo>
                  <a:lnTo>
                    <a:pt x="0" y="1547655"/>
                  </a:lnTo>
                  <a:close/>
                </a:path>
              </a:pathLst>
            </a:custGeom>
            <a:solidFill>
              <a:srgbClr val="265121">
                <a:alpha val="53725"/>
              </a:srgbClr>
            </a:solidFill>
          </p:spPr>
        </p:sp>
        <p:sp>
          <p:nvSpPr>
            <p:cNvPr id="4" name="TextBox 8"/>
            <p:cNvSpPr txBox="1"/>
            <p:nvPr/>
          </p:nvSpPr>
          <p:spPr>
            <a:xfrm>
              <a:off x="0" y="-38100"/>
              <a:ext cx="5518582" cy="15857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7" name="Freeform 13"/>
          <p:cNvSpPr/>
          <p:nvPr/>
        </p:nvSpPr>
        <p:spPr>
          <a:xfrm>
            <a:off x="378025" y="1804550"/>
            <a:ext cx="2380089" cy="4953000"/>
          </a:xfrm>
          <a:custGeom>
            <a:avLst/>
            <a:gdLst/>
            <a:ahLst/>
            <a:cxnLst/>
            <a:rect l="l" t="t" r="r" b="b"/>
            <a:pathLst>
              <a:path w="1991004" h="4293270">
                <a:moveTo>
                  <a:pt x="0" y="0"/>
                </a:moveTo>
                <a:lnTo>
                  <a:pt x="1991004" y="0"/>
                </a:lnTo>
                <a:lnTo>
                  <a:pt x="1991004" y="4293269"/>
                </a:lnTo>
                <a:lnTo>
                  <a:pt x="0" y="42932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17"/>
          <p:cNvSpPr/>
          <p:nvPr/>
        </p:nvSpPr>
        <p:spPr>
          <a:xfrm flipH="1">
            <a:off x="8973290" y="1603651"/>
            <a:ext cx="3218710" cy="5153899"/>
          </a:xfrm>
          <a:custGeom>
            <a:avLst/>
            <a:gdLst/>
            <a:ahLst/>
            <a:cxnLst/>
            <a:rect l="l" t="t" r="r" b="b"/>
            <a:pathLst>
              <a:path w="3913329" h="6174878">
                <a:moveTo>
                  <a:pt x="3913329" y="0"/>
                </a:moveTo>
                <a:lnTo>
                  <a:pt x="0" y="0"/>
                </a:lnTo>
                <a:lnTo>
                  <a:pt x="0" y="6174878"/>
                </a:lnTo>
                <a:lnTo>
                  <a:pt x="3913329" y="6174878"/>
                </a:lnTo>
                <a:lnTo>
                  <a:pt x="3913329"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6771" y="247803"/>
            <a:ext cx="8602202" cy="5803895"/>
          </a:xfrm>
          <a:prstGeom prst="rect">
            <a:avLst/>
          </a:prstGeom>
        </p:spPr>
      </p:pic>
    </p:spTree>
    <p:extLst>
      <p:ext uri="{BB962C8B-B14F-4D97-AF65-F5344CB8AC3E}">
        <p14:creationId xmlns:p14="http://schemas.microsoft.com/office/powerpoint/2010/main" val="2140006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152</TotalTime>
  <Words>1153</Words>
  <Application>Microsoft Office PowerPoint</Application>
  <PresentationFormat>Widescreen</PresentationFormat>
  <Paragraphs>57</Paragraphs>
  <Slides>20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#9Slide06 SVNDope Script</vt:lpstr>
      <vt:lpstr>Arial</vt:lpstr>
      <vt:lpstr>Calibri</vt:lpstr>
      <vt:lpstr>Calibri Light</vt:lpstr>
      <vt:lpstr>Cambria</vt:lpstr>
      <vt:lpstr>Montserrat</vt:lpstr>
      <vt:lpstr>1_Office Theme</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Techsi.vn</dc:creator>
  <dc:description>9Slide.vn</dc:description>
  <cp:lastModifiedBy>9Slide</cp:lastModifiedBy>
  <cp:revision>32</cp:revision>
  <dcterms:created xsi:type="dcterms:W3CDTF">2024-08-01T02:23:34Z</dcterms:created>
  <dcterms:modified xsi:type="dcterms:W3CDTF">2024-10-16T03:12:57Z</dcterms:modified>
  <cp:category>9Slide.vn</cp:category>
</cp:coreProperties>
</file>