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0"/>
  </p:notesMasterIdLst>
  <p:sldIdLst>
    <p:sldId id="267" r:id="rId3"/>
    <p:sldId id="350" r:id="rId4"/>
    <p:sldId id="257" r:id="rId5"/>
    <p:sldId id="340" r:id="rId6"/>
    <p:sldId id="342" r:id="rId7"/>
    <p:sldId id="351" r:id="rId8"/>
    <p:sldId id="343" r:id="rId9"/>
    <p:sldId id="344" r:id="rId10"/>
    <p:sldId id="346" r:id="rId11"/>
    <p:sldId id="354" r:id="rId12"/>
    <p:sldId id="347" r:id="rId13"/>
    <p:sldId id="348" r:id="rId14"/>
    <p:sldId id="349" r:id="rId15"/>
    <p:sldId id="314" r:id="rId16"/>
    <p:sldId id="352" r:id="rId17"/>
    <p:sldId id="353" r:id="rId18"/>
    <p:sldId id="3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158" autoAdjust="0"/>
  </p:normalViewPr>
  <p:slideViewPr>
    <p:cSldViewPr snapToGrid="0">
      <p:cViewPr varScale="1">
        <p:scale>
          <a:sx n="69" d="100"/>
          <a:sy n="69" d="100"/>
        </p:scale>
        <p:origin x="67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8D3BE-3764-492B-9546-3F88F1CCAF8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ACCAC-0F17-4147-B816-7A964519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9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8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này GV nên ghi lên bảng và chốt KL.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ACCAC-0F17-4147-B816-7A964519C1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1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vi-VN" sz="12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1,036 &lt; 1,36 &lt; 2</a:t>
            </a:r>
          </a:p>
          <a:p>
            <a:pPr algn="ctr"/>
            <a:r>
              <a:rPr lang="vi-VN" sz="12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số thập phân lớn hơn 1,036 và bé hơn 2 là 1,36.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ACCAC-0F17-4147-B816-7A964519C1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18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71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8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8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18"/>
          <p:cNvGrpSpPr/>
          <p:nvPr/>
        </p:nvGrpSpPr>
        <p:grpSpPr>
          <a:xfrm rot="3320949">
            <a:off x="12115232" y="3117335"/>
            <a:ext cx="205731" cy="289477"/>
            <a:chOff x="5248950" y="2607450"/>
            <a:chExt cx="27575" cy="38800"/>
          </a:xfrm>
        </p:grpSpPr>
        <p:sp>
          <p:nvSpPr>
            <p:cNvPr id="598" name="Google Shape;59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0" name="Google Shape;600;p18"/>
          <p:cNvGrpSpPr/>
          <p:nvPr/>
        </p:nvGrpSpPr>
        <p:grpSpPr>
          <a:xfrm rot="7179494">
            <a:off x="10274243" y="3188283"/>
            <a:ext cx="1201005" cy="1656601"/>
            <a:chOff x="330281" y="38723"/>
            <a:chExt cx="1614914" cy="2227176"/>
          </a:xfrm>
        </p:grpSpPr>
        <p:sp>
          <p:nvSpPr>
            <p:cNvPr id="601" name="Google Shape;60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4" name="Google Shape;604;p18"/>
          <p:cNvGrpSpPr/>
          <p:nvPr/>
        </p:nvGrpSpPr>
        <p:grpSpPr>
          <a:xfrm>
            <a:off x="1124191" y="-177931"/>
            <a:ext cx="1232287" cy="1640092"/>
            <a:chOff x="330281" y="38723"/>
            <a:chExt cx="1614914" cy="2227176"/>
          </a:xfrm>
        </p:grpSpPr>
        <p:sp>
          <p:nvSpPr>
            <p:cNvPr id="605" name="Google Shape;605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8" name="Google Shape;608;p18"/>
          <p:cNvSpPr/>
          <p:nvPr/>
        </p:nvSpPr>
        <p:spPr>
          <a:xfrm>
            <a:off x="-1287366" y="-568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18"/>
          <p:cNvSpPr/>
          <p:nvPr/>
        </p:nvSpPr>
        <p:spPr>
          <a:xfrm>
            <a:off x="11277134" y="2225934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0" name="Google Shape;610;p18"/>
          <p:cNvGrpSpPr/>
          <p:nvPr/>
        </p:nvGrpSpPr>
        <p:grpSpPr>
          <a:xfrm rot="-5118020">
            <a:off x="398199" y="5376623"/>
            <a:ext cx="1201012" cy="1656648"/>
            <a:chOff x="330281" y="38723"/>
            <a:chExt cx="1614914" cy="2227176"/>
          </a:xfrm>
        </p:grpSpPr>
        <p:sp>
          <p:nvSpPr>
            <p:cNvPr id="611" name="Google Shape;61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" name="Google Shape;614;p18"/>
          <p:cNvGrpSpPr/>
          <p:nvPr/>
        </p:nvGrpSpPr>
        <p:grpSpPr>
          <a:xfrm rot="-2241120">
            <a:off x="11197213" y="320860"/>
            <a:ext cx="223377" cy="314312"/>
            <a:chOff x="5248950" y="2607450"/>
            <a:chExt cx="27575" cy="38800"/>
          </a:xfrm>
        </p:grpSpPr>
        <p:sp>
          <p:nvSpPr>
            <p:cNvPr id="615" name="Google Shape;615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" name="Google Shape;617;p18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618" name="Google Shape;61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18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621" name="Google Shape;621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3" name="Google Shape;623;p18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624" name="Google Shape;624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6" name="Google Shape;626;p18"/>
          <p:cNvGrpSpPr/>
          <p:nvPr/>
        </p:nvGrpSpPr>
        <p:grpSpPr>
          <a:xfrm rot="-2700000">
            <a:off x="764953" y="2334431"/>
            <a:ext cx="139484" cy="196264"/>
            <a:chOff x="5248950" y="2607450"/>
            <a:chExt cx="27575" cy="38800"/>
          </a:xfrm>
        </p:grpSpPr>
        <p:sp>
          <p:nvSpPr>
            <p:cNvPr id="627" name="Google Shape;627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18"/>
          <p:cNvGrpSpPr/>
          <p:nvPr/>
        </p:nvGrpSpPr>
        <p:grpSpPr>
          <a:xfrm rot="3320916">
            <a:off x="11519193" y="1527693"/>
            <a:ext cx="139487" cy="196267"/>
            <a:chOff x="5248950" y="2607450"/>
            <a:chExt cx="27575" cy="38800"/>
          </a:xfrm>
        </p:grpSpPr>
        <p:sp>
          <p:nvSpPr>
            <p:cNvPr id="630" name="Google Shape;630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2" name="Google Shape;632;p18"/>
          <p:cNvSpPr/>
          <p:nvPr/>
        </p:nvSpPr>
        <p:spPr>
          <a:xfrm>
            <a:off x="607400" y="5234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18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18"/>
          <p:cNvSpPr/>
          <p:nvPr/>
        </p:nvSpPr>
        <p:spPr>
          <a:xfrm>
            <a:off x="10276367" y="10047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18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18"/>
          <p:cNvSpPr/>
          <p:nvPr/>
        </p:nvSpPr>
        <p:spPr>
          <a:xfrm>
            <a:off x="607400" y="15754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18"/>
          <p:cNvSpPr/>
          <p:nvPr/>
        </p:nvSpPr>
        <p:spPr>
          <a:xfrm>
            <a:off x="6129933" y="64622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1732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2326233" y="4228029"/>
            <a:ext cx="3336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2326233" y="4784833"/>
            <a:ext cx="33364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6788788" y="4228029"/>
            <a:ext cx="3336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6788800" y="4784833"/>
            <a:ext cx="33364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30" name="Google Shape;130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33" name="Google Shape;133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" name="Google Shape;135;p5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36" name="Google Shape;136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5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3" name="Google Shape;143;p5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144" name="Google Shape;144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5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48" name="Google Shape;148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" name="Google Shape;151;p5"/>
          <p:cNvSpPr/>
          <p:nvPr/>
        </p:nvSpPr>
        <p:spPr>
          <a:xfrm>
            <a:off x="-1337299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5"/>
          <p:cNvSpPr/>
          <p:nvPr/>
        </p:nvSpPr>
        <p:spPr>
          <a:xfrm>
            <a:off x="11241801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405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1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958C897-6E52-43DD-980B-C6D9A831214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4DD94A-EA51-43EE-B0B9-DF4C9BEFE964}"/>
              </a:ext>
            </a:extLst>
          </p:cNvPr>
          <p:cNvSpPr/>
          <p:nvPr userDrawn="1"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1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49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6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80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1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70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3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52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15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32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0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347" y="-180460"/>
            <a:ext cx="2044518" cy="204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5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3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347" y="-180460"/>
            <a:ext cx="2044518" cy="204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4CFFFD97-B044-4ACD-B82B-C6133C164A9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28413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B59FD98F-EFCF-40E0-B9D5-C908171D74B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2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control" Target="../activeX/activeX2.xml"/><Relationship Id="rId7" Type="http://schemas.openxmlformats.org/officeDocument/2006/relationships/image" Target="../media/image1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slideLayout" Target="../slideLayouts/slideLayout15.xml"/><Relationship Id="rId4" Type="http://schemas.openxmlformats.org/officeDocument/2006/relationships/control" Target="../activeX/activeX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233" y="0"/>
            <a:ext cx="14188273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62201" y="962024"/>
            <a:ext cx="7515224" cy="5229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3A776F26-9BFD-1F61-ADC9-7B8A7D159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25" y="1188479"/>
            <a:ext cx="7200000" cy="5547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4AC8E-9368-7D91-B305-843DC554A5E9}"/>
              </a:ext>
            </a:extLst>
          </p:cNvPr>
          <p:cNvSpPr txBox="1"/>
          <p:nvPr/>
        </p:nvSpPr>
        <p:spPr>
          <a:xfrm>
            <a:off x="1038225" y="1047750"/>
            <a:ext cx="1031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Ba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Mị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31,9 kg; 32,5 kg; 34,7 kg.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DA396D-BACC-DCB6-AD40-93FC08F5E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2886075"/>
            <a:ext cx="3724275" cy="2933700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2C8B7D8-1C05-F8E2-71F9-CE2ABF26A0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84650" y="2348440"/>
          <a:ext cx="7407275" cy="159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941">
                  <a:extLst>
                    <a:ext uri="{9D8B030D-6E8A-4147-A177-3AD203B41FA5}">
                      <a16:colId xmlns:a16="http://schemas.microsoft.com/office/drawing/2014/main" val="2698279069"/>
                    </a:ext>
                  </a:extLst>
                </a:gridCol>
                <a:gridCol w="1906941">
                  <a:extLst>
                    <a:ext uri="{9D8B030D-6E8A-4147-A177-3AD203B41FA5}">
                      <a16:colId xmlns:a16="http://schemas.microsoft.com/office/drawing/2014/main" val="4004245961"/>
                    </a:ext>
                  </a:extLst>
                </a:gridCol>
                <a:gridCol w="1906941">
                  <a:extLst>
                    <a:ext uri="{9D8B030D-6E8A-4147-A177-3AD203B41FA5}">
                      <a16:colId xmlns:a16="http://schemas.microsoft.com/office/drawing/2014/main" val="4096787488"/>
                    </a:ext>
                  </a:extLst>
                </a:gridCol>
                <a:gridCol w="1686452">
                  <a:extLst>
                    <a:ext uri="{9D8B030D-6E8A-4147-A177-3AD203B41FA5}">
                      <a16:colId xmlns:a16="http://schemas.microsoft.com/office/drawing/2014/main" val="4212196771"/>
                    </a:ext>
                  </a:extLst>
                </a:gridCol>
              </a:tblGrid>
              <a:tr h="6519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Mị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Núi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Páo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54413"/>
                  </a:ext>
                </a:extLst>
              </a:tr>
              <a:tr h="5452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Cân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nặng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 (kg)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9579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EF7E90E-1AC4-1C35-84C0-82CB764D461F}"/>
              </a:ext>
            </a:extLst>
          </p:cNvPr>
          <p:cNvSpPr txBox="1"/>
          <p:nvPr/>
        </p:nvSpPr>
        <p:spPr>
          <a:xfrm>
            <a:off x="5067300" y="4067175"/>
            <a:ext cx="712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31,9 kg &lt; 32,5 kg &lt; 34,7 kg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95B5A-785B-CD4B-0058-9036541E5901}"/>
              </a:ext>
            </a:extLst>
          </p:cNvPr>
          <p:cNvSpPr txBox="1"/>
          <p:nvPr/>
        </p:nvSpPr>
        <p:spPr>
          <a:xfrm>
            <a:off x="4210050" y="46863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=&gt;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34,7 kg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6AE3F1-7484-444D-603A-6D56589A5621}"/>
              </a:ext>
            </a:extLst>
          </p:cNvPr>
          <p:cNvSpPr txBox="1"/>
          <p:nvPr/>
        </p:nvSpPr>
        <p:spPr>
          <a:xfrm>
            <a:off x="8362950" y="3152775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34,7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DECC03-47B6-7807-82CC-B65E9FB8E38B}"/>
              </a:ext>
            </a:extLst>
          </p:cNvPr>
          <p:cNvSpPr txBox="1"/>
          <p:nvPr/>
        </p:nvSpPr>
        <p:spPr>
          <a:xfrm>
            <a:off x="4191000" y="5257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=&gt;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31,9 kg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26D7CE-5C9E-83C1-53BA-04FB8F7E1FEC}"/>
              </a:ext>
            </a:extLst>
          </p:cNvPr>
          <p:cNvSpPr txBox="1"/>
          <p:nvPr/>
        </p:nvSpPr>
        <p:spPr>
          <a:xfrm>
            <a:off x="10172700" y="3162300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0EA677-1FF9-21BE-3E49-654EA73E96B5}"/>
              </a:ext>
            </a:extLst>
          </p:cNvPr>
          <p:cNvSpPr txBox="1"/>
          <p:nvPr/>
        </p:nvSpPr>
        <p:spPr>
          <a:xfrm>
            <a:off x="4181475" y="578167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32,5 kg.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739C9C-3391-83E2-1BB1-435888668E90}"/>
              </a:ext>
            </a:extLst>
          </p:cNvPr>
          <p:cNvSpPr txBox="1"/>
          <p:nvPr/>
        </p:nvSpPr>
        <p:spPr>
          <a:xfrm>
            <a:off x="6562725" y="3143250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32,5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C27018-D5A7-451F-96A6-4C1C9D0D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FC28-2987-48F4-8B53-40BC357DC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62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  <p:bldP spid="11" grpId="0"/>
      <p:bldP spid="12" grpId="0"/>
      <p:bldP spid="13" grpId="0"/>
      <p:bldP spid="14" grpId="0"/>
      <p:bldP spid="15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15616" y="485375"/>
            <a:ext cx="9219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5DD20-84E5-D60B-F4AC-F5ED69671201}"/>
              </a:ext>
            </a:extLst>
          </p:cNvPr>
          <p:cNvSpPr txBox="1"/>
          <p:nvPr/>
        </p:nvSpPr>
        <p:spPr>
          <a:xfrm>
            <a:off x="1362075" y="1114425"/>
            <a:ext cx="986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 mèo câu được con cá có ghi số thập phân lớn hơn 1,036 và bé hơn 2.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6A608A-8039-A773-B9AF-48AEF14A7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074" y="1637833"/>
            <a:ext cx="8029575" cy="29965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B57E7E-434C-502E-D411-1EAA1556149D}"/>
              </a:ext>
            </a:extLst>
          </p:cNvPr>
          <p:cNvSpPr txBox="1"/>
          <p:nvPr/>
        </p:nvSpPr>
        <p:spPr>
          <a:xfrm>
            <a:off x="885825" y="4752975"/>
            <a:ext cx="1038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cá mà chú mèo câu được ghi số nào?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1, 036                         B. 0,95                             C. 1,36                   D. 2,01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163D944-46C4-AD76-0B56-295B8CAB9E4F}"/>
              </a:ext>
            </a:extLst>
          </p:cNvPr>
          <p:cNvSpPr/>
          <p:nvPr/>
        </p:nvSpPr>
        <p:spPr>
          <a:xfrm>
            <a:off x="7219950" y="5143500"/>
            <a:ext cx="447675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35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233" y="0"/>
            <a:ext cx="14188273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62201" y="962024"/>
            <a:ext cx="7515224" cy="5229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5551EC20-35AA-D845-FD3D-8962AFE63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73" y="866524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15616" y="485375"/>
            <a:ext cx="9219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5DD20-84E5-D60B-F4AC-F5ED69671201}"/>
              </a:ext>
            </a:extLst>
          </p:cNvPr>
          <p:cNvSpPr txBox="1"/>
          <p:nvPr/>
        </p:nvSpPr>
        <p:spPr>
          <a:xfrm>
            <a:off x="1362075" y="1114425"/>
            <a:ext cx="986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 mèo câu được con cá có ghi số thập phân bé hơn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6A608A-8039-A773-B9AF-48AEF14A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4" y="1637833"/>
            <a:ext cx="8029575" cy="29965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B57E7E-434C-502E-D411-1EAA1556149D}"/>
              </a:ext>
            </a:extLst>
          </p:cNvPr>
          <p:cNvSpPr txBox="1"/>
          <p:nvPr/>
        </p:nvSpPr>
        <p:spPr>
          <a:xfrm>
            <a:off x="885825" y="4752975"/>
            <a:ext cx="1038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cá mà chú mèo câu được ghi số nào?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1, 036                         B. 0,95                             C. 1,36                   D. 2,01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53C2DA-9E7F-A432-B5AD-C7E6590C00F2}"/>
              </a:ext>
            </a:extLst>
          </p:cNvPr>
          <p:cNvSpPr txBox="1"/>
          <p:nvPr/>
        </p:nvSpPr>
        <p:spPr>
          <a:xfrm>
            <a:off x="1590675" y="5676900"/>
            <a:ext cx="8543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0,95</a:t>
            </a:r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&lt; 1</a:t>
            </a:r>
          </a:p>
          <a:p>
            <a:pPr algn="ctr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số thập phân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0,95</a:t>
            </a:r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163D944-46C4-AD76-0B56-295B8CAB9E4F}"/>
              </a:ext>
            </a:extLst>
          </p:cNvPr>
          <p:cNvSpPr/>
          <p:nvPr/>
        </p:nvSpPr>
        <p:spPr>
          <a:xfrm>
            <a:off x="4418384" y="5203439"/>
            <a:ext cx="447675" cy="3805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18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8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43" y="-649355"/>
            <a:ext cx="13530621" cy="77657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2100" r="77304" b="53353"/>
          <a:stretch>
            <a:fillRect/>
          </a:stretch>
        </p:blipFill>
        <p:spPr>
          <a:xfrm flipH="1">
            <a:off x="781713" y="781878"/>
            <a:ext cx="4307121" cy="6284580"/>
          </a:xfrm>
          <a:prstGeom prst="rect">
            <a:avLst/>
          </a:prstGeom>
        </p:spPr>
      </p:pic>
      <p:sp>
        <p:nvSpPr>
          <p:cNvPr id="23" name="Cloud Callout 22"/>
          <p:cNvSpPr/>
          <p:nvPr/>
        </p:nvSpPr>
        <p:spPr>
          <a:xfrm>
            <a:off x="7036904" y="3485322"/>
            <a:ext cx="1835426" cy="1179443"/>
          </a:xfrm>
          <a:prstGeom prst="cloudCallout">
            <a:avLst>
              <a:gd name="adj1" fmla="val -102564"/>
              <a:gd name="adj2" fmla="val 3665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ADA156-2A53-F6F3-63BD-D4BABD784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518" y="865856"/>
            <a:ext cx="8492464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2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902 0.46551 L 4.79167E-6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2101100" y="477262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1C625-60AE-141E-1726-77FB8C859B26}"/>
              </a:ext>
            </a:extLst>
          </p:cNvPr>
          <p:cNvSpPr txBox="1"/>
          <p:nvPr/>
        </p:nvSpPr>
        <p:spPr>
          <a:xfrm>
            <a:off x="3781425" y="16002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13,7 = 13,7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9DF41-9CF6-75D4-8EAD-9F987995548F}"/>
              </a:ext>
            </a:extLst>
          </p:cNvPr>
          <p:cNvSpPr txBox="1"/>
          <p:nvPr/>
        </p:nvSpPr>
        <p:spPr>
          <a:xfrm>
            <a:off x="3752850" y="2590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8,6100 = 8,6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6E84B-C030-CD1E-27AE-5093FB3663AE}"/>
              </a:ext>
            </a:extLst>
          </p:cNvPr>
          <p:cNvSpPr txBox="1"/>
          <p:nvPr/>
        </p:nvSpPr>
        <p:spPr>
          <a:xfrm>
            <a:off x="3752850" y="35433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21,4050 = 21,40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BE068-302A-6ACB-D961-D1315831E46D}"/>
              </a:ext>
            </a:extLst>
          </p:cNvPr>
          <p:cNvSpPr/>
          <p:nvPr/>
        </p:nvSpPr>
        <p:spPr>
          <a:xfrm>
            <a:off x="6543675" y="172402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AAA61-23CD-6E96-C0BA-1C1A959A2EF5}"/>
              </a:ext>
            </a:extLst>
          </p:cNvPr>
          <p:cNvSpPr/>
          <p:nvPr/>
        </p:nvSpPr>
        <p:spPr>
          <a:xfrm>
            <a:off x="6810375" y="273367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A84813-72D2-3BCA-B523-413419DC6AA7}"/>
              </a:ext>
            </a:extLst>
          </p:cNvPr>
          <p:cNvSpPr/>
          <p:nvPr/>
        </p:nvSpPr>
        <p:spPr>
          <a:xfrm>
            <a:off x="7734300" y="366712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C362AE-7A7B-D61C-5321-1E65F2798210}"/>
              </a:ext>
            </a:extLst>
          </p:cNvPr>
          <p:cNvSpPr/>
          <p:nvPr/>
        </p:nvSpPr>
        <p:spPr>
          <a:xfrm>
            <a:off x="6534150" y="171450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3641E7-E644-BEFA-A82C-2C98BB498011}"/>
              </a:ext>
            </a:extLst>
          </p:cNvPr>
          <p:cNvSpPr/>
          <p:nvPr/>
        </p:nvSpPr>
        <p:spPr>
          <a:xfrm>
            <a:off x="6819900" y="274320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DBF6A1-B11C-9728-3969-3F5151104422}"/>
              </a:ext>
            </a:extLst>
          </p:cNvPr>
          <p:cNvSpPr/>
          <p:nvPr/>
        </p:nvSpPr>
        <p:spPr>
          <a:xfrm>
            <a:off x="7743825" y="367665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E5429FA-DC16-400D-8373-F55C2644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BD37E29-B9DA-4263-96B4-75B71DE6B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8013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9219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E222D5-EF9F-85E7-467F-0B75E94D0F51}"/>
              </a:ext>
            </a:extLst>
          </p:cNvPr>
          <p:cNvGrpSpPr/>
          <p:nvPr/>
        </p:nvGrpSpPr>
        <p:grpSpPr>
          <a:xfrm>
            <a:off x="2343150" y="2152650"/>
            <a:ext cx="7810500" cy="1019175"/>
            <a:chOff x="2343150" y="2152650"/>
            <a:chExt cx="7810500" cy="101917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C88A26A-6582-D184-144A-8CC034E4F43D}"/>
                </a:ext>
              </a:extLst>
            </p:cNvPr>
            <p:cNvSpPr/>
            <p:nvPr/>
          </p:nvSpPr>
          <p:spPr>
            <a:xfrm>
              <a:off x="2343150" y="2152650"/>
              <a:ext cx="7753350" cy="1019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FB87A9-2F72-4F5A-D737-4EE6FF3A3245}"/>
                </a:ext>
              </a:extLst>
            </p:cNvPr>
            <p:cNvSpPr txBox="1"/>
            <p:nvPr/>
          </p:nvSpPr>
          <p:spPr>
            <a:xfrm>
              <a:off x="2695575" y="2324100"/>
              <a:ext cx="745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8,9             5,82            0,17            31,6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04CE9F-0ECB-16FB-21E4-DD1DF378CDB9}"/>
              </a:ext>
            </a:extLst>
          </p:cNvPr>
          <p:cNvCxnSpPr/>
          <p:nvPr/>
        </p:nvCxnSpPr>
        <p:spPr>
          <a:xfrm>
            <a:off x="3038475" y="2876550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F16C51-E901-0D88-F91A-A63BD07A4C79}"/>
              </a:ext>
            </a:extLst>
          </p:cNvPr>
          <p:cNvSpPr/>
          <p:nvPr/>
        </p:nvSpPr>
        <p:spPr>
          <a:xfrm>
            <a:off x="2362200" y="3905250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8,900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082E0E-B02B-3F06-EA62-04EC82C3C121}"/>
              </a:ext>
            </a:extLst>
          </p:cNvPr>
          <p:cNvCxnSpPr/>
          <p:nvPr/>
        </p:nvCxnSpPr>
        <p:spPr>
          <a:xfrm>
            <a:off x="5143500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BB742A-F905-E8B2-2523-0A6A0C1563E0}"/>
              </a:ext>
            </a:extLst>
          </p:cNvPr>
          <p:cNvSpPr/>
          <p:nvPr/>
        </p:nvSpPr>
        <p:spPr>
          <a:xfrm>
            <a:off x="4467225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F725F3-4263-4CFD-9752-37A9AE965639}"/>
              </a:ext>
            </a:extLst>
          </p:cNvPr>
          <p:cNvCxnSpPr/>
          <p:nvPr/>
        </p:nvCxnSpPr>
        <p:spPr>
          <a:xfrm>
            <a:off x="719137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A72F38D-437A-6892-FA1F-B7A96D4E0229}"/>
              </a:ext>
            </a:extLst>
          </p:cNvPr>
          <p:cNvSpPr/>
          <p:nvPr/>
        </p:nvSpPr>
        <p:spPr>
          <a:xfrm>
            <a:off x="6515100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0,170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F65684-488A-5589-3771-8A918FE800B2}"/>
              </a:ext>
            </a:extLst>
          </p:cNvPr>
          <p:cNvCxnSpPr/>
          <p:nvPr/>
        </p:nvCxnSpPr>
        <p:spPr>
          <a:xfrm>
            <a:off x="9239250" y="2895600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2B8EA5D-21AE-DF67-C076-6A0AD40F88CE}"/>
              </a:ext>
            </a:extLst>
          </p:cNvPr>
          <p:cNvSpPr/>
          <p:nvPr/>
        </p:nvSpPr>
        <p:spPr>
          <a:xfrm>
            <a:off x="8562974" y="3924300"/>
            <a:ext cx="1590675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31,600</a:t>
            </a:r>
          </a:p>
        </p:txBody>
      </p:sp>
    </p:spTree>
    <p:extLst>
      <p:ext uri="{BB962C8B-B14F-4D97-AF65-F5344CB8AC3E}">
        <p14:creationId xmlns:p14="http://schemas.microsoft.com/office/powerpoint/2010/main" val="2295281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3" grpId="0" animBg="1"/>
      <p:bldP spid="15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9219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Bỏ các chữ số 0 ở tận cùng bên phải phần thập phân của mỗi số sau để phần thập phân của các số đó viết dưới dạng gọn hơn (nếu có thể)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E222D5-EF9F-85E7-467F-0B75E94D0F51}"/>
              </a:ext>
            </a:extLst>
          </p:cNvPr>
          <p:cNvGrpSpPr/>
          <p:nvPr/>
        </p:nvGrpSpPr>
        <p:grpSpPr>
          <a:xfrm>
            <a:off x="1781175" y="2152650"/>
            <a:ext cx="9124950" cy="1019175"/>
            <a:chOff x="2343150" y="2152650"/>
            <a:chExt cx="7810500" cy="101917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C88A26A-6582-D184-144A-8CC034E4F43D}"/>
                </a:ext>
              </a:extLst>
            </p:cNvPr>
            <p:cNvSpPr/>
            <p:nvPr/>
          </p:nvSpPr>
          <p:spPr>
            <a:xfrm>
              <a:off x="2343150" y="2152650"/>
              <a:ext cx="7753350" cy="1019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FB87A9-2F72-4F5A-D737-4EE6FF3A3245}"/>
                </a:ext>
              </a:extLst>
            </p:cNvPr>
            <p:cNvSpPr txBox="1"/>
            <p:nvPr/>
          </p:nvSpPr>
          <p:spPr>
            <a:xfrm>
              <a:off x="2695575" y="2324100"/>
              <a:ext cx="745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7,70         13,0500        25,3000        10,5070    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AA1D8D-CE22-359B-C63C-FEFC640E8F53}"/>
              </a:ext>
            </a:extLst>
          </p:cNvPr>
          <p:cNvCxnSpPr/>
          <p:nvPr/>
        </p:nvCxnSpPr>
        <p:spPr>
          <a:xfrm>
            <a:off x="2667000" y="28479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087611-E2C1-B572-C278-A7315F3ABDDE}"/>
              </a:ext>
            </a:extLst>
          </p:cNvPr>
          <p:cNvSpPr/>
          <p:nvPr/>
        </p:nvSpPr>
        <p:spPr>
          <a:xfrm>
            <a:off x="1990725" y="38766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7,7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D333FE-02B4-99F2-A94C-BBD8FE0F956D}"/>
              </a:ext>
            </a:extLst>
          </p:cNvPr>
          <p:cNvCxnSpPr/>
          <p:nvPr/>
        </p:nvCxnSpPr>
        <p:spPr>
          <a:xfrm>
            <a:off x="477202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CE62FB-4399-071D-DE97-F67B176100BA}"/>
              </a:ext>
            </a:extLst>
          </p:cNvPr>
          <p:cNvSpPr/>
          <p:nvPr/>
        </p:nvSpPr>
        <p:spPr>
          <a:xfrm>
            <a:off x="4095750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13,05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775E40-4E94-5743-BAEB-E3DB8987697E}"/>
              </a:ext>
            </a:extLst>
          </p:cNvPr>
          <p:cNvCxnSpPr/>
          <p:nvPr/>
        </p:nvCxnSpPr>
        <p:spPr>
          <a:xfrm>
            <a:off x="7077075" y="286702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6CEFC9-117B-11C8-C62B-B6B4133FF4E5}"/>
              </a:ext>
            </a:extLst>
          </p:cNvPr>
          <p:cNvSpPr/>
          <p:nvPr/>
        </p:nvSpPr>
        <p:spPr>
          <a:xfrm>
            <a:off x="6400800" y="389572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25,3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90A994-FC14-F7E3-568A-FF2F345F882F}"/>
              </a:ext>
            </a:extLst>
          </p:cNvPr>
          <p:cNvCxnSpPr/>
          <p:nvPr/>
        </p:nvCxnSpPr>
        <p:spPr>
          <a:xfrm>
            <a:off x="943927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FC77D0E-FF0A-D284-44E5-F7037B78E87E}"/>
              </a:ext>
            </a:extLst>
          </p:cNvPr>
          <p:cNvSpPr/>
          <p:nvPr/>
        </p:nvSpPr>
        <p:spPr>
          <a:xfrm>
            <a:off x="8648700" y="3914775"/>
            <a:ext cx="16383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10,507</a:t>
            </a:r>
          </a:p>
        </p:txBody>
      </p:sp>
    </p:spTree>
    <p:extLst>
      <p:ext uri="{BB962C8B-B14F-4D97-AF65-F5344CB8AC3E}">
        <p14:creationId xmlns:p14="http://schemas.microsoft.com/office/powerpoint/2010/main" val="6351976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8" grpId="0" animBg="1"/>
      <p:bldP spid="21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>
            <a:extLst>
              <a:ext uri="{FF2B5EF4-FFF2-40B4-BE49-F238E27FC236}">
                <a16:creationId xmlns:a16="http://schemas.microsoft.com/office/drawing/2014/main" id="{C7A1EEF1-D8FD-417A-BFB4-643C3F8003A9}"/>
              </a:ext>
            </a:extLst>
          </p:cNvPr>
          <p:cNvSpPr/>
          <p:nvPr/>
        </p:nvSpPr>
        <p:spPr>
          <a:xfrm>
            <a:off x="2104105" y="579676"/>
            <a:ext cx="8455742" cy="2443025"/>
          </a:xfrm>
          <a:custGeom>
            <a:avLst/>
            <a:gdLst>
              <a:gd name="connsiteX0" fmla="*/ 289560 w 2606040"/>
              <a:gd name="connsiteY0" fmla="*/ 0 h 2148840"/>
              <a:gd name="connsiteX1" fmla="*/ 320040 w 2606040"/>
              <a:gd name="connsiteY1" fmla="*/ 76200 h 2148840"/>
              <a:gd name="connsiteX2" fmla="*/ 335280 w 2606040"/>
              <a:gd name="connsiteY2" fmla="*/ 121920 h 2148840"/>
              <a:gd name="connsiteX3" fmla="*/ 320040 w 2606040"/>
              <a:gd name="connsiteY3" fmla="*/ 457200 h 2148840"/>
              <a:gd name="connsiteX4" fmla="*/ 274320 w 2606040"/>
              <a:gd name="connsiteY4" fmla="*/ 624840 h 2148840"/>
              <a:gd name="connsiteX5" fmla="*/ 228600 w 2606040"/>
              <a:gd name="connsiteY5" fmla="*/ 762000 h 2148840"/>
              <a:gd name="connsiteX6" fmla="*/ 213360 w 2606040"/>
              <a:gd name="connsiteY6" fmla="*/ 807720 h 2148840"/>
              <a:gd name="connsiteX7" fmla="*/ 182880 w 2606040"/>
              <a:gd name="connsiteY7" fmla="*/ 853440 h 2148840"/>
              <a:gd name="connsiteX8" fmla="*/ 167640 w 2606040"/>
              <a:gd name="connsiteY8" fmla="*/ 899160 h 2148840"/>
              <a:gd name="connsiteX9" fmla="*/ 121920 w 2606040"/>
              <a:gd name="connsiteY9" fmla="*/ 960120 h 2148840"/>
              <a:gd name="connsiteX10" fmla="*/ 76200 w 2606040"/>
              <a:gd name="connsiteY10" fmla="*/ 1097280 h 2148840"/>
              <a:gd name="connsiteX11" fmla="*/ 60960 w 2606040"/>
              <a:gd name="connsiteY11" fmla="*/ 1143000 h 2148840"/>
              <a:gd name="connsiteX12" fmla="*/ 30480 w 2606040"/>
              <a:gd name="connsiteY12" fmla="*/ 1188720 h 2148840"/>
              <a:gd name="connsiteX13" fmla="*/ 0 w 2606040"/>
              <a:gd name="connsiteY13" fmla="*/ 1310640 h 2148840"/>
              <a:gd name="connsiteX14" fmla="*/ 15240 w 2606040"/>
              <a:gd name="connsiteY14" fmla="*/ 1630680 h 2148840"/>
              <a:gd name="connsiteX15" fmla="*/ 45720 w 2606040"/>
              <a:gd name="connsiteY15" fmla="*/ 1676400 h 2148840"/>
              <a:gd name="connsiteX16" fmla="*/ 91440 w 2606040"/>
              <a:gd name="connsiteY16" fmla="*/ 1767840 h 2148840"/>
              <a:gd name="connsiteX17" fmla="*/ 182880 w 2606040"/>
              <a:gd name="connsiteY17" fmla="*/ 1828800 h 2148840"/>
              <a:gd name="connsiteX18" fmla="*/ 289560 w 2606040"/>
              <a:gd name="connsiteY18" fmla="*/ 1965960 h 2148840"/>
              <a:gd name="connsiteX19" fmla="*/ 335280 w 2606040"/>
              <a:gd name="connsiteY19" fmla="*/ 1981200 h 2148840"/>
              <a:gd name="connsiteX20" fmla="*/ 381000 w 2606040"/>
              <a:gd name="connsiteY20" fmla="*/ 2011680 h 2148840"/>
              <a:gd name="connsiteX21" fmla="*/ 548640 w 2606040"/>
              <a:gd name="connsiteY21" fmla="*/ 2057400 h 2148840"/>
              <a:gd name="connsiteX22" fmla="*/ 777240 w 2606040"/>
              <a:gd name="connsiteY22" fmla="*/ 2103120 h 2148840"/>
              <a:gd name="connsiteX23" fmla="*/ 960120 w 2606040"/>
              <a:gd name="connsiteY23" fmla="*/ 2133600 h 2148840"/>
              <a:gd name="connsiteX24" fmla="*/ 1051560 w 2606040"/>
              <a:gd name="connsiteY24" fmla="*/ 2148840 h 2148840"/>
              <a:gd name="connsiteX25" fmla="*/ 1478280 w 2606040"/>
              <a:gd name="connsiteY25" fmla="*/ 2133600 h 2148840"/>
              <a:gd name="connsiteX26" fmla="*/ 1584960 w 2606040"/>
              <a:gd name="connsiteY26" fmla="*/ 2118360 h 2148840"/>
              <a:gd name="connsiteX27" fmla="*/ 1630680 w 2606040"/>
              <a:gd name="connsiteY27" fmla="*/ 2103120 h 2148840"/>
              <a:gd name="connsiteX28" fmla="*/ 1981200 w 2606040"/>
              <a:gd name="connsiteY28" fmla="*/ 2087880 h 2148840"/>
              <a:gd name="connsiteX29" fmla="*/ 2072640 w 2606040"/>
              <a:gd name="connsiteY29" fmla="*/ 2057400 h 2148840"/>
              <a:gd name="connsiteX30" fmla="*/ 2118360 w 2606040"/>
              <a:gd name="connsiteY30" fmla="*/ 2042160 h 2148840"/>
              <a:gd name="connsiteX31" fmla="*/ 2209800 w 2606040"/>
              <a:gd name="connsiteY31" fmla="*/ 1981200 h 2148840"/>
              <a:gd name="connsiteX32" fmla="*/ 2240280 w 2606040"/>
              <a:gd name="connsiteY32" fmla="*/ 1935480 h 2148840"/>
              <a:gd name="connsiteX33" fmla="*/ 2286000 w 2606040"/>
              <a:gd name="connsiteY33" fmla="*/ 1920240 h 2148840"/>
              <a:gd name="connsiteX34" fmla="*/ 2346960 w 2606040"/>
              <a:gd name="connsiteY34" fmla="*/ 1859280 h 2148840"/>
              <a:gd name="connsiteX35" fmla="*/ 2377440 w 2606040"/>
              <a:gd name="connsiteY35" fmla="*/ 1813560 h 2148840"/>
              <a:gd name="connsiteX36" fmla="*/ 2392680 w 2606040"/>
              <a:gd name="connsiteY36" fmla="*/ 1767840 h 2148840"/>
              <a:gd name="connsiteX37" fmla="*/ 2453640 w 2606040"/>
              <a:gd name="connsiteY37" fmla="*/ 1676400 h 2148840"/>
              <a:gd name="connsiteX38" fmla="*/ 2484120 w 2606040"/>
              <a:gd name="connsiteY38" fmla="*/ 1630680 h 2148840"/>
              <a:gd name="connsiteX39" fmla="*/ 2514600 w 2606040"/>
              <a:gd name="connsiteY39" fmla="*/ 1584960 h 2148840"/>
              <a:gd name="connsiteX40" fmla="*/ 2529840 w 2606040"/>
              <a:gd name="connsiteY40" fmla="*/ 1539240 h 2148840"/>
              <a:gd name="connsiteX41" fmla="*/ 2560320 w 2606040"/>
              <a:gd name="connsiteY41" fmla="*/ 1417320 h 2148840"/>
              <a:gd name="connsiteX42" fmla="*/ 2575560 w 2606040"/>
              <a:gd name="connsiteY42" fmla="*/ 1371600 h 2148840"/>
              <a:gd name="connsiteX43" fmla="*/ 2590800 w 2606040"/>
              <a:gd name="connsiteY43" fmla="*/ 1264920 h 2148840"/>
              <a:gd name="connsiteX44" fmla="*/ 2606040 w 2606040"/>
              <a:gd name="connsiteY44" fmla="*/ 1219200 h 2148840"/>
              <a:gd name="connsiteX45" fmla="*/ 2590800 w 2606040"/>
              <a:gd name="connsiteY45" fmla="*/ 822960 h 2148840"/>
              <a:gd name="connsiteX46" fmla="*/ 2545080 w 2606040"/>
              <a:gd name="connsiteY46" fmla="*/ 685800 h 2148840"/>
              <a:gd name="connsiteX47" fmla="*/ 2499360 w 2606040"/>
              <a:gd name="connsiteY47" fmla="*/ 655320 h 2148840"/>
              <a:gd name="connsiteX48" fmla="*/ 2484120 w 2606040"/>
              <a:gd name="connsiteY48" fmla="*/ 609600 h 2148840"/>
              <a:gd name="connsiteX49" fmla="*/ 2301240 w 2606040"/>
              <a:gd name="connsiteY49" fmla="*/ 457200 h 2148840"/>
              <a:gd name="connsiteX50" fmla="*/ 2087880 w 2606040"/>
              <a:gd name="connsiteY50" fmla="*/ 411480 h 2148840"/>
              <a:gd name="connsiteX51" fmla="*/ 2026920 w 2606040"/>
              <a:gd name="connsiteY51" fmla="*/ 396240 h 2148840"/>
              <a:gd name="connsiteX52" fmla="*/ 1950720 w 2606040"/>
              <a:gd name="connsiteY52" fmla="*/ 381000 h 2148840"/>
              <a:gd name="connsiteX53" fmla="*/ 1905000 w 2606040"/>
              <a:gd name="connsiteY53" fmla="*/ 365760 h 2148840"/>
              <a:gd name="connsiteX54" fmla="*/ 1706880 w 2606040"/>
              <a:gd name="connsiteY54" fmla="*/ 335280 h 2148840"/>
              <a:gd name="connsiteX55" fmla="*/ 1615440 w 2606040"/>
              <a:gd name="connsiteY55" fmla="*/ 320040 h 2148840"/>
              <a:gd name="connsiteX56" fmla="*/ 1493520 w 2606040"/>
              <a:gd name="connsiteY56" fmla="*/ 304800 h 2148840"/>
              <a:gd name="connsiteX57" fmla="*/ 1249680 w 2606040"/>
              <a:gd name="connsiteY57" fmla="*/ 274320 h 2148840"/>
              <a:gd name="connsiteX58" fmla="*/ 1203960 w 2606040"/>
              <a:gd name="connsiteY58" fmla="*/ 259080 h 2148840"/>
              <a:gd name="connsiteX59" fmla="*/ 1066800 w 2606040"/>
              <a:gd name="connsiteY59" fmla="*/ 228600 h 2148840"/>
              <a:gd name="connsiteX60" fmla="*/ 960120 w 2606040"/>
              <a:gd name="connsiteY60" fmla="*/ 213360 h 2148840"/>
              <a:gd name="connsiteX61" fmla="*/ 838200 w 2606040"/>
              <a:gd name="connsiteY61" fmla="*/ 182880 h 2148840"/>
              <a:gd name="connsiteX62" fmla="*/ 792480 w 2606040"/>
              <a:gd name="connsiteY62" fmla="*/ 152400 h 2148840"/>
              <a:gd name="connsiteX63" fmla="*/ 701040 w 2606040"/>
              <a:gd name="connsiteY63" fmla="*/ 121920 h 2148840"/>
              <a:gd name="connsiteX64" fmla="*/ 655320 w 2606040"/>
              <a:gd name="connsiteY64" fmla="*/ 106680 h 2148840"/>
              <a:gd name="connsiteX65" fmla="*/ 594360 w 2606040"/>
              <a:gd name="connsiteY65" fmla="*/ 76200 h 2148840"/>
              <a:gd name="connsiteX66" fmla="*/ 335280 w 2606040"/>
              <a:gd name="connsiteY66" fmla="*/ 45720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606040" h="2148840">
                <a:moveTo>
                  <a:pt x="289560" y="0"/>
                </a:moveTo>
                <a:cubicBezTo>
                  <a:pt x="299720" y="25400"/>
                  <a:pt x="310434" y="50585"/>
                  <a:pt x="320040" y="76200"/>
                </a:cubicBezTo>
                <a:cubicBezTo>
                  <a:pt x="325681" y="91242"/>
                  <a:pt x="335280" y="105856"/>
                  <a:pt x="335280" y="121920"/>
                </a:cubicBezTo>
                <a:cubicBezTo>
                  <a:pt x="335280" y="233795"/>
                  <a:pt x="328304" y="345630"/>
                  <a:pt x="320040" y="457200"/>
                </a:cubicBezTo>
                <a:cubicBezTo>
                  <a:pt x="315937" y="512591"/>
                  <a:pt x="291362" y="573713"/>
                  <a:pt x="274320" y="624840"/>
                </a:cubicBezTo>
                <a:lnTo>
                  <a:pt x="228600" y="762000"/>
                </a:lnTo>
                <a:cubicBezTo>
                  <a:pt x="223520" y="777240"/>
                  <a:pt x="222271" y="794354"/>
                  <a:pt x="213360" y="807720"/>
                </a:cubicBezTo>
                <a:cubicBezTo>
                  <a:pt x="203200" y="822960"/>
                  <a:pt x="191071" y="837057"/>
                  <a:pt x="182880" y="853440"/>
                </a:cubicBezTo>
                <a:cubicBezTo>
                  <a:pt x="175696" y="867808"/>
                  <a:pt x="175610" y="885212"/>
                  <a:pt x="167640" y="899160"/>
                </a:cubicBezTo>
                <a:cubicBezTo>
                  <a:pt x="155038" y="921213"/>
                  <a:pt x="137160" y="939800"/>
                  <a:pt x="121920" y="960120"/>
                </a:cubicBezTo>
                <a:lnTo>
                  <a:pt x="76200" y="1097280"/>
                </a:lnTo>
                <a:cubicBezTo>
                  <a:pt x="71120" y="1112520"/>
                  <a:pt x="69871" y="1129634"/>
                  <a:pt x="60960" y="1143000"/>
                </a:cubicBezTo>
                <a:cubicBezTo>
                  <a:pt x="50800" y="1158240"/>
                  <a:pt x="38671" y="1172337"/>
                  <a:pt x="30480" y="1188720"/>
                </a:cubicBezTo>
                <a:cubicBezTo>
                  <a:pt x="14859" y="1219962"/>
                  <a:pt x="5797" y="1281657"/>
                  <a:pt x="0" y="1310640"/>
                </a:cubicBezTo>
                <a:cubicBezTo>
                  <a:pt x="5080" y="1417320"/>
                  <a:pt x="1993" y="1524704"/>
                  <a:pt x="15240" y="1630680"/>
                </a:cubicBezTo>
                <a:cubicBezTo>
                  <a:pt x="17512" y="1648855"/>
                  <a:pt x="37529" y="1660017"/>
                  <a:pt x="45720" y="1676400"/>
                </a:cubicBezTo>
                <a:cubicBezTo>
                  <a:pt x="66254" y="1717468"/>
                  <a:pt x="52617" y="1733870"/>
                  <a:pt x="91440" y="1767840"/>
                </a:cubicBezTo>
                <a:cubicBezTo>
                  <a:pt x="119009" y="1791963"/>
                  <a:pt x="182880" y="1828800"/>
                  <a:pt x="182880" y="1828800"/>
                </a:cubicBezTo>
                <a:cubicBezTo>
                  <a:pt x="202173" y="1886680"/>
                  <a:pt x="212461" y="1940260"/>
                  <a:pt x="289560" y="1965960"/>
                </a:cubicBezTo>
                <a:cubicBezTo>
                  <a:pt x="304800" y="1971040"/>
                  <a:pt x="320912" y="1974016"/>
                  <a:pt x="335280" y="1981200"/>
                </a:cubicBezTo>
                <a:cubicBezTo>
                  <a:pt x="351663" y="1989391"/>
                  <a:pt x="364262" y="2004241"/>
                  <a:pt x="381000" y="2011680"/>
                </a:cubicBezTo>
                <a:cubicBezTo>
                  <a:pt x="478526" y="2055025"/>
                  <a:pt x="455841" y="2032091"/>
                  <a:pt x="548640" y="2057400"/>
                </a:cubicBezTo>
                <a:cubicBezTo>
                  <a:pt x="734376" y="2108055"/>
                  <a:pt x="535620" y="2076273"/>
                  <a:pt x="777240" y="2103120"/>
                </a:cubicBezTo>
                <a:cubicBezTo>
                  <a:pt x="872542" y="2134887"/>
                  <a:pt x="789980" y="2110915"/>
                  <a:pt x="960120" y="2133600"/>
                </a:cubicBezTo>
                <a:cubicBezTo>
                  <a:pt x="990749" y="2137684"/>
                  <a:pt x="1021080" y="2143760"/>
                  <a:pt x="1051560" y="2148840"/>
                </a:cubicBezTo>
                <a:cubicBezTo>
                  <a:pt x="1193800" y="2143760"/>
                  <a:pt x="1336181" y="2141720"/>
                  <a:pt x="1478280" y="2133600"/>
                </a:cubicBezTo>
                <a:cubicBezTo>
                  <a:pt x="1514143" y="2131551"/>
                  <a:pt x="1549737" y="2125405"/>
                  <a:pt x="1584960" y="2118360"/>
                </a:cubicBezTo>
                <a:cubicBezTo>
                  <a:pt x="1600712" y="2115210"/>
                  <a:pt x="1614663" y="2104352"/>
                  <a:pt x="1630680" y="2103120"/>
                </a:cubicBezTo>
                <a:cubicBezTo>
                  <a:pt x="1747286" y="2094150"/>
                  <a:pt x="1864360" y="2092960"/>
                  <a:pt x="1981200" y="2087880"/>
                </a:cubicBezTo>
                <a:lnTo>
                  <a:pt x="2072640" y="2057400"/>
                </a:lnTo>
                <a:cubicBezTo>
                  <a:pt x="2087880" y="2052320"/>
                  <a:pt x="2104994" y="2051071"/>
                  <a:pt x="2118360" y="2042160"/>
                </a:cubicBezTo>
                <a:lnTo>
                  <a:pt x="2209800" y="1981200"/>
                </a:lnTo>
                <a:cubicBezTo>
                  <a:pt x="2219960" y="1965960"/>
                  <a:pt x="2225977" y="1946922"/>
                  <a:pt x="2240280" y="1935480"/>
                </a:cubicBezTo>
                <a:cubicBezTo>
                  <a:pt x="2252824" y="1925445"/>
                  <a:pt x="2274641" y="1931599"/>
                  <a:pt x="2286000" y="1920240"/>
                </a:cubicBezTo>
                <a:cubicBezTo>
                  <a:pt x="2367280" y="1838960"/>
                  <a:pt x="2225040" y="1899920"/>
                  <a:pt x="2346960" y="1859280"/>
                </a:cubicBezTo>
                <a:cubicBezTo>
                  <a:pt x="2357120" y="1844040"/>
                  <a:pt x="2369249" y="1829943"/>
                  <a:pt x="2377440" y="1813560"/>
                </a:cubicBezTo>
                <a:cubicBezTo>
                  <a:pt x="2384624" y="1799192"/>
                  <a:pt x="2384878" y="1781883"/>
                  <a:pt x="2392680" y="1767840"/>
                </a:cubicBezTo>
                <a:cubicBezTo>
                  <a:pt x="2410470" y="1735818"/>
                  <a:pt x="2433320" y="1706880"/>
                  <a:pt x="2453640" y="1676400"/>
                </a:cubicBezTo>
                <a:lnTo>
                  <a:pt x="2484120" y="1630680"/>
                </a:lnTo>
                <a:cubicBezTo>
                  <a:pt x="2494280" y="1615440"/>
                  <a:pt x="2508808" y="1602336"/>
                  <a:pt x="2514600" y="1584960"/>
                </a:cubicBezTo>
                <a:cubicBezTo>
                  <a:pt x="2519680" y="1569720"/>
                  <a:pt x="2525613" y="1554738"/>
                  <a:pt x="2529840" y="1539240"/>
                </a:cubicBezTo>
                <a:cubicBezTo>
                  <a:pt x="2540862" y="1498825"/>
                  <a:pt x="2547073" y="1457061"/>
                  <a:pt x="2560320" y="1417320"/>
                </a:cubicBezTo>
                <a:lnTo>
                  <a:pt x="2575560" y="1371600"/>
                </a:lnTo>
                <a:cubicBezTo>
                  <a:pt x="2580640" y="1336040"/>
                  <a:pt x="2583755" y="1300143"/>
                  <a:pt x="2590800" y="1264920"/>
                </a:cubicBezTo>
                <a:cubicBezTo>
                  <a:pt x="2593950" y="1249168"/>
                  <a:pt x="2606040" y="1235264"/>
                  <a:pt x="2606040" y="1219200"/>
                </a:cubicBezTo>
                <a:cubicBezTo>
                  <a:pt x="2606040" y="1087022"/>
                  <a:pt x="2599310" y="954863"/>
                  <a:pt x="2590800" y="822960"/>
                </a:cubicBezTo>
                <a:cubicBezTo>
                  <a:pt x="2588249" y="783425"/>
                  <a:pt x="2572107" y="718233"/>
                  <a:pt x="2545080" y="685800"/>
                </a:cubicBezTo>
                <a:cubicBezTo>
                  <a:pt x="2533354" y="671729"/>
                  <a:pt x="2514600" y="665480"/>
                  <a:pt x="2499360" y="655320"/>
                </a:cubicBezTo>
                <a:cubicBezTo>
                  <a:pt x="2494280" y="640080"/>
                  <a:pt x="2493983" y="622280"/>
                  <a:pt x="2484120" y="609600"/>
                </a:cubicBezTo>
                <a:cubicBezTo>
                  <a:pt x="2459412" y="577832"/>
                  <a:pt x="2349821" y="469345"/>
                  <a:pt x="2301240" y="457200"/>
                </a:cubicBezTo>
                <a:cubicBezTo>
                  <a:pt x="2029356" y="389229"/>
                  <a:pt x="2309148" y="455734"/>
                  <a:pt x="2087880" y="411480"/>
                </a:cubicBezTo>
                <a:cubicBezTo>
                  <a:pt x="2067341" y="407372"/>
                  <a:pt x="2047367" y="400784"/>
                  <a:pt x="2026920" y="396240"/>
                </a:cubicBezTo>
                <a:cubicBezTo>
                  <a:pt x="2001634" y="390621"/>
                  <a:pt x="1975850" y="387282"/>
                  <a:pt x="1950720" y="381000"/>
                </a:cubicBezTo>
                <a:cubicBezTo>
                  <a:pt x="1935135" y="377104"/>
                  <a:pt x="1920682" y="369245"/>
                  <a:pt x="1905000" y="365760"/>
                </a:cubicBezTo>
                <a:cubicBezTo>
                  <a:pt x="1862234" y="356256"/>
                  <a:pt x="1746379" y="341357"/>
                  <a:pt x="1706880" y="335280"/>
                </a:cubicBezTo>
                <a:cubicBezTo>
                  <a:pt x="1676339" y="330581"/>
                  <a:pt x="1646030" y="324410"/>
                  <a:pt x="1615440" y="320040"/>
                </a:cubicBezTo>
                <a:cubicBezTo>
                  <a:pt x="1574895" y="314248"/>
                  <a:pt x="1534117" y="310213"/>
                  <a:pt x="1493520" y="304800"/>
                </a:cubicBezTo>
                <a:cubicBezTo>
                  <a:pt x="1276064" y="275806"/>
                  <a:pt x="1506085" y="302809"/>
                  <a:pt x="1249680" y="274320"/>
                </a:cubicBezTo>
                <a:cubicBezTo>
                  <a:pt x="1234440" y="269240"/>
                  <a:pt x="1219406" y="263493"/>
                  <a:pt x="1203960" y="259080"/>
                </a:cubicBezTo>
                <a:cubicBezTo>
                  <a:pt x="1165600" y="248120"/>
                  <a:pt x="1104512" y="234885"/>
                  <a:pt x="1066800" y="228600"/>
                </a:cubicBezTo>
                <a:cubicBezTo>
                  <a:pt x="1031368" y="222695"/>
                  <a:pt x="995343" y="220405"/>
                  <a:pt x="960120" y="213360"/>
                </a:cubicBezTo>
                <a:cubicBezTo>
                  <a:pt x="919043" y="205145"/>
                  <a:pt x="838200" y="182880"/>
                  <a:pt x="838200" y="182880"/>
                </a:cubicBezTo>
                <a:cubicBezTo>
                  <a:pt x="822960" y="172720"/>
                  <a:pt x="809218" y="159839"/>
                  <a:pt x="792480" y="152400"/>
                </a:cubicBezTo>
                <a:cubicBezTo>
                  <a:pt x="763120" y="139351"/>
                  <a:pt x="731520" y="132080"/>
                  <a:pt x="701040" y="121920"/>
                </a:cubicBezTo>
                <a:cubicBezTo>
                  <a:pt x="685800" y="116840"/>
                  <a:pt x="669688" y="113864"/>
                  <a:pt x="655320" y="106680"/>
                </a:cubicBezTo>
                <a:cubicBezTo>
                  <a:pt x="635000" y="96520"/>
                  <a:pt x="616400" y="81710"/>
                  <a:pt x="594360" y="76200"/>
                </a:cubicBezTo>
                <a:cubicBezTo>
                  <a:pt x="455737" y="41544"/>
                  <a:pt x="444794" y="45720"/>
                  <a:pt x="335280" y="4572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1. Cho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thập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: 1,3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; 1,33 ; 13,3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Hãy s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ắp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lớn.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78A513E-7FAF-48F8-AE4E-3CB1C1483811}"/>
              </a:ext>
            </a:extLst>
          </p:cNvPr>
          <p:cNvSpPr/>
          <p:nvPr/>
        </p:nvSpPr>
        <p:spPr>
          <a:xfrm>
            <a:off x="1708889" y="2760880"/>
            <a:ext cx="8455742" cy="2148840"/>
          </a:xfrm>
          <a:custGeom>
            <a:avLst/>
            <a:gdLst>
              <a:gd name="connsiteX0" fmla="*/ 289560 w 2606040"/>
              <a:gd name="connsiteY0" fmla="*/ 0 h 2148840"/>
              <a:gd name="connsiteX1" fmla="*/ 320040 w 2606040"/>
              <a:gd name="connsiteY1" fmla="*/ 76200 h 2148840"/>
              <a:gd name="connsiteX2" fmla="*/ 335280 w 2606040"/>
              <a:gd name="connsiteY2" fmla="*/ 121920 h 2148840"/>
              <a:gd name="connsiteX3" fmla="*/ 320040 w 2606040"/>
              <a:gd name="connsiteY3" fmla="*/ 457200 h 2148840"/>
              <a:gd name="connsiteX4" fmla="*/ 274320 w 2606040"/>
              <a:gd name="connsiteY4" fmla="*/ 624840 h 2148840"/>
              <a:gd name="connsiteX5" fmla="*/ 228600 w 2606040"/>
              <a:gd name="connsiteY5" fmla="*/ 762000 h 2148840"/>
              <a:gd name="connsiteX6" fmla="*/ 213360 w 2606040"/>
              <a:gd name="connsiteY6" fmla="*/ 807720 h 2148840"/>
              <a:gd name="connsiteX7" fmla="*/ 182880 w 2606040"/>
              <a:gd name="connsiteY7" fmla="*/ 853440 h 2148840"/>
              <a:gd name="connsiteX8" fmla="*/ 167640 w 2606040"/>
              <a:gd name="connsiteY8" fmla="*/ 899160 h 2148840"/>
              <a:gd name="connsiteX9" fmla="*/ 121920 w 2606040"/>
              <a:gd name="connsiteY9" fmla="*/ 960120 h 2148840"/>
              <a:gd name="connsiteX10" fmla="*/ 76200 w 2606040"/>
              <a:gd name="connsiteY10" fmla="*/ 1097280 h 2148840"/>
              <a:gd name="connsiteX11" fmla="*/ 60960 w 2606040"/>
              <a:gd name="connsiteY11" fmla="*/ 1143000 h 2148840"/>
              <a:gd name="connsiteX12" fmla="*/ 30480 w 2606040"/>
              <a:gd name="connsiteY12" fmla="*/ 1188720 h 2148840"/>
              <a:gd name="connsiteX13" fmla="*/ 0 w 2606040"/>
              <a:gd name="connsiteY13" fmla="*/ 1310640 h 2148840"/>
              <a:gd name="connsiteX14" fmla="*/ 15240 w 2606040"/>
              <a:gd name="connsiteY14" fmla="*/ 1630680 h 2148840"/>
              <a:gd name="connsiteX15" fmla="*/ 45720 w 2606040"/>
              <a:gd name="connsiteY15" fmla="*/ 1676400 h 2148840"/>
              <a:gd name="connsiteX16" fmla="*/ 91440 w 2606040"/>
              <a:gd name="connsiteY16" fmla="*/ 1767840 h 2148840"/>
              <a:gd name="connsiteX17" fmla="*/ 182880 w 2606040"/>
              <a:gd name="connsiteY17" fmla="*/ 1828800 h 2148840"/>
              <a:gd name="connsiteX18" fmla="*/ 289560 w 2606040"/>
              <a:gd name="connsiteY18" fmla="*/ 1965960 h 2148840"/>
              <a:gd name="connsiteX19" fmla="*/ 335280 w 2606040"/>
              <a:gd name="connsiteY19" fmla="*/ 1981200 h 2148840"/>
              <a:gd name="connsiteX20" fmla="*/ 381000 w 2606040"/>
              <a:gd name="connsiteY20" fmla="*/ 2011680 h 2148840"/>
              <a:gd name="connsiteX21" fmla="*/ 548640 w 2606040"/>
              <a:gd name="connsiteY21" fmla="*/ 2057400 h 2148840"/>
              <a:gd name="connsiteX22" fmla="*/ 777240 w 2606040"/>
              <a:gd name="connsiteY22" fmla="*/ 2103120 h 2148840"/>
              <a:gd name="connsiteX23" fmla="*/ 960120 w 2606040"/>
              <a:gd name="connsiteY23" fmla="*/ 2133600 h 2148840"/>
              <a:gd name="connsiteX24" fmla="*/ 1051560 w 2606040"/>
              <a:gd name="connsiteY24" fmla="*/ 2148840 h 2148840"/>
              <a:gd name="connsiteX25" fmla="*/ 1478280 w 2606040"/>
              <a:gd name="connsiteY25" fmla="*/ 2133600 h 2148840"/>
              <a:gd name="connsiteX26" fmla="*/ 1584960 w 2606040"/>
              <a:gd name="connsiteY26" fmla="*/ 2118360 h 2148840"/>
              <a:gd name="connsiteX27" fmla="*/ 1630680 w 2606040"/>
              <a:gd name="connsiteY27" fmla="*/ 2103120 h 2148840"/>
              <a:gd name="connsiteX28" fmla="*/ 1981200 w 2606040"/>
              <a:gd name="connsiteY28" fmla="*/ 2087880 h 2148840"/>
              <a:gd name="connsiteX29" fmla="*/ 2072640 w 2606040"/>
              <a:gd name="connsiteY29" fmla="*/ 2057400 h 2148840"/>
              <a:gd name="connsiteX30" fmla="*/ 2118360 w 2606040"/>
              <a:gd name="connsiteY30" fmla="*/ 2042160 h 2148840"/>
              <a:gd name="connsiteX31" fmla="*/ 2209800 w 2606040"/>
              <a:gd name="connsiteY31" fmla="*/ 1981200 h 2148840"/>
              <a:gd name="connsiteX32" fmla="*/ 2240280 w 2606040"/>
              <a:gd name="connsiteY32" fmla="*/ 1935480 h 2148840"/>
              <a:gd name="connsiteX33" fmla="*/ 2286000 w 2606040"/>
              <a:gd name="connsiteY33" fmla="*/ 1920240 h 2148840"/>
              <a:gd name="connsiteX34" fmla="*/ 2346960 w 2606040"/>
              <a:gd name="connsiteY34" fmla="*/ 1859280 h 2148840"/>
              <a:gd name="connsiteX35" fmla="*/ 2377440 w 2606040"/>
              <a:gd name="connsiteY35" fmla="*/ 1813560 h 2148840"/>
              <a:gd name="connsiteX36" fmla="*/ 2392680 w 2606040"/>
              <a:gd name="connsiteY36" fmla="*/ 1767840 h 2148840"/>
              <a:gd name="connsiteX37" fmla="*/ 2453640 w 2606040"/>
              <a:gd name="connsiteY37" fmla="*/ 1676400 h 2148840"/>
              <a:gd name="connsiteX38" fmla="*/ 2484120 w 2606040"/>
              <a:gd name="connsiteY38" fmla="*/ 1630680 h 2148840"/>
              <a:gd name="connsiteX39" fmla="*/ 2514600 w 2606040"/>
              <a:gd name="connsiteY39" fmla="*/ 1584960 h 2148840"/>
              <a:gd name="connsiteX40" fmla="*/ 2529840 w 2606040"/>
              <a:gd name="connsiteY40" fmla="*/ 1539240 h 2148840"/>
              <a:gd name="connsiteX41" fmla="*/ 2560320 w 2606040"/>
              <a:gd name="connsiteY41" fmla="*/ 1417320 h 2148840"/>
              <a:gd name="connsiteX42" fmla="*/ 2575560 w 2606040"/>
              <a:gd name="connsiteY42" fmla="*/ 1371600 h 2148840"/>
              <a:gd name="connsiteX43" fmla="*/ 2590800 w 2606040"/>
              <a:gd name="connsiteY43" fmla="*/ 1264920 h 2148840"/>
              <a:gd name="connsiteX44" fmla="*/ 2606040 w 2606040"/>
              <a:gd name="connsiteY44" fmla="*/ 1219200 h 2148840"/>
              <a:gd name="connsiteX45" fmla="*/ 2590800 w 2606040"/>
              <a:gd name="connsiteY45" fmla="*/ 822960 h 2148840"/>
              <a:gd name="connsiteX46" fmla="*/ 2545080 w 2606040"/>
              <a:gd name="connsiteY46" fmla="*/ 685800 h 2148840"/>
              <a:gd name="connsiteX47" fmla="*/ 2499360 w 2606040"/>
              <a:gd name="connsiteY47" fmla="*/ 655320 h 2148840"/>
              <a:gd name="connsiteX48" fmla="*/ 2484120 w 2606040"/>
              <a:gd name="connsiteY48" fmla="*/ 609600 h 2148840"/>
              <a:gd name="connsiteX49" fmla="*/ 2301240 w 2606040"/>
              <a:gd name="connsiteY49" fmla="*/ 457200 h 2148840"/>
              <a:gd name="connsiteX50" fmla="*/ 2087880 w 2606040"/>
              <a:gd name="connsiteY50" fmla="*/ 411480 h 2148840"/>
              <a:gd name="connsiteX51" fmla="*/ 2026920 w 2606040"/>
              <a:gd name="connsiteY51" fmla="*/ 396240 h 2148840"/>
              <a:gd name="connsiteX52" fmla="*/ 1950720 w 2606040"/>
              <a:gd name="connsiteY52" fmla="*/ 381000 h 2148840"/>
              <a:gd name="connsiteX53" fmla="*/ 1905000 w 2606040"/>
              <a:gd name="connsiteY53" fmla="*/ 365760 h 2148840"/>
              <a:gd name="connsiteX54" fmla="*/ 1706880 w 2606040"/>
              <a:gd name="connsiteY54" fmla="*/ 335280 h 2148840"/>
              <a:gd name="connsiteX55" fmla="*/ 1615440 w 2606040"/>
              <a:gd name="connsiteY55" fmla="*/ 320040 h 2148840"/>
              <a:gd name="connsiteX56" fmla="*/ 1493520 w 2606040"/>
              <a:gd name="connsiteY56" fmla="*/ 304800 h 2148840"/>
              <a:gd name="connsiteX57" fmla="*/ 1249680 w 2606040"/>
              <a:gd name="connsiteY57" fmla="*/ 274320 h 2148840"/>
              <a:gd name="connsiteX58" fmla="*/ 1203960 w 2606040"/>
              <a:gd name="connsiteY58" fmla="*/ 259080 h 2148840"/>
              <a:gd name="connsiteX59" fmla="*/ 1066800 w 2606040"/>
              <a:gd name="connsiteY59" fmla="*/ 228600 h 2148840"/>
              <a:gd name="connsiteX60" fmla="*/ 960120 w 2606040"/>
              <a:gd name="connsiteY60" fmla="*/ 213360 h 2148840"/>
              <a:gd name="connsiteX61" fmla="*/ 838200 w 2606040"/>
              <a:gd name="connsiteY61" fmla="*/ 182880 h 2148840"/>
              <a:gd name="connsiteX62" fmla="*/ 792480 w 2606040"/>
              <a:gd name="connsiteY62" fmla="*/ 152400 h 2148840"/>
              <a:gd name="connsiteX63" fmla="*/ 701040 w 2606040"/>
              <a:gd name="connsiteY63" fmla="*/ 121920 h 2148840"/>
              <a:gd name="connsiteX64" fmla="*/ 655320 w 2606040"/>
              <a:gd name="connsiteY64" fmla="*/ 106680 h 2148840"/>
              <a:gd name="connsiteX65" fmla="*/ 594360 w 2606040"/>
              <a:gd name="connsiteY65" fmla="*/ 76200 h 2148840"/>
              <a:gd name="connsiteX66" fmla="*/ 335280 w 2606040"/>
              <a:gd name="connsiteY66" fmla="*/ 45720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606040" h="2148840">
                <a:moveTo>
                  <a:pt x="289560" y="0"/>
                </a:moveTo>
                <a:cubicBezTo>
                  <a:pt x="299720" y="25400"/>
                  <a:pt x="310434" y="50585"/>
                  <a:pt x="320040" y="76200"/>
                </a:cubicBezTo>
                <a:cubicBezTo>
                  <a:pt x="325681" y="91242"/>
                  <a:pt x="335280" y="105856"/>
                  <a:pt x="335280" y="121920"/>
                </a:cubicBezTo>
                <a:cubicBezTo>
                  <a:pt x="335280" y="233795"/>
                  <a:pt x="328304" y="345630"/>
                  <a:pt x="320040" y="457200"/>
                </a:cubicBezTo>
                <a:cubicBezTo>
                  <a:pt x="315937" y="512591"/>
                  <a:pt x="291362" y="573713"/>
                  <a:pt x="274320" y="624840"/>
                </a:cubicBezTo>
                <a:lnTo>
                  <a:pt x="228600" y="762000"/>
                </a:lnTo>
                <a:cubicBezTo>
                  <a:pt x="223520" y="777240"/>
                  <a:pt x="222271" y="794354"/>
                  <a:pt x="213360" y="807720"/>
                </a:cubicBezTo>
                <a:cubicBezTo>
                  <a:pt x="203200" y="822960"/>
                  <a:pt x="191071" y="837057"/>
                  <a:pt x="182880" y="853440"/>
                </a:cubicBezTo>
                <a:cubicBezTo>
                  <a:pt x="175696" y="867808"/>
                  <a:pt x="175610" y="885212"/>
                  <a:pt x="167640" y="899160"/>
                </a:cubicBezTo>
                <a:cubicBezTo>
                  <a:pt x="155038" y="921213"/>
                  <a:pt x="137160" y="939800"/>
                  <a:pt x="121920" y="960120"/>
                </a:cubicBezTo>
                <a:lnTo>
                  <a:pt x="76200" y="1097280"/>
                </a:lnTo>
                <a:cubicBezTo>
                  <a:pt x="71120" y="1112520"/>
                  <a:pt x="69871" y="1129634"/>
                  <a:pt x="60960" y="1143000"/>
                </a:cubicBezTo>
                <a:cubicBezTo>
                  <a:pt x="50800" y="1158240"/>
                  <a:pt x="38671" y="1172337"/>
                  <a:pt x="30480" y="1188720"/>
                </a:cubicBezTo>
                <a:cubicBezTo>
                  <a:pt x="14859" y="1219962"/>
                  <a:pt x="5797" y="1281657"/>
                  <a:pt x="0" y="1310640"/>
                </a:cubicBezTo>
                <a:cubicBezTo>
                  <a:pt x="5080" y="1417320"/>
                  <a:pt x="1993" y="1524704"/>
                  <a:pt x="15240" y="1630680"/>
                </a:cubicBezTo>
                <a:cubicBezTo>
                  <a:pt x="17512" y="1648855"/>
                  <a:pt x="37529" y="1660017"/>
                  <a:pt x="45720" y="1676400"/>
                </a:cubicBezTo>
                <a:cubicBezTo>
                  <a:pt x="66254" y="1717468"/>
                  <a:pt x="52617" y="1733870"/>
                  <a:pt x="91440" y="1767840"/>
                </a:cubicBezTo>
                <a:cubicBezTo>
                  <a:pt x="119009" y="1791963"/>
                  <a:pt x="182880" y="1828800"/>
                  <a:pt x="182880" y="1828800"/>
                </a:cubicBezTo>
                <a:cubicBezTo>
                  <a:pt x="202173" y="1886680"/>
                  <a:pt x="212461" y="1940260"/>
                  <a:pt x="289560" y="1965960"/>
                </a:cubicBezTo>
                <a:cubicBezTo>
                  <a:pt x="304800" y="1971040"/>
                  <a:pt x="320912" y="1974016"/>
                  <a:pt x="335280" y="1981200"/>
                </a:cubicBezTo>
                <a:cubicBezTo>
                  <a:pt x="351663" y="1989391"/>
                  <a:pt x="364262" y="2004241"/>
                  <a:pt x="381000" y="2011680"/>
                </a:cubicBezTo>
                <a:cubicBezTo>
                  <a:pt x="478526" y="2055025"/>
                  <a:pt x="455841" y="2032091"/>
                  <a:pt x="548640" y="2057400"/>
                </a:cubicBezTo>
                <a:cubicBezTo>
                  <a:pt x="734376" y="2108055"/>
                  <a:pt x="535620" y="2076273"/>
                  <a:pt x="777240" y="2103120"/>
                </a:cubicBezTo>
                <a:cubicBezTo>
                  <a:pt x="872542" y="2134887"/>
                  <a:pt x="789980" y="2110915"/>
                  <a:pt x="960120" y="2133600"/>
                </a:cubicBezTo>
                <a:cubicBezTo>
                  <a:pt x="990749" y="2137684"/>
                  <a:pt x="1021080" y="2143760"/>
                  <a:pt x="1051560" y="2148840"/>
                </a:cubicBezTo>
                <a:cubicBezTo>
                  <a:pt x="1193800" y="2143760"/>
                  <a:pt x="1336181" y="2141720"/>
                  <a:pt x="1478280" y="2133600"/>
                </a:cubicBezTo>
                <a:cubicBezTo>
                  <a:pt x="1514143" y="2131551"/>
                  <a:pt x="1549737" y="2125405"/>
                  <a:pt x="1584960" y="2118360"/>
                </a:cubicBezTo>
                <a:cubicBezTo>
                  <a:pt x="1600712" y="2115210"/>
                  <a:pt x="1614663" y="2104352"/>
                  <a:pt x="1630680" y="2103120"/>
                </a:cubicBezTo>
                <a:cubicBezTo>
                  <a:pt x="1747286" y="2094150"/>
                  <a:pt x="1864360" y="2092960"/>
                  <a:pt x="1981200" y="2087880"/>
                </a:cubicBezTo>
                <a:lnTo>
                  <a:pt x="2072640" y="2057400"/>
                </a:lnTo>
                <a:cubicBezTo>
                  <a:pt x="2087880" y="2052320"/>
                  <a:pt x="2104994" y="2051071"/>
                  <a:pt x="2118360" y="2042160"/>
                </a:cubicBezTo>
                <a:lnTo>
                  <a:pt x="2209800" y="1981200"/>
                </a:lnTo>
                <a:cubicBezTo>
                  <a:pt x="2219960" y="1965960"/>
                  <a:pt x="2225977" y="1946922"/>
                  <a:pt x="2240280" y="1935480"/>
                </a:cubicBezTo>
                <a:cubicBezTo>
                  <a:pt x="2252824" y="1925445"/>
                  <a:pt x="2274641" y="1931599"/>
                  <a:pt x="2286000" y="1920240"/>
                </a:cubicBezTo>
                <a:cubicBezTo>
                  <a:pt x="2367280" y="1838960"/>
                  <a:pt x="2225040" y="1899920"/>
                  <a:pt x="2346960" y="1859280"/>
                </a:cubicBezTo>
                <a:cubicBezTo>
                  <a:pt x="2357120" y="1844040"/>
                  <a:pt x="2369249" y="1829943"/>
                  <a:pt x="2377440" y="1813560"/>
                </a:cubicBezTo>
                <a:cubicBezTo>
                  <a:pt x="2384624" y="1799192"/>
                  <a:pt x="2384878" y="1781883"/>
                  <a:pt x="2392680" y="1767840"/>
                </a:cubicBezTo>
                <a:cubicBezTo>
                  <a:pt x="2410470" y="1735818"/>
                  <a:pt x="2433320" y="1706880"/>
                  <a:pt x="2453640" y="1676400"/>
                </a:cubicBezTo>
                <a:lnTo>
                  <a:pt x="2484120" y="1630680"/>
                </a:lnTo>
                <a:cubicBezTo>
                  <a:pt x="2494280" y="1615440"/>
                  <a:pt x="2508808" y="1602336"/>
                  <a:pt x="2514600" y="1584960"/>
                </a:cubicBezTo>
                <a:cubicBezTo>
                  <a:pt x="2519680" y="1569720"/>
                  <a:pt x="2525613" y="1554738"/>
                  <a:pt x="2529840" y="1539240"/>
                </a:cubicBezTo>
                <a:cubicBezTo>
                  <a:pt x="2540862" y="1498825"/>
                  <a:pt x="2547073" y="1457061"/>
                  <a:pt x="2560320" y="1417320"/>
                </a:cubicBezTo>
                <a:lnTo>
                  <a:pt x="2575560" y="1371600"/>
                </a:lnTo>
                <a:cubicBezTo>
                  <a:pt x="2580640" y="1336040"/>
                  <a:pt x="2583755" y="1300143"/>
                  <a:pt x="2590800" y="1264920"/>
                </a:cubicBezTo>
                <a:cubicBezTo>
                  <a:pt x="2593950" y="1249168"/>
                  <a:pt x="2606040" y="1235264"/>
                  <a:pt x="2606040" y="1219200"/>
                </a:cubicBezTo>
                <a:cubicBezTo>
                  <a:pt x="2606040" y="1087022"/>
                  <a:pt x="2599310" y="954863"/>
                  <a:pt x="2590800" y="822960"/>
                </a:cubicBezTo>
                <a:cubicBezTo>
                  <a:pt x="2588249" y="783425"/>
                  <a:pt x="2572107" y="718233"/>
                  <a:pt x="2545080" y="685800"/>
                </a:cubicBezTo>
                <a:cubicBezTo>
                  <a:pt x="2533354" y="671729"/>
                  <a:pt x="2514600" y="665480"/>
                  <a:pt x="2499360" y="655320"/>
                </a:cubicBezTo>
                <a:cubicBezTo>
                  <a:pt x="2494280" y="640080"/>
                  <a:pt x="2493983" y="622280"/>
                  <a:pt x="2484120" y="609600"/>
                </a:cubicBezTo>
                <a:cubicBezTo>
                  <a:pt x="2459412" y="577832"/>
                  <a:pt x="2349821" y="469345"/>
                  <a:pt x="2301240" y="457200"/>
                </a:cubicBezTo>
                <a:cubicBezTo>
                  <a:pt x="2029356" y="389229"/>
                  <a:pt x="2309148" y="455734"/>
                  <a:pt x="2087880" y="411480"/>
                </a:cubicBezTo>
                <a:cubicBezTo>
                  <a:pt x="2067341" y="407372"/>
                  <a:pt x="2047367" y="400784"/>
                  <a:pt x="2026920" y="396240"/>
                </a:cubicBezTo>
                <a:cubicBezTo>
                  <a:pt x="2001634" y="390621"/>
                  <a:pt x="1975850" y="387282"/>
                  <a:pt x="1950720" y="381000"/>
                </a:cubicBezTo>
                <a:cubicBezTo>
                  <a:pt x="1935135" y="377104"/>
                  <a:pt x="1920682" y="369245"/>
                  <a:pt x="1905000" y="365760"/>
                </a:cubicBezTo>
                <a:cubicBezTo>
                  <a:pt x="1862234" y="356256"/>
                  <a:pt x="1746379" y="341357"/>
                  <a:pt x="1706880" y="335280"/>
                </a:cubicBezTo>
                <a:cubicBezTo>
                  <a:pt x="1676339" y="330581"/>
                  <a:pt x="1646030" y="324410"/>
                  <a:pt x="1615440" y="320040"/>
                </a:cubicBezTo>
                <a:cubicBezTo>
                  <a:pt x="1574895" y="314248"/>
                  <a:pt x="1534117" y="310213"/>
                  <a:pt x="1493520" y="304800"/>
                </a:cubicBezTo>
                <a:cubicBezTo>
                  <a:pt x="1276064" y="275806"/>
                  <a:pt x="1506085" y="302809"/>
                  <a:pt x="1249680" y="274320"/>
                </a:cubicBezTo>
                <a:cubicBezTo>
                  <a:pt x="1234440" y="269240"/>
                  <a:pt x="1219406" y="263493"/>
                  <a:pt x="1203960" y="259080"/>
                </a:cubicBezTo>
                <a:cubicBezTo>
                  <a:pt x="1165600" y="248120"/>
                  <a:pt x="1104512" y="234885"/>
                  <a:pt x="1066800" y="228600"/>
                </a:cubicBezTo>
                <a:cubicBezTo>
                  <a:pt x="1031368" y="222695"/>
                  <a:pt x="995343" y="220405"/>
                  <a:pt x="960120" y="213360"/>
                </a:cubicBezTo>
                <a:cubicBezTo>
                  <a:pt x="919043" y="205145"/>
                  <a:pt x="838200" y="182880"/>
                  <a:pt x="838200" y="182880"/>
                </a:cubicBezTo>
                <a:cubicBezTo>
                  <a:pt x="822960" y="172720"/>
                  <a:pt x="809218" y="159839"/>
                  <a:pt x="792480" y="152400"/>
                </a:cubicBezTo>
                <a:cubicBezTo>
                  <a:pt x="763120" y="139351"/>
                  <a:pt x="731520" y="132080"/>
                  <a:pt x="701040" y="121920"/>
                </a:cubicBezTo>
                <a:cubicBezTo>
                  <a:pt x="685800" y="116840"/>
                  <a:pt x="669688" y="113864"/>
                  <a:pt x="655320" y="106680"/>
                </a:cubicBezTo>
                <a:cubicBezTo>
                  <a:pt x="635000" y="96520"/>
                  <a:pt x="616400" y="81710"/>
                  <a:pt x="594360" y="76200"/>
                </a:cubicBezTo>
                <a:cubicBezTo>
                  <a:pt x="455737" y="41544"/>
                  <a:pt x="444794" y="45720"/>
                  <a:pt x="335280" y="4572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2. So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0,54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0,456</a:t>
            </a:r>
          </a:p>
        </p:txBody>
      </p:sp>
    </p:spTree>
    <p:extLst>
      <p:ext uri="{BB962C8B-B14F-4D97-AF65-F5344CB8AC3E}">
        <p14:creationId xmlns:p14="http://schemas.microsoft.com/office/powerpoint/2010/main" val="753504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C5B003-C2B0-A352-0DA7-3F44F2B74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517" y="1566576"/>
            <a:ext cx="3834716" cy="2200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22CCC5-E1D6-39D4-C13A-DA166C31D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534" y="2302643"/>
            <a:ext cx="7846232" cy="2786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8628AC-D790-EFCC-A5C2-273CC03EA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11" y="747059"/>
            <a:ext cx="3023878" cy="18777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233" y="0"/>
            <a:ext cx="14188273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62201" y="962024"/>
            <a:ext cx="7515224" cy="5229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A41A105-E8BF-3FCF-B4E1-53B57B3E1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42" y="122577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388192" y="1131308"/>
            <a:ext cx="983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chuyển phân số thập phân thành số thập phân.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AE099F-2F0C-B666-FCBA-15D9CF15E814}"/>
                  </a:ext>
                </a:extLst>
              </p:cNvPr>
              <p:cNvSpPr txBox="1"/>
              <p:nvPr/>
            </p:nvSpPr>
            <p:spPr>
              <a:xfrm>
                <a:off x="2995979" y="2405088"/>
                <a:ext cx="1388179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AE099F-2F0C-B666-FCBA-15D9CF15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979" y="2405088"/>
                <a:ext cx="1388179" cy="1133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B10228-0E91-42A0-BC8D-938F711AF4EC}"/>
                  </a:ext>
                </a:extLst>
              </p:cNvPr>
              <p:cNvSpPr txBox="1"/>
              <p:nvPr/>
            </p:nvSpPr>
            <p:spPr>
              <a:xfrm>
                <a:off x="6096000" y="2405088"/>
                <a:ext cx="1850782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B10228-0E91-42A0-BC8D-938F711AF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05088"/>
                <a:ext cx="1850782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0540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AE099F-2F0C-B666-FCBA-15D9CF15E814}"/>
                  </a:ext>
                </a:extLst>
              </p:cNvPr>
              <p:cNvSpPr txBox="1"/>
              <p:nvPr/>
            </p:nvSpPr>
            <p:spPr>
              <a:xfrm>
                <a:off x="2990850" y="1200150"/>
                <a:ext cx="68961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𝟕𝟎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𝟕𝟎</m:t>
                    </m:r>
                  </m:oMath>
                </a14:m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AE099F-2F0C-B666-FCBA-15D9CF15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1200150"/>
                <a:ext cx="6896100" cy="892552"/>
              </a:xfrm>
              <a:prstGeom prst="rect">
                <a:avLst/>
              </a:prstGeom>
              <a:blipFill>
                <a:blip r:embed="rId3"/>
                <a:stretch>
                  <a:fillRect l="-274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B9635-8D7B-9FAA-1821-29C8D309B858}"/>
                  </a:ext>
                </a:extLst>
              </p:cNvPr>
              <p:cNvSpPr txBox="1"/>
              <p:nvPr/>
            </p:nvSpPr>
            <p:spPr>
              <a:xfrm>
                <a:off x="2857500" y="2295525"/>
                <a:ext cx="68961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B9635-8D7B-9FAA-1821-29C8D309B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2295525"/>
                <a:ext cx="68961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6165B57-9C11-1BF8-D3ED-2944D82594F0}"/>
              </a:ext>
            </a:extLst>
          </p:cNvPr>
          <p:cNvSpPr txBox="1"/>
          <p:nvPr/>
        </p:nvSpPr>
        <p:spPr>
          <a:xfrm>
            <a:off x="1733550" y="3248025"/>
            <a:ext cx="196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7A1FC2B-B4E8-ABA1-42C7-22BD7CDABB04}"/>
              </a:ext>
            </a:extLst>
          </p:cNvPr>
          <p:cNvSpPr/>
          <p:nvPr/>
        </p:nvSpPr>
        <p:spPr>
          <a:xfrm>
            <a:off x="3248024" y="4210050"/>
            <a:ext cx="5895975" cy="6953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 = 0,70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0,70 = 0,7</a:t>
            </a:r>
          </a:p>
        </p:txBody>
      </p:sp>
      <p:pic>
        <p:nvPicPr>
          <p:cNvPr id="21" name="Picture 20" descr="A cartoon robot pointing at something&#10;&#10;Description automatically generated">
            <a:extLst>
              <a:ext uri="{FF2B5EF4-FFF2-40B4-BE49-F238E27FC236}">
                <a16:creationId xmlns:a16="http://schemas.microsoft.com/office/drawing/2014/main" id="{FEA11F14-F6FC-A46A-CDE5-AF08415FB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87" y="1943100"/>
            <a:ext cx="37052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48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2101100" y="477262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1C625-60AE-141E-1726-77FB8C859B26}"/>
              </a:ext>
            </a:extLst>
          </p:cNvPr>
          <p:cNvSpPr txBox="1"/>
          <p:nvPr/>
        </p:nvSpPr>
        <p:spPr>
          <a:xfrm>
            <a:off x="3781425" y="16002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13,7 = 13,7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9DF41-9CF6-75D4-8EAD-9F987995548F}"/>
              </a:ext>
            </a:extLst>
          </p:cNvPr>
          <p:cNvSpPr txBox="1"/>
          <p:nvPr/>
        </p:nvSpPr>
        <p:spPr>
          <a:xfrm>
            <a:off x="3752850" y="2590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8,6100 = 8,6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6E84B-C030-CD1E-27AE-5093FB3663AE}"/>
              </a:ext>
            </a:extLst>
          </p:cNvPr>
          <p:cNvSpPr txBox="1"/>
          <p:nvPr/>
        </p:nvSpPr>
        <p:spPr>
          <a:xfrm>
            <a:off x="3752850" y="35433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21,4050 = 21,40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BE068-302A-6ACB-D961-D1315831E46D}"/>
              </a:ext>
            </a:extLst>
          </p:cNvPr>
          <p:cNvSpPr/>
          <p:nvPr/>
        </p:nvSpPr>
        <p:spPr>
          <a:xfrm>
            <a:off x="6543675" y="172402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AAA61-23CD-6E96-C0BA-1C1A959A2EF5}"/>
              </a:ext>
            </a:extLst>
          </p:cNvPr>
          <p:cNvSpPr/>
          <p:nvPr/>
        </p:nvSpPr>
        <p:spPr>
          <a:xfrm>
            <a:off x="6810375" y="273367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A84813-72D2-3BCA-B523-413419DC6AA7}"/>
              </a:ext>
            </a:extLst>
          </p:cNvPr>
          <p:cNvSpPr/>
          <p:nvPr/>
        </p:nvSpPr>
        <p:spPr>
          <a:xfrm>
            <a:off x="7734300" y="366712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C362AE-7A7B-D61C-5321-1E65F2798210}"/>
              </a:ext>
            </a:extLst>
          </p:cNvPr>
          <p:cNvSpPr/>
          <p:nvPr/>
        </p:nvSpPr>
        <p:spPr>
          <a:xfrm>
            <a:off x="6534150" y="171450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3641E7-E644-BEFA-A82C-2C98BB498011}"/>
              </a:ext>
            </a:extLst>
          </p:cNvPr>
          <p:cNvSpPr/>
          <p:nvPr/>
        </p:nvSpPr>
        <p:spPr>
          <a:xfrm>
            <a:off x="6819900" y="274320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DBF6A1-B11C-9728-3969-3F5151104422}"/>
              </a:ext>
            </a:extLst>
          </p:cNvPr>
          <p:cNvSpPr/>
          <p:nvPr/>
        </p:nvSpPr>
        <p:spPr>
          <a:xfrm>
            <a:off x="7743825" y="367665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TextBox1" r:id="rId2" imgW="541080" imgH="502920"/>
        </mc:Choice>
        <mc:Fallback>
          <p:control name="TextBox1" r:id="rId2" imgW="541080" imgH="502920">
            <p:pic>
              <p:nvPicPr>
                <p:cNvPr id="15" name="TextBox1">
                  <a:extLst>
                    <a:ext uri="{FF2B5EF4-FFF2-40B4-BE49-F238E27FC236}">
                      <a16:creationId xmlns:a16="http://schemas.microsoft.com/office/drawing/2014/main" id="{EDEBE53F-F8CF-43D8-B06F-FA0397D65FE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43675" y="1724025"/>
                  <a:ext cx="542925" cy="5048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TextBox2" r:id="rId3" imgW="541080" imgH="502920"/>
        </mc:Choice>
        <mc:Fallback>
          <p:control name="TextBox2" r:id="rId3" imgW="541080" imgH="502920">
            <p:pic>
              <p:nvPicPr>
                <p:cNvPr id="16" name="TextBox2">
                  <a:extLst>
                    <a:ext uri="{FF2B5EF4-FFF2-40B4-BE49-F238E27FC236}">
                      <a16:creationId xmlns:a16="http://schemas.microsoft.com/office/drawing/2014/main" id="{F8FCA8D1-DD65-4268-BE11-F67F89DF5A1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19900" y="2733675"/>
                  <a:ext cx="542925" cy="5048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TextBox3" r:id="rId4" imgW="541080" imgH="502920"/>
        </mc:Choice>
        <mc:Fallback>
          <p:control name="TextBox3" r:id="rId4" imgW="541080" imgH="502920">
            <p:pic>
              <p:nvPicPr>
                <p:cNvPr id="17" name="TextBox3">
                  <a:extLst>
                    <a:ext uri="{FF2B5EF4-FFF2-40B4-BE49-F238E27FC236}">
                      <a16:creationId xmlns:a16="http://schemas.microsoft.com/office/drawing/2014/main" id="{D096C774-3EC5-44BF-A517-CF15D6BF281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53350" y="3657600"/>
                  <a:ext cx="542925" cy="5048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175475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783873" y="47926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9287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E222D5-EF9F-85E7-467F-0B75E94D0F51}"/>
              </a:ext>
            </a:extLst>
          </p:cNvPr>
          <p:cNvGrpSpPr/>
          <p:nvPr/>
        </p:nvGrpSpPr>
        <p:grpSpPr>
          <a:xfrm>
            <a:off x="2343150" y="1929625"/>
            <a:ext cx="7810500" cy="1019175"/>
            <a:chOff x="2343150" y="2152650"/>
            <a:chExt cx="7810500" cy="101917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C88A26A-6582-D184-144A-8CC034E4F43D}"/>
                </a:ext>
              </a:extLst>
            </p:cNvPr>
            <p:cNvSpPr/>
            <p:nvPr/>
          </p:nvSpPr>
          <p:spPr>
            <a:xfrm>
              <a:off x="2343150" y="2152650"/>
              <a:ext cx="7753350" cy="1019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FB87A9-2F72-4F5A-D737-4EE6FF3A3245}"/>
                </a:ext>
              </a:extLst>
            </p:cNvPr>
            <p:cNvSpPr txBox="1"/>
            <p:nvPr/>
          </p:nvSpPr>
          <p:spPr>
            <a:xfrm>
              <a:off x="2695575" y="2324100"/>
              <a:ext cx="745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8,9             5,82            0,17            31,6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EE8E589-D916-475B-855D-6D51B0CEFFE3}"/>
              </a:ext>
            </a:extLst>
          </p:cNvPr>
          <p:cNvSpPr txBox="1"/>
          <p:nvPr/>
        </p:nvSpPr>
        <p:spPr>
          <a:xfrm>
            <a:off x="1574392" y="3320356"/>
            <a:ext cx="9219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Bỏ các chữ số 0 ở tận cùng bên phải phần thập phân của mỗi số sau để phần thập phân của các số đó viết dưới dạng gọn hơn (nếu có thể)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4D9FA6-50A1-40EB-B669-813F05A53FDF}"/>
              </a:ext>
            </a:extLst>
          </p:cNvPr>
          <p:cNvGrpSpPr/>
          <p:nvPr/>
        </p:nvGrpSpPr>
        <p:grpSpPr>
          <a:xfrm>
            <a:off x="1882929" y="4882159"/>
            <a:ext cx="9124950" cy="1019175"/>
            <a:chOff x="2343150" y="2152650"/>
            <a:chExt cx="7810500" cy="101917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B6DD625-D212-4773-853D-8E69911C7C05}"/>
                </a:ext>
              </a:extLst>
            </p:cNvPr>
            <p:cNvSpPr/>
            <p:nvPr/>
          </p:nvSpPr>
          <p:spPr>
            <a:xfrm>
              <a:off x="2343150" y="2152650"/>
              <a:ext cx="7753350" cy="1019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F11AA0-9BAA-4F79-A7F5-7256F56AFCA8}"/>
                </a:ext>
              </a:extLst>
            </p:cNvPr>
            <p:cNvSpPr txBox="1"/>
            <p:nvPr/>
          </p:nvSpPr>
          <p:spPr>
            <a:xfrm>
              <a:off x="2695575" y="2324100"/>
              <a:ext cx="745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7,70         13,0500        25,3000        10,5070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616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4AC8E-9368-7D91-B305-843DC554A5E9}"/>
              </a:ext>
            </a:extLst>
          </p:cNvPr>
          <p:cNvSpPr txBox="1"/>
          <p:nvPr/>
        </p:nvSpPr>
        <p:spPr>
          <a:xfrm>
            <a:off x="1637604" y="1028252"/>
            <a:ext cx="9109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Ba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Mị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31,9 kg; 32,5 kg; 34,7 kg.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DA396D-BACC-DCB6-AD40-93FC08F5E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73" y="2886075"/>
            <a:ext cx="3564789" cy="2933700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2C8B7D8-1C05-F8E2-71F9-CE2ABF26A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41387"/>
              </p:ext>
            </p:extLst>
          </p:nvPr>
        </p:nvGraphicFramePr>
        <p:xfrm>
          <a:off x="4233863" y="2831938"/>
          <a:ext cx="7140383" cy="159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232">
                  <a:extLst>
                    <a:ext uri="{9D8B030D-6E8A-4147-A177-3AD203B41FA5}">
                      <a16:colId xmlns:a16="http://schemas.microsoft.com/office/drawing/2014/main" val="2698279069"/>
                    </a:ext>
                  </a:extLst>
                </a:gridCol>
                <a:gridCol w="1838232">
                  <a:extLst>
                    <a:ext uri="{9D8B030D-6E8A-4147-A177-3AD203B41FA5}">
                      <a16:colId xmlns:a16="http://schemas.microsoft.com/office/drawing/2014/main" val="4004245961"/>
                    </a:ext>
                  </a:extLst>
                </a:gridCol>
                <a:gridCol w="1838232">
                  <a:extLst>
                    <a:ext uri="{9D8B030D-6E8A-4147-A177-3AD203B41FA5}">
                      <a16:colId xmlns:a16="http://schemas.microsoft.com/office/drawing/2014/main" val="4096787488"/>
                    </a:ext>
                  </a:extLst>
                </a:gridCol>
                <a:gridCol w="1625687">
                  <a:extLst>
                    <a:ext uri="{9D8B030D-6E8A-4147-A177-3AD203B41FA5}">
                      <a16:colId xmlns:a16="http://schemas.microsoft.com/office/drawing/2014/main" val="4212196771"/>
                    </a:ext>
                  </a:extLst>
                </a:gridCol>
              </a:tblGrid>
              <a:tr h="6519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Mị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Núi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Páo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54413"/>
                  </a:ext>
                </a:extLst>
              </a:tr>
              <a:tr h="5452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Cân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nặng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 (kg)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95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0297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214</TotalTime>
  <Words>767</Words>
  <Application>Microsoft Office PowerPoint</Application>
  <PresentationFormat>Widescreen</PresentationFormat>
  <Paragraphs>93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Cambria</vt:lpstr>
      <vt:lpstr>Cambria Math</vt:lpstr>
      <vt:lpstr>Gochi Hand</vt:lpstr>
      <vt:lpstr>UTM Cookies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Ms-Oanh</dc:creator>
  <dc:description>9Slide.vn</dc:description>
  <cp:lastModifiedBy>9Slide</cp:lastModifiedBy>
  <cp:revision>30</cp:revision>
  <dcterms:created xsi:type="dcterms:W3CDTF">2024-07-08T12:56:27Z</dcterms:created>
  <dcterms:modified xsi:type="dcterms:W3CDTF">2024-10-09T15:26:53Z</dcterms:modified>
  <cp:category>9Slide.vn</cp:category>
</cp:coreProperties>
</file>