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97" r:id="rId2"/>
    <p:sldId id="298" r:id="rId3"/>
    <p:sldId id="259" r:id="rId4"/>
    <p:sldId id="260" r:id="rId5"/>
    <p:sldId id="280" r:id="rId6"/>
    <p:sldId id="265" r:id="rId7"/>
    <p:sldId id="295" r:id="rId8"/>
    <p:sldId id="266" r:id="rId9"/>
    <p:sldId id="281" r:id="rId10"/>
    <p:sldId id="282" r:id="rId11"/>
    <p:sldId id="283" r:id="rId12"/>
    <p:sldId id="284" r:id="rId13"/>
    <p:sldId id="285" r:id="rId14"/>
    <p:sldId id="296" r:id="rId15"/>
    <p:sldId id="286" r:id="rId16"/>
    <p:sldId id="287" r:id="rId17"/>
    <p:sldId id="288" r:id="rId18"/>
    <p:sldId id="289" r:id="rId19"/>
    <p:sldId id="290" r:id="rId20"/>
    <p:sldId id="291" r:id="rId21"/>
    <p:sldId id="275" r:id="rId22"/>
    <p:sldId id="292" r:id="rId23"/>
    <p:sldId id="293" r:id="rId24"/>
    <p:sldId id="294" r:id="rId25"/>
    <p:sldId id="300" r:id="rId26"/>
    <p:sldId id="299"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7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4</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6</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12</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16</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6.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sv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5.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1.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0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443126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284686" y="168964"/>
            <a:ext cx="5234767" cy="245812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620592" y="198456"/>
            <a:ext cx="9399505" cy="2437800"/>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5273" y="2791831"/>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8461828"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759817" cy="219717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919856" cy="2566594"/>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4520255"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497977" y="3474111"/>
              <a:ext cx="2349799" cy="732508"/>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70182" y="2894538"/>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662726"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endParaRPr lang="en-US" dirty="0"/>
          </a:p>
        </p:txBody>
      </p:sp>
      <p:sp>
        <p:nvSpPr>
          <p:cNvPr id="5" name="Rectangle 4"/>
          <p:cNvSpPr/>
          <p:nvPr/>
        </p:nvSpPr>
        <p:spPr>
          <a:xfrm>
            <a:off x="453198" y="2126087"/>
            <a:ext cx="11579143" cy="1305037"/>
          </a:xfrm>
          <a:prstGeom prst="rect">
            <a:avLst/>
          </a:prstGeom>
        </p:spPr>
        <p:txBody>
          <a:bodyPr wrap="square">
            <a:spAutoFit/>
          </a:bodyPr>
          <a:lstStyle/>
          <a:p>
            <a:pPr lvl="0" algn="just">
              <a:lnSpc>
                <a:spcPct val="150000"/>
              </a:lnSpc>
              <a:spcBef>
                <a:spcPts val="100"/>
              </a:spcBef>
              <a:spcAft>
                <a:spcPts val="100"/>
              </a:spcAft>
            </a:pPr>
            <a:r>
              <a:rPr lang="en-US"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Biết </a:t>
            </a:r>
            <a:r>
              <a:rPr lang="vi-VN"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viết mở bài trực tiếp, mở bài gián tiếp; kết bài mở rộng và kết </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bài không </a:t>
            </a:r>
            <a:r>
              <a:rPr lang="vi-VN"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mở rộng cho bài văn kể lại một câu chuyện</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479252" y="1015228"/>
            <a:ext cx="6675699" cy="1103472"/>
          </a:xfrm>
          <a:prstGeom prst="rect">
            <a:avLst/>
          </a:prstGeom>
        </p:spPr>
      </p:pic>
    </p:spTree>
    <p:extLst>
      <p:ext uri="{BB962C8B-B14F-4D97-AF65-F5344CB8AC3E}">
        <p14:creationId xmlns:p14="http://schemas.microsoft.com/office/powerpoint/2010/main" val="3384663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215991"/>
          </a:xfrm>
          <a:prstGeom prst="rect">
            <a:avLst/>
          </a:prstGeom>
          <a:noFill/>
        </p:spPr>
        <p:txBody>
          <a:bodyPr wrap="square" lIns="0" tIns="0" rIns="0" bIns="0" rtlCol="0">
            <a:spAutoFit/>
          </a:bodyPr>
          <a:lstStyle/>
          <a:p>
            <a:pPr algn="ctr"/>
            <a:r>
              <a:rPr lang="vi-VN" sz="4800" b="1" dirty="0" smtClean="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16" presetClass="entr" presetSubtype="21" fill="hold"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barn(inVertical)">
                                      <p:cBhvr>
                                        <p:cTn id="3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endParaRPr lang="en-US" dirty="0"/>
          </a:p>
        </p:txBody>
      </p:sp>
      <p:sp>
        <p:nvSpPr>
          <p:cNvPr id="5" name="Rectangle 4"/>
          <p:cNvSpPr/>
          <p:nvPr/>
        </p:nvSpPr>
        <p:spPr>
          <a:xfrm>
            <a:off x="453198" y="2126087"/>
            <a:ext cx="11579143" cy="1305037"/>
          </a:xfrm>
          <a:prstGeom prst="rect">
            <a:avLst/>
          </a:prstGeom>
        </p:spPr>
        <p:txBody>
          <a:bodyPr wrap="square">
            <a:spAutoFit/>
          </a:bodyPr>
          <a:lstStyle/>
          <a:p>
            <a:pPr lvl="0" algn="just">
              <a:lnSpc>
                <a:spcPct val="150000"/>
              </a:lnSpc>
              <a:spcBef>
                <a:spcPts val="100"/>
              </a:spcBef>
              <a:spcAft>
                <a:spcPts val="100"/>
              </a:spcAft>
            </a:pPr>
            <a:r>
              <a:rPr lang="en-US"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Biết </a:t>
            </a:r>
            <a:r>
              <a:rPr lang="vi-VN"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viết mở bài trực tiếp, mở bài gián tiếp; kết bài mở rộng và kết </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bài không </a:t>
            </a:r>
            <a:r>
              <a:rPr lang="vi-VN"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mở rộng cho bài văn kể lại một câu chuyện</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479252" y="1015228"/>
            <a:ext cx="6675699" cy="1103472"/>
          </a:xfrm>
          <a:prstGeom prst="rect">
            <a:avLst/>
          </a:prstGeom>
        </p:spPr>
      </p:pic>
    </p:spTree>
    <p:extLst>
      <p:ext uri="{BB962C8B-B14F-4D97-AF65-F5344CB8AC3E}">
        <p14:creationId xmlns:p14="http://schemas.microsoft.com/office/powerpoint/2010/main" val="89440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2013" y="1322542"/>
            <a:ext cx="5288026" cy="5389070"/>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520037" y="238394"/>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49495" y="3082430"/>
            <a:ext cx="3271839" cy="3626069"/>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2314" y="2445861"/>
            <a:ext cx="3743012" cy="1569660"/>
          </a:xfrm>
          <a:prstGeom prst="rect">
            <a:avLst/>
          </a:prstGeom>
        </p:spPr>
        <p:txBody>
          <a:bodyPr wrap="none">
            <a:spAutoFit/>
          </a:bodyPr>
          <a:lstStyle/>
          <a:p>
            <a:pPr algn="ctr"/>
            <a:r>
              <a:rPr lang="en-US" sz="4800" b="1" dirty="0">
                <a:solidFill>
                  <a:srgbClr val="FF0000"/>
                </a:solidFill>
                <a:latin typeface="Calibri" panose="020F0502020204030204" pitchFamily="34" charset="0"/>
                <a:cs typeface="Calibri" panose="020F0502020204030204" pitchFamily="34" charset="0"/>
              </a:rPr>
              <a:t>ĐỊNH </a:t>
            </a:r>
            <a:r>
              <a:rPr lang="en-US" sz="4800" b="1" dirty="0" smtClean="0">
                <a:solidFill>
                  <a:srgbClr val="FF0000"/>
                </a:solidFill>
                <a:latin typeface="Calibri" panose="020F0502020204030204" pitchFamily="34" charset="0"/>
                <a:cs typeface="Calibri" panose="020F0502020204030204" pitchFamily="34" charset="0"/>
              </a:rPr>
              <a:t>HƯỚNG</a:t>
            </a:r>
            <a:br>
              <a:rPr lang="en-US" sz="4800" b="1" dirty="0" smtClean="0">
                <a:solidFill>
                  <a:srgbClr val="FF0000"/>
                </a:solidFill>
                <a:latin typeface="Calibri" panose="020F0502020204030204" pitchFamily="34" charset="0"/>
                <a:cs typeface="Calibri" panose="020F0502020204030204" pitchFamily="34" charset="0"/>
              </a:rPr>
            </a:br>
            <a:r>
              <a:rPr lang="en-US" sz="4800" b="1" dirty="0" smtClean="0">
                <a:solidFill>
                  <a:srgbClr val="FF0000"/>
                </a:solidFill>
                <a:latin typeface="Calibri" panose="020F0502020204030204" pitchFamily="34" charset="0"/>
                <a:cs typeface="Calibri" panose="020F0502020204030204" pitchFamily="34" charset="0"/>
              </a:rPr>
              <a:t> </a:t>
            </a:r>
            <a:r>
              <a:rPr lang="en-US" sz="4800" b="1" dirty="0">
                <a:solidFill>
                  <a:srgbClr val="FF0000"/>
                </a:solidFill>
                <a:latin typeface="Calibri" panose="020F0502020204030204" pitchFamily="34" charset="0"/>
                <a:cs typeface="Calibri" panose="020F0502020204030204" pitchFamily="34" charset="0"/>
              </a:rPr>
              <a:t>HỌC TẬP</a:t>
            </a:r>
          </a:p>
        </p:txBody>
      </p:sp>
      <p:sp>
        <p:nvSpPr>
          <p:cNvPr id="8" name="TextBox 7">
            <a:extLst>
              <a:ext uri="{FF2B5EF4-FFF2-40B4-BE49-F238E27FC236}">
                <a16:creationId xmlns:a16="http://schemas.microsoft.com/office/drawing/2014/main" id="{C520C518-8AEE-22DE-81AA-8319FB798FB6}"/>
              </a:ext>
            </a:extLst>
          </p:cNvPr>
          <p:cNvSpPr txBox="1"/>
          <p:nvPr/>
        </p:nvSpPr>
        <p:spPr>
          <a:xfrm>
            <a:off x="4729654" y="2679726"/>
            <a:ext cx="5423340" cy="1354217"/>
          </a:xfrm>
          <a:prstGeom prst="rect">
            <a:avLst/>
          </a:prstGeom>
          <a:noFill/>
        </p:spPr>
        <p:txBody>
          <a:bodyPr wrap="square" lIns="0" tIns="0" rIns="0" bIns="0" rtlCol="0">
            <a:spAutoFit/>
          </a:bodyPr>
          <a:lstStyle/>
          <a:p>
            <a:pPr algn="just"/>
            <a:r>
              <a:rPr lang="vi-VN" sz="4400" dirty="0" smtClean="0">
                <a:latin typeface="Calibri" panose="020F0502020204030204" pitchFamily="34" charset="0"/>
                <a:cs typeface="Calibri" panose="020F0502020204030204" pitchFamily="34" charset="0"/>
              </a:rPr>
              <a:t>- Về ôn tập bài và chuẩn bị bài học tiết sau</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317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3" name="Rectangle 12"/>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8"/>
            <a:ext cx="10992677" cy="215363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1100</Words>
  <Application>Microsoft Office PowerPoint</Application>
  <PresentationFormat>Widescreen</PresentationFormat>
  <Paragraphs>68</Paragraphs>
  <Slides>27</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#9Slide02 Noi dung dai</vt:lpstr>
      <vt:lpstr>#9Slide02 Tieu de dai</vt:lpstr>
      <vt:lpstr>Arial</vt:lpstr>
      <vt:lpstr>Calibri</vt:lpstr>
      <vt:lpstr>Cambria</vt:lpstr>
      <vt:lpstr>Times New Roman</vt:lpstr>
      <vt:lpstr>Wingdings</vt:lpstr>
      <vt:lpstr>方正喵呜体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44</cp:revision>
  <dcterms:created xsi:type="dcterms:W3CDTF">2023-07-31T12:49:51Z</dcterms:created>
  <dcterms:modified xsi:type="dcterms:W3CDTF">2023-10-09T06:28:30Z</dcterms:modified>
</cp:coreProperties>
</file>