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5"/>
  </p:notesMasterIdLst>
  <p:sldIdLst>
    <p:sldId id="279" r:id="rId4"/>
    <p:sldId id="299" r:id="rId5"/>
    <p:sldId id="307" r:id="rId6"/>
    <p:sldId id="2636" r:id="rId7"/>
    <p:sldId id="2643" r:id="rId8"/>
    <p:sldId id="285" r:id="rId9"/>
    <p:sldId id="286" r:id="rId10"/>
    <p:sldId id="290" r:id="rId11"/>
    <p:sldId id="318" r:id="rId12"/>
    <p:sldId id="319" r:id="rId13"/>
    <p:sldId id="320" r:id="rId14"/>
    <p:sldId id="321" r:id="rId15"/>
    <p:sldId id="275" r:id="rId16"/>
    <p:sldId id="323" r:id="rId17"/>
    <p:sldId id="322" r:id="rId18"/>
    <p:sldId id="2637" r:id="rId19"/>
    <p:sldId id="2638" r:id="rId20"/>
    <p:sldId id="2642" r:id="rId21"/>
    <p:sldId id="2640" r:id="rId22"/>
    <p:sldId id="2641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2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CHÀO MỪNG CÁC CON ĐẾN VỚI TIẾT </a:t>
            </a: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439259-4199-5268-2CEA-CEED62E72F2B}"/>
              </a:ext>
            </a:extLst>
          </p:cNvPr>
          <p:cNvSpPr txBox="1"/>
          <p:nvPr/>
        </p:nvSpPr>
        <p:spPr>
          <a:xfrm>
            <a:off x="4199461" y="3070548"/>
            <a:ext cx="432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#9Slide03 Ample" panose="02000000000000000000" pitchFamily="2" charset="0"/>
              </a:rPr>
              <a:t>TUẦN 5 – LỚP 3</a:t>
            </a: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Nhớ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sao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endParaRPr lang="en-US" sz="40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955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3" y="42340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3" y="474996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655135" y="99817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7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00455" y="2614656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38CB752-80AC-2F65-9E18-1D10A2126BFB}"/>
              </a:ext>
            </a:extLst>
          </p:cNvPr>
          <p:cNvGrpSpPr/>
          <p:nvPr/>
        </p:nvGrpSpPr>
        <p:grpSpPr>
          <a:xfrm>
            <a:off x="4086491" y="3301047"/>
            <a:ext cx="2009509" cy="755315"/>
            <a:chOff x="1315557" y="1839292"/>
            <a:chExt cx="2010129" cy="944054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79DFCB57-9CD4-C084-DEE3-A021331E2382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mơn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man</a:t>
              </a:r>
            </a:p>
          </p:txBody>
        </p:sp>
        <p:sp>
          <p:nvSpPr>
            <p:cNvPr id="8" name="矩形: 圆角 5">
              <a:extLst>
                <a:ext uri="{FF2B5EF4-FFF2-40B4-BE49-F238E27FC236}">
                  <a16:creationId xmlns:a16="http://schemas.microsoft.com/office/drawing/2014/main" id="{A492DA87-8680-25DD-81C7-161BE7E29A7F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17F873-FE37-B604-436F-18D33976E11C}"/>
              </a:ext>
            </a:extLst>
          </p:cNvPr>
          <p:cNvGrpSpPr/>
          <p:nvPr/>
        </p:nvGrpSpPr>
        <p:grpSpPr>
          <a:xfrm>
            <a:off x="6561108" y="3803741"/>
            <a:ext cx="2171328" cy="755315"/>
            <a:chOff x="1315557" y="1839292"/>
            <a:chExt cx="2171998" cy="944054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F9EC2429-DFD9-0F6A-87C1-71FE2B1A4DA9}"/>
                </a:ext>
              </a:extLst>
            </p:cNvPr>
            <p:cNvSpPr/>
            <p:nvPr/>
          </p:nvSpPr>
          <p:spPr>
            <a:xfrm>
              <a:off x="1315557" y="1843883"/>
              <a:ext cx="2171998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nương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lúa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矩形: 圆角 5">
              <a:extLst>
                <a:ext uri="{FF2B5EF4-FFF2-40B4-BE49-F238E27FC236}">
                  <a16:creationId xmlns:a16="http://schemas.microsoft.com/office/drawing/2014/main" id="{A53A997A-070E-423A-B0B9-0660C223027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C780E0-7D08-57EE-0330-5378947BB487}"/>
              </a:ext>
            </a:extLst>
          </p:cNvPr>
          <p:cNvGrpSpPr/>
          <p:nvPr/>
        </p:nvGrpSpPr>
        <p:grpSpPr>
          <a:xfrm>
            <a:off x="8732436" y="4869462"/>
            <a:ext cx="2009509" cy="755315"/>
            <a:chOff x="1315557" y="1839292"/>
            <a:chExt cx="2010129" cy="944054"/>
          </a:xfrm>
        </p:grpSpPr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81A5C7C4-D4BF-94F5-5EDB-E410731F1804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矩形: 圆角 5">
              <a:extLst>
                <a:ext uri="{FF2B5EF4-FFF2-40B4-BE49-F238E27FC236}">
                  <a16:creationId xmlns:a16="http://schemas.microsoft.com/office/drawing/2014/main" id="{54B33D39-0EE5-012D-8FCB-7A9440E74F44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bút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871</Words>
  <Application>Microsoft Office PowerPoint</Application>
  <PresentationFormat>Widescreen</PresentationFormat>
  <Paragraphs>123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DengXian</vt:lpstr>
      <vt:lpstr>DengXian</vt:lpstr>
      <vt:lpstr>微软雅黑</vt:lpstr>
      <vt:lpstr>#9Slide03 Ample</vt:lpstr>
      <vt:lpstr>Arial</vt:lpstr>
      <vt:lpstr>Arial-Rounded</vt:lpstr>
      <vt:lpstr>Calibri</vt:lpstr>
      <vt:lpstr>Coiny</vt:lpstr>
      <vt:lpstr>Gloria Hallelujah</vt:lpstr>
      <vt:lpstr>HP001 4 hàng</vt:lpstr>
      <vt:lpstr>Odibee Sans</vt:lpstr>
      <vt:lpstr>OpenSans</vt:lpstr>
      <vt:lpstr>Pattaya</vt:lpstr>
      <vt:lpstr>SVN-Hole Hearted</vt:lpstr>
      <vt:lpstr>Times New Roman</vt:lpstr>
      <vt:lpstr>字魂70号-灵悦黑体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19</cp:revision>
  <dcterms:created xsi:type="dcterms:W3CDTF">2022-06-20T10:35:41Z</dcterms:created>
  <dcterms:modified xsi:type="dcterms:W3CDTF">2023-10-01T05:08:39Z</dcterms:modified>
</cp:coreProperties>
</file>