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8" r:id="rId4"/>
    <p:sldId id="257" r:id="rId5"/>
    <p:sldId id="269" r:id="rId6"/>
    <p:sldId id="261" r:id="rId7"/>
    <p:sldId id="276" r:id="rId8"/>
    <p:sldId id="277" r:id="rId9"/>
    <p:sldId id="278" r:id="rId10"/>
    <p:sldId id="279" r:id="rId11"/>
    <p:sldId id="271" r:id="rId12"/>
    <p:sldId id="270" r:id="rId13"/>
    <p:sldId id="273" r:id="rId14"/>
    <p:sldId id="274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oiny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6A1"/>
    <a:srgbClr val="5D381C"/>
    <a:srgbClr val="FFF1DF"/>
    <a:srgbClr val="E18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0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E7DF8-AAD4-4699-B02D-C02C50AB3269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D287E-B81C-417C-AEE9-994E2F15F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1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00F00BCA-8FA2-42B1-B389-252A76339E04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75529" y="802160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861633" y="6565791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181212" y="5092867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295264" y="717765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880051" y="768307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259300" y="274312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91581" y="6932555"/>
            <a:ext cx="504996" cy="727088"/>
          </a:xfrm>
          <a:custGeom>
            <a:avLst/>
            <a:gdLst/>
            <a:ahLst/>
            <a:cxnLst/>
            <a:rect l="l" t="t" r="r" b="b"/>
            <a:pathLst>
              <a:path w="504996" h="727088">
                <a:moveTo>
                  <a:pt x="0" y="0"/>
                </a:moveTo>
                <a:lnTo>
                  <a:pt x="504996" y="0"/>
                </a:lnTo>
                <a:lnTo>
                  <a:pt x="504996" y="727088"/>
                </a:lnTo>
                <a:lnTo>
                  <a:pt x="0" y="727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3207531">
            <a:off x="15731899" y="-1930446"/>
            <a:ext cx="2840387" cy="5966081"/>
          </a:xfrm>
          <a:custGeom>
            <a:avLst/>
            <a:gdLst/>
            <a:ahLst/>
            <a:cxnLst/>
            <a:rect l="l" t="t" r="r" b="b"/>
            <a:pathLst>
              <a:path w="2840387" h="5966081">
                <a:moveTo>
                  <a:pt x="0" y="0"/>
                </a:moveTo>
                <a:lnTo>
                  <a:pt x="2840387" y="0"/>
                </a:lnTo>
                <a:lnTo>
                  <a:pt x="2840387" y="5966082"/>
                </a:lnTo>
                <a:lnTo>
                  <a:pt x="0" y="596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9230465">
            <a:off x="-546364" y="7656625"/>
            <a:ext cx="2685882" cy="5641551"/>
          </a:xfrm>
          <a:custGeom>
            <a:avLst/>
            <a:gdLst/>
            <a:ahLst/>
            <a:cxnLst/>
            <a:rect l="l" t="t" r="r" b="b"/>
            <a:pathLst>
              <a:path w="2685882" h="5641551">
                <a:moveTo>
                  <a:pt x="0" y="0"/>
                </a:moveTo>
                <a:lnTo>
                  <a:pt x="2685882" y="0"/>
                </a:lnTo>
                <a:lnTo>
                  <a:pt x="2685882" y="5641551"/>
                </a:lnTo>
                <a:lnTo>
                  <a:pt x="0" y="56415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/>
          <a:srcRect l="8152" t="15545" r="1051" b="-5593"/>
          <a:stretch/>
        </p:blipFill>
        <p:spPr>
          <a:xfrm>
            <a:off x="1275227" y="1811258"/>
            <a:ext cx="16728119" cy="9711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95155" y="885842"/>
            <a:ext cx="2889754" cy="1457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5" y="216896"/>
            <a:ext cx="2285762" cy="228576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EDB2AB-EDD0-41E9-BC98-6701A72A565B}"/>
              </a:ext>
            </a:extLst>
          </p:cNvPr>
          <p:cNvSpPr/>
          <p:nvPr/>
        </p:nvSpPr>
        <p:spPr>
          <a:xfrm>
            <a:off x="16999187" y="8864400"/>
            <a:ext cx="997232" cy="1422600"/>
          </a:xfrm>
          <a:prstGeom prst="roundRect">
            <a:avLst/>
          </a:prstGeom>
          <a:solidFill>
            <a:srgbClr val="B4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1818039" y="2211330"/>
            <a:ext cx="145094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Thời gian để lọc được 500 ml nước của các chai lọc nước là:</a:t>
            </a:r>
          </a:p>
          <a:p>
            <a:pPr lvl="8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Chai A: 250 giây             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8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Chai B: 4 phút            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8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Chai C: 3 phút 50 giây</a:t>
            </a:r>
          </a:p>
          <a:p>
            <a:r>
              <a:rPr lang="vi-V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trong ba chai đó, chai nào cần ít thời gian nhất để lọc được 500 ml nước?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394" y="590145"/>
            <a:ext cx="8675360" cy="21398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85583" y="6159875"/>
            <a:ext cx="146099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Đổi: 4 phút = 240 giây; 3 phút 50 giây = 230 giây</a:t>
            </a:r>
          </a:p>
          <a:p>
            <a:r>
              <a:rPr lang="vi-VN" sz="4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có 230 &lt; 240 &lt; 250</a:t>
            </a:r>
          </a:p>
          <a:p>
            <a:r>
              <a:rPr lang="vi-VN" sz="4000" b="1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chai C cần ít thời gian nhất để lọc được 500 ml nước.</a:t>
            </a:r>
            <a:endParaRPr lang="vi-VN" sz="4000" b="1" i="1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86400" y="4055858"/>
            <a:ext cx="1524000" cy="64573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77111" y="234592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8347" y="6865340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68651" y="7505700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92391" y="150404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0547" y="976870"/>
            <a:ext cx="9912955" cy="73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131875" y="1554146"/>
            <a:ext cx="11001979" cy="6661933"/>
          </a:xfrm>
          <a:custGeom>
            <a:avLst/>
            <a:gdLst/>
            <a:ahLst/>
            <a:cxnLst/>
            <a:rect l="l" t="t" r="r" b="b"/>
            <a:pathLst>
              <a:path w="2145994" h="887913">
                <a:moveTo>
                  <a:pt x="95015" y="0"/>
                </a:moveTo>
                <a:lnTo>
                  <a:pt x="2050978" y="0"/>
                </a:lnTo>
                <a:cubicBezTo>
                  <a:pt x="2076178" y="0"/>
                  <a:pt x="2100345" y="10011"/>
                  <a:pt x="2118164" y="27829"/>
                </a:cubicBezTo>
                <a:cubicBezTo>
                  <a:pt x="2135983" y="45648"/>
                  <a:pt x="2145994" y="69816"/>
                  <a:pt x="2145994" y="95015"/>
                </a:cubicBezTo>
                <a:lnTo>
                  <a:pt x="2145994" y="792898"/>
                </a:lnTo>
                <a:cubicBezTo>
                  <a:pt x="2145994" y="818098"/>
                  <a:pt x="2135983" y="842265"/>
                  <a:pt x="2118164" y="860084"/>
                </a:cubicBezTo>
                <a:cubicBezTo>
                  <a:pt x="2100345" y="877903"/>
                  <a:pt x="2076178" y="887913"/>
                  <a:pt x="2050978" y="887913"/>
                </a:cubicBezTo>
                <a:lnTo>
                  <a:pt x="95015" y="887913"/>
                </a:lnTo>
                <a:cubicBezTo>
                  <a:pt x="69816" y="887913"/>
                  <a:pt x="45648" y="877903"/>
                  <a:pt x="27829" y="860084"/>
                </a:cubicBezTo>
                <a:cubicBezTo>
                  <a:pt x="10011" y="842265"/>
                  <a:pt x="0" y="818098"/>
                  <a:pt x="0" y="792898"/>
                </a:cubicBezTo>
                <a:lnTo>
                  <a:pt x="0" y="95015"/>
                </a:lnTo>
                <a:cubicBezTo>
                  <a:pt x="0" y="69816"/>
                  <a:pt x="10011" y="45648"/>
                  <a:pt x="27829" y="27829"/>
                </a:cubicBezTo>
                <a:cubicBezTo>
                  <a:pt x="45648" y="10011"/>
                  <a:pt x="69816" y="0"/>
                  <a:pt x="95015" y="0"/>
                </a:cubicBezTo>
                <a:close/>
              </a:path>
            </a:pathLst>
          </a:custGeom>
          <a:solidFill>
            <a:schemeClr val="bg1"/>
          </a:solidFill>
          <a:ln w="47625">
            <a:solidFill>
              <a:srgbClr val="5D381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75101" y="8216079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61464" y="7603675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0" y="5971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786434" y="7149060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t="4814"/>
          <a:stretch/>
        </p:blipFill>
        <p:spPr>
          <a:xfrm>
            <a:off x="13580828" y="497114"/>
            <a:ext cx="4903021" cy="97917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25369" y="2964607"/>
            <a:ext cx="105149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chai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đục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lỗ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nắp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chai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to, than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to, 1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1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100ml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GB" sz="3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9415" y="1314321"/>
            <a:ext cx="868145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7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81418" y="1967886"/>
            <a:ext cx="8879429" cy="5233014"/>
            <a:chOff x="0" y="0"/>
            <a:chExt cx="2145994" cy="8879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45994" cy="887913"/>
            </a:xfrm>
            <a:custGeom>
              <a:avLst/>
              <a:gdLst/>
              <a:ahLst/>
              <a:cxnLst/>
              <a:rect l="l" t="t" r="r" b="b"/>
              <a:pathLst>
                <a:path w="2145994" h="887913">
                  <a:moveTo>
                    <a:pt x="95015" y="0"/>
                  </a:moveTo>
                  <a:lnTo>
                    <a:pt x="2050978" y="0"/>
                  </a:lnTo>
                  <a:cubicBezTo>
                    <a:pt x="2076178" y="0"/>
                    <a:pt x="2100345" y="10011"/>
                    <a:pt x="2118164" y="27829"/>
                  </a:cubicBezTo>
                  <a:cubicBezTo>
                    <a:pt x="2135983" y="45648"/>
                    <a:pt x="2145994" y="69816"/>
                    <a:pt x="2145994" y="95015"/>
                  </a:cubicBezTo>
                  <a:lnTo>
                    <a:pt x="2145994" y="792898"/>
                  </a:lnTo>
                  <a:cubicBezTo>
                    <a:pt x="2145994" y="818098"/>
                    <a:pt x="2135983" y="842265"/>
                    <a:pt x="2118164" y="860084"/>
                  </a:cubicBezTo>
                  <a:cubicBezTo>
                    <a:pt x="2100345" y="877903"/>
                    <a:pt x="2076178" y="887913"/>
                    <a:pt x="2050978" y="887913"/>
                  </a:cubicBezTo>
                  <a:lnTo>
                    <a:pt x="95015" y="887913"/>
                  </a:lnTo>
                  <a:cubicBezTo>
                    <a:pt x="69816" y="887913"/>
                    <a:pt x="45648" y="877903"/>
                    <a:pt x="27829" y="860084"/>
                  </a:cubicBezTo>
                  <a:cubicBezTo>
                    <a:pt x="10011" y="842265"/>
                    <a:pt x="0" y="818098"/>
                    <a:pt x="0" y="792898"/>
                  </a:cubicBezTo>
                  <a:lnTo>
                    <a:pt x="0" y="95015"/>
                  </a:lnTo>
                  <a:cubicBezTo>
                    <a:pt x="0" y="69816"/>
                    <a:pt x="10011" y="45648"/>
                    <a:pt x="27829" y="27829"/>
                  </a:cubicBezTo>
                  <a:cubicBezTo>
                    <a:pt x="45648" y="10011"/>
                    <a:pt x="69816" y="0"/>
                    <a:pt x="950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5D381C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14663" y="674017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34967" y="7380535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466256" y="2229491"/>
            <a:ext cx="8675601" cy="74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000" b="1" spc="44" dirty="0" err="1">
                <a:solidFill>
                  <a:srgbClr val="E18455"/>
                </a:solidFill>
                <a:latin typeface="UVF Funkydori" panose="02000503000000020003" pitchFamily="2" charset="0"/>
              </a:rPr>
              <a:t>Dặn</a:t>
            </a:r>
            <a:r>
              <a:rPr lang="en-US" sz="4000" b="1" spc="44" dirty="0">
                <a:solidFill>
                  <a:srgbClr val="E18455"/>
                </a:solidFill>
                <a:latin typeface="UVF Funkydori" panose="02000503000000020003" pitchFamily="2" charset="0"/>
              </a:rPr>
              <a:t> </a:t>
            </a:r>
            <a:r>
              <a:rPr lang="en-US" sz="4000" b="1" spc="44" dirty="0" err="1">
                <a:solidFill>
                  <a:srgbClr val="E18455"/>
                </a:solidFill>
                <a:latin typeface="UVF Funkydori" panose="02000503000000020003" pitchFamily="2" charset="0"/>
              </a:rPr>
              <a:t>dò</a:t>
            </a:r>
            <a:r>
              <a:rPr lang="en-US" sz="4000" b="1" spc="44" dirty="0">
                <a:solidFill>
                  <a:srgbClr val="E18455"/>
                </a:solidFill>
                <a:latin typeface="UVF Funkydori" panose="02000503000000020003" pitchFamily="2" charset="0"/>
              </a:rPr>
              <a:t>: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174470" y="6693747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t="4814"/>
          <a:stretch/>
        </p:blipFill>
        <p:spPr>
          <a:xfrm>
            <a:off x="13223437" y="414539"/>
            <a:ext cx="4903021" cy="9791700"/>
          </a:xfrm>
          <a:prstGeom prst="rect">
            <a:avLst/>
          </a:prstGeom>
        </p:spPr>
      </p:pic>
      <p:sp>
        <p:nvSpPr>
          <p:cNvPr id="19" name="TextBox 40"/>
          <p:cNvSpPr txBox="1"/>
          <p:nvPr/>
        </p:nvSpPr>
        <p:spPr>
          <a:xfrm>
            <a:off x="4718936" y="3143203"/>
            <a:ext cx="8383547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3600" dirty="0">
              <a:solidFill>
                <a:srgbClr val="5D381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1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594569" y="134949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65618" y="143451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4"/>
          <p:cNvGrpSpPr/>
          <p:nvPr/>
        </p:nvGrpSpPr>
        <p:grpSpPr>
          <a:xfrm>
            <a:off x="351426" y="3908673"/>
            <a:ext cx="17612678" cy="6103265"/>
            <a:chOff x="2200148" y="1542533"/>
            <a:chExt cx="24438269" cy="896521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0" b="92525" l="9986" r="93449">
                          <a14:foregroundMark x1="19394" y1="54909" x2="31284" y2="63354"/>
                          <a14:foregroundMark x1="38759" y1="62222" x2="41039" y2="72040"/>
                          <a14:foregroundMark x1="29986" y1="81576" x2="29986" y2="85939"/>
                          <a14:foregroundMark x1="37778" y1="81131" x2="38124" y2="84768"/>
                          <a14:foregroundMark x1="33882" y1="49212" x2="34690" y2="56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37" t="8922" r="48062" b="7064"/>
            <a:stretch/>
          </p:blipFill>
          <p:spPr>
            <a:xfrm>
              <a:off x="2200148" y="1542533"/>
              <a:ext cx="5410200" cy="86106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576" b="93657" l="47879" r="89986">
                          <a14:foregroundMark x1="67908" y1="62667" x2="64646" y2="87071"/>
                          <a14:foregroundMark x1="70678" y1="61091" x2="72150" y2="87960"/>
                          <a14:foregroundMark x1="60895" y1="73374" x2="65137" y2="61535"/>
                          <a14:foregroundMark x1="71659" y1="64727" x2="79625" y2="54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8519" r="15612" b="5556"/>
            <a:stretch/>
          </p:blipFill>
          <p:spPr>
            <a:xfrm>
              <a:off x="21685416" y="1668544"/>
              <a:ext cx="4953001" cy="88392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1364" y="2155711"/>
            <a:ext cx="13412362" cy="64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77111" y="234592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8347" y="6865340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68651" y="7505700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92391" y="150404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9810" y="1195808"/>
            <a:ext cx="9912955" cy="7535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21293982" cy="125936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93982" cy="12593612"/>
              <a:chOff x="0" y="0"/>
              <a:chExt cx="4206219" cy="24876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06219" cy="2487627"/>
              </a:xfrm>
              <a:custGeom>
                <a:avLst/>
                <a:gdLst/>
                <a:ahLst/>
                <a:cxnLst/>
                <a:rect l="l" t="t" r="r" b="b"/>
                <a:pathLst>
                  <a:path w="4206219" h="2487627">
                    <a:moveTo>
                      <a:pt x="24723" y="0"/>
                    </a:moveTo>
                    <a:lnTo>
                      <a:pt x="4181496" y="0"/>
                    </a:lnTo>
                    <a:cubicBezTo>
                      <a:pt x="4188053" y="0"/>
                      <a:pt x="4194341" y="2605"/>
                      <a:pt x="4198978" y="7241"/>
                    </a:cubicBezTo>
                    <a:cubicBezTo>
                      <a:pt x="4203614" y="11878"/>
                      <a:pt x="4206219" y="18166"/>
                      <a:pt x="4206219" y="24723"/>
                    </a:cubicBezTo>
                    <a:lnTo>
                      <a:pt x="4206219" y="2462904"/>
                    </a:lnTo>
                    <a:cubicBezTo>
                      <a:pt x="4206219" y="2469461"/>
                      <a:pt x="4203614" y="2475749"/>
                      <a:pt x="4198978" y="2480386"/>
                    </a:cubicBezTo>
                    <a:cubicBezTo>
                      <a:pt x="4194341" y="2485022"/>
                      <a:pt x="4188053" y="2487627"/>
                      <a:pt x="4181496" y="2487627"/>
                    </a:cubicBezTo>
                    <a:lnTo>
                      <a:pt x="24723" y="2487627"/>
                    </a:lnTo>
                    <a:cubicBezTo>
                      <a:pt x="18166" y="2487627"/>
                      <a:pt x="11878" y="2485022"/>
                      <a:pt x="7241" y="2480386"/>
                    </a:cubicBezTo>
                    <a:cubicBezTo>
                      <a:pt x="2605" y="2475749"/>
                      <a:pt x="0" y="2469461"/>
                      <a:pt x="0" y="2462904"/>
                    </a:cubicBezTo>
                    <a:lnTo>
                      <a:pt x="0" y="24723"/>
                    </a:lnTo>
                    <a:cubicBezTo>
                      <a:pt x="0" y="18166"/>
                      <a:pt x="2605" y="11878"/>
                      <a:pt x="7241" y="7241"/>
                    </a:cubicBezTo>
                    <a:cubicBezTo>
                      <a:pt x="11878" y="2605"/>
                      <a:pt x="18166" y="0"/>
                      <a:pt x="24723" y="0"/>
                    </a:cubicBezTo>
                    <a:close/>
                  </a:path>
                </a:pathLst>
              </a:custGeom>
              <a:solidFill>
                <a:srgbClr val="5D381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23458" y="649950"/>
              <a:ext cx="20047066" cy="11158691"/>
              <a:chOff x="0" y="0"/>
              <a:chExt cx="3959914" cy="22041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59914" cy="2204186"/>
              </a:xfrm>
              <a:custGeom>
                <a:avLst/>
                <a:gdLst/>
                <a:ahLst/>
                <a:cxnLst/>
                <a:rect l="l" t="t" r="r" b="b"/>
                <a:pathLst>
                  <a:path w="3959914" h="2204186">
                    <a:moveTo>
                      <a:pt x="26261" y="0"/>
                    </a:moveTo>
                    <a:lnTo>
                      <a:pt x="3933653" y="0"/>
                    </a:lnTo>
                    <a:cubicBezTo>
                      <a:pt x="3948157" y="0"/>
                      <a:pt x="3959914" y="11757"/>
                      <a:pt x="3959914" y="26261"/>
                    </a:cubicBezTo>
                    <a:lnTo>
                      <a:pt x="3959914" y="2177925"/>
                    </a:lnTo>
                    <a:cubicBezTo>
                      <a:pt x="3959914" y="2184890"/>
                      <a:pt x="3957147" y="2191569"/>
                      <a:pt x="3952223" y="2196494"/>
                    </a:cubicBezTo>
                    <a:cubicBezTo>
                      <a:pt x="3947298" y="2201419"/>
                      <a:pt x="3940618" y="2204186"/>
                      <a:pt x="3933653" y="2204186"/>
                    </a:cubicBezTo>
                    <a:lnTo>
                      <a:pt x="26261" y="2204186"/>
                    </a:lnTo>
                    <a:cubicBezTo>
                      <a:pt x="19296" y="2204186"/>
                      <a:pt x="12616" y="2201419"/>
                      <a:pt x="7692" y="2196494"/>
                    </a:cubicBezTo>
                    <a:cubicBezTo>
                      <a:pt x="2767" y="2191569"/>
                      <a:pt x="0" y="2184890"/>
                      <a:pt x="0" y="2177925"/>
                    </a:cubicBezTo>
                    <a:lnTo>
                      <a:pt x="0" y="26261"/>
                    </a:lnTo>
                    <a:cubicBezTo>
                      <a:pt x="0" y="19296"/>
                      <a:pt x="2767" y="12616"/>
                      <a:pt x="7692" y="7692"/>
                    </a:cubicBezTo>
                    <a:cubicBezTo>
                      <a:pt x="12616" y="2767"/>
                      <a:pt x="19296" y="0"/>
                      <a:pt x="26261" y="0"/>
                    </a:cubicBezTo>
                    <a:close/>
                  </a:path>
                </a:pathLst>
              </a:custGeom>
              <a:solidFill>
                <a:srgbClr val="FFF1D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948042" y="1384848"/>
            <a:ext cx="12611324" cy="1119104"/>
            <a:chOff x="2948042" y="1384848"/>
            <a:chExt cx="12611324" cy="1119104"/>
          </a:xfrm>
        </p:grpSpPr>
        <p:grpSp>
          <p:nvGrpSpPr>
            <p:cNvPr id="9" name="Group 9"/>
            <p:cNvGrpSpPr/>
            <p:nvPr/>
          </p:nvGrpSpPr>
          <p:grpSpPr>
            <a:xfrm>
              <a:off x="6705599" y="1384848"/>
              <a:ext cx="4876801" cy="1119104"/>
              <a:chOff x="0" y="0"/>
              <a:chExt cx="2279054" cy="3856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279054" cy="385667"/>
              </a:xfrm>
              <a:custGeom>
                <a:avLst/>
                <a:gdLst/>
                <a:ahLst/>
                <a:cxnLst/>
                <a:rect l="l" t="t" r="r" b="b"/>
                <a:pathLst>
                  <a:path w="2279054" h="385667">
                    <a:moveTo>
                      <a:pt x="33998" y="0"/>
                    </a:moveTo>
                    <a:lnTo>
                      <a:pt x="2245057" y="0"/>
                    </a:lnTo>
                    <a:cubicBezTo>
                      <a:pt x="2254073" y="0"/>
                      <a:pt x="2262721" y="3582"/>
                      <a:pt x="2269097" y="9958"/>
                    </a:cubicBezTo>
                    <a:cubicBezTo>
                      <a:pt x="2275473" y="16334"/>
                      <a:pt x="2279054" y="24981"/>
                      <a:pt x="2279054" y="33998"/>
                    </a:cubicBezTo>
                    <a:lnTo>
                      <a:pt x="2279054" y="351669"/>
                    </a:lnTo>
                    <a:cubicBezTo>
                      <a:pt x="2279054" y="360686"/>
                      <a:pt x="2275473" y="369334"/>
                      <a:pt x="2269097" y="375709"/>
                    </a:cubicBezTo>
                    <a:cubicBezTo>
                      <a:pt x="2262721" y="382085"/>
                      <a:pt x="2254073" y="385667"/>
                      <a:pt x="2245057" y="385667"/>
                    </a:cubicBezTo>
                    <a:lnTo>
                      <a:pt x="33998" y="385667"/>
                    </a:lnTo>
                    <a:cubicBezTo>
                      <a:pt x="24981" y="385667"/>
                      <a:pt x="16334" y="382085"/>
                      <a:pt x="9958" y="375709"/>
                    </a:cubicBezTo>
                    <a:cubicBezTo>
                      <a:pt x="3582" y="369334"/>
                      <a:pt x="0" y="360686"/>
                      <a:pt x="0" y="351669"/>
                    </a:cubicBezTo>
                    <a:lnTo>
                      <a:pt x="0" y="33998"/>
                    </a:lnTo>
                    <a:cubicBezTo>
                      <a:pt x="0" y="24981"/>
                      <a:pt x="3582" y="16334"/>
                      <a:pt x="9958" y="9958"/>
                    </a:cubicBezTo>
                    <a:cubicBezTo>
                      <a:pt x="16334" y="3582"/>
                      <a:pt x="24981" y="0"/>
                      <a:pt x="339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>
                <a:solidFill>
                  <a:srgbClr val="5D381C"/>
                </a:solidFill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948042" y="1664823"/>
              <a:ext cx="12611324" cy="7437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05"/>
                </a:lnSpc>
              </a:pPr>
              <a:r>
                <a:rPr lang="en-US" sz="4800" spc="44" dirty="0">
                  <a:solidFill>
                    <a:srgbClr val="E18455"/>
                  </a:solidFill>
                  <a:latin typeface="Coiny"/>
                </a:rPr>
                <a:t>TRÒ CHƠI: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86731" y="699044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20" y="0"/>
                </a:lnTo>
                <a:lnTo>
                  <a:pt x="737120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885769" y="605930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907198" y="266512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178340" y="6059303"/>
            <a:ext cx="2590425" cy="4227697"/>
          </a:xfrm>
          <a:custGeom>
            <a:avLst/>
            <a:gdLst/>
            <a:ahLst/>
            <a:cxnLst/>
            <a:rect l="l" t="t" r="r" b="b"/>
            <a:pathLst>
              <a:path w="2590425" h="4227697">
                <a:moveTo>
                  <a:pt x="0" y="0"/>
                </a:moveTo>
                <a:lnTo>
                  <a:pt x="2590425" y="0"/>
                </a:lnTo>
                <a:lnTo>
                  <a:pt x="2590425" y="4227697"/>
                </a:lnTo>
                <a:lnTo>
                  <a:pt x="0" y="42276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/>
          <p:cNvGrpSpPr/>
          <p:nvPr/>
        </p:nvGrpSpPr>
        <p:grpSpPr>
          <a:xfrm>
            <a:off x="3918925" y="5723147"/>
            <a:ext cx="10190035" cy="2971800"/>
            <a:chOff x="3918925" y="5723147"/>
            <a:chExt cx="10190035" cy="2971800"/>
          </a:xfrm>
        </p:grpSpPr>
        <p:grpSp>
          <p:nvGrpSpPr>
            <p:cNvPr id="21" name="Group 8"/>
            <p:cNvGrpSpPr/>
            <p:nvPr/>
          </p:nvGrpSpPr>
          <p:grpSpPr>
            <a:xfrm>
              <a:off x="3918925" y="5723147"/>
              <a:ext cx="10190035" cy="2971800"/>
              <a:chOff x="0" y="0"/>
              <a:chExt cx="2145994" cy="887913"/>
            </a:xfrm>
          </p:grpSpPr>
          <p:sp>
            <p:nvSpPr>
              <p:cNvPr id="22" name="Freeform 9"/>
              <p:cNvSpPr/>
              <p:nvPr/>
            </p:nvSpPr>
            <p:spPr>
              <a:xfrm>
                <a:off x="0" y="0"/>
                <a:ext cx="2145994" cy="887913"/>
              </a:xfrm>
              <a:custGeom>
                <a:avLst/>
                <a:gdLst/>
                <a:ahLst/>
                <a:cxnLst/>
                <a:rect l="l" t="t" r="r" b="b"/>
                <a:pathLst>
                  <a:path w="2145994" h="887913">
                    <a:moveTo>
                      <a:pt x="95015" y="0"/>
                    </a:moveTo>
                    <a:lnTo>
                      <a:pt x="2050978" y="0"/>
                    </a:lnTo>
                    <a:cubicBezTo>
                      <a:pt x="2076178" y="0"/>
                      <a:pt x="2100345" y="10011"/>
                      <a:pt x="2118164" y="27829"/>
                    </a:cubicBezTo>
                    <a:cubicBezTo>
                      <a:pt x="2135983" y="45648"/>
                      <a:pt x="2145994" y="69816"/>
                      <a:pt x="2145994" y="95015"/>
                    </a:cubicBezTo>
                    <a:lnTo>
                      <a:pt x="2145994" y="792898"/>
                    </a:lnTo>
                    <a:cubicBezTo>
                      <a:pt x="2145994" y="818098"/>
                      <a:pt x="2135983" y="842265"/>
                      <a:pt x="2118164" y="860084"/>
                    </a:cubicBezTo>
                    <a:cubicBezTo>
                      <a:pt x="2100345" y="877903"/>
                      <a:pt x="2076178" y="887913"/>
                      <a:pt x="2050978" y="887913"/>
                    </a:cubicBezTo>
                    <a:lnTo>
                      <a:pt x="95015" y="887913"/>
                    </a:lnTo>
                    <a:cubicBezTo>
                      <a:pt x="69816" y="887913"/>
                      <a:pt x="45648" y="877903"/>
                      <a:pt x="27829" y="860084"/>
                    </a:cubicBezTo>
                    <a:cubicBezTo>
                      <a:pt x="10011" y="842265"/>
                      <a:pt x="0" y="818098"/>
                      <a:pt x="0" y="792898"/>
                    </a:cubicBezTo>
                    <a:lnTo>
                      <a:pt x="0" y="95015"/>
                    </a:lnTo>
                    <a:cubicBezTo>
                      <a:pt x="0" y="69816"/>
                      <a:pt x="10011" y="45648"/>
                      <a:pt x="27829" y="27829"/>
                    </a:cubicBezTo>
                    <a:cubicBezTo>
                      <a:pt x="45648" y="10011"/>
                      <a:pt x="69816" y="0"/>
                      <a:pt x="9501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>
                <a:solidFill>
                  <a:srgbClr val="5D381C"/>
                </a:solidFill>
              </a:ln>
            </p:spPr>
          </p:sp>
          <p:sp>
            <p:nvSpPr>
              <p:cNvPr id="23" name="TextBox 10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TextBox 40"/>
            <p:cNvSpPr txBox="1"/>
            <p:nvPr/>
          </p:nvSpPr>
          <p:spPr>
            <a:xfrm>
              <a:off x="4059765" y="6045747"/>
              <a:ext cx="9917298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GV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HS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?. GV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HS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đưa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đưa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thước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kẻ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trước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316" y="2928526"/>
            <a:ext cx="13375783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21293982" cy="125936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93982" cy="12593612"/>
              <a:chOff x="0" y="0"/>
              <a:chExt cx="4206219" cy="24876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06219" cy="2487627"/>
              </a:xfrm>
              <a:custGeom>
                <a:avLst/>
                <a:gdLst/>
                <a:ahLst/>
                <a:cxnLst/>
                <a:rect l="l" t="t" r="r" b="b"/>
                <a:pathLst>
                  <a:path w="4206219" h="2487627">
                    <a:moveTo>
                      <a:pt x="24723" y="0"/>
                    </a:moveTo>
                    <a:lnTo>
                      <a:pt x="4181496" y="0"/>
                    </a:lnTo>
                    <a:cubicBezTo>
                      <a:pt x="4188053" y="0"/>
                      <a:pt x="4194341" y="2605"/>
                      <a:pt x="4198978" y="7241"/>
                    </a:cubicBezTo>
                    <a:cubicBezTo>
                      <a:pt x="4203614" y="11878"/>
                      <a:pt x="4206219" y="18166"/>
                      <a:pt x="4206219" y="24723"/>
                    </a:cubicBezTo>
                    <a:lnTo>
                      <a:pt x="4206219" y="2462904"/>
                    </a:lnTo>
                    <a:cubicBezTo>
                      <a:pt x="4206219" y="2469461"/>
                      <a:pt x="4203614" y="2475749"/>
                      <a:pt x="4198978" y="2480386"/>
                    </a:cubicBezTo>
                    <a:cubicBezTo>
                      <a:pt x="4194341" y="2485022"/>
                      <a:pt x="4188053" y="2487627"/>
                      <a:pt x="4181496" y="2487627"/>
                    </a:cubicBezTo>
                    <a:lnTo>
                      <a:pt x="24723" y="2487627"/>
                    </a:lnTo>
                    <a:cubicBezTo>
                      <a:pt x="18166" y="2487627"/>
                      <a:pt x="11878" y="2485022"/>
                      <a:pt x="7241" y="2480386"/>
                    </a:cubicBezTo>
                    <a:cubicBezTo>
                      <a:pt x="2605" y="2475749"/>
                      <a:pt x="0" y="2469461"/>
                      <a:pt x="0" y="2462904"/>
                    </a:cubicBezTo>
                    <a:lnTo>
                      <a:pt x="0" y="24723"/>
                    </a:lnTo>
                    <a:cubicBezTo>
                      <a:pt x="0" y="18166"/>
                      <a:pt x="2605" y="11878"/>
                      <a:pt x="7241" y="7241"/>
                    </a:cubicBezTo>
                    <a:cubicBezTo>
                      <a:pt x="11878" y="2605"/>
                      <a:pt x="18166" y="0"/>
                      <a:pt x="24723" y="0"/>
                    </a:cubicBezTo>
                    <a:close/>
                  </a:path>
                </a:pathLst>
              </a:custGeom>
              <a:solidFill>
                <a:srgbClr val="5D381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23458" y="649950"/>
              <a:ext cx="20047066" cy="11158691"/>
              <a:chOff x="0" y="0"/>
              <a:chExt cx="3959914" cy="22041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59914" cy="2204186"/>
              </a:xfrm>
              <a:custGeom>
                <a:avLst/>
                <a:gdLst/>
                <a:ahLst/>
                <a:cxnLst/>
                <a:rect l="l" t="t" r="r" b="b"/>
                <a:pathLst>
                  <a:path w="3959914" h="2204186">
                    <a:moveTo>
                      <a:pt x="26261" y="0"/>
                    </a:moveTo>
                    <a:lnTo>
                      <a:pt x="3933653" y="0"/>
                    </a:lnTo>
                    <a:cubicBezTo>
                      <a:pt x="3948157" y="0"/>
                      <a:pt x="3959914" y="11757"/>
                      <a:pt x="3959914" y="26261"/>
                    </a:cubicBezTo>
                    <a:lnTo>
                      <a:pt x="3959914" y="2177925"/>
                    </a:lnTo>
                    <a:cubicBezTo>
                      <a:pt x="3959914" y="2184890"/>
                      <a:pt x="3957147" y="2191569"/>
                      <a:pt x="3952223" y="2196494"/>
                    </a:cubicBezTo>
                    <a:cubicBezTo>
                      <a:pt x="3947298" y="2201419"/>
                      <a:pt x="3940618" y="2204186"/>
                      <a:pt x="3933653" y="2204186"/>
                    </a:cubicBezTo>
                    <a:lnTo>
                      <a:pt x="26261" y="2204186"/>
                    </a:lnTo>
                    <a:cubicBezTo>
                      <a:pt x="19296" y="2204186"/>
                      <a:pt x="12616" y="2201419"/>
                      <a:pt x="7692" y="2196494"/>
                    </a:cubicBezTo>
                    <a:cubicBezTo>
                      <a:pt x="2767" y="2191569"/>
                      <a:pt x="0" y="2184890"/>
                      <a:pt x="0" y="2177925"/>
                    </a:cubicBezTo>
                    <a:lnTo>
                      <a:pt x="0" y="26261"/>
                    </a:lnTo>
                    <a:cubicBezTo>
                      <a:pt x="0" y="19296"/>
                      <a:pt x="2767" y="12616"/>
                      <a:pt x="7692" y="7692"/>
                    </a:cubicBezTo>
                    <a:cubicBezTo>
                      <a:pt x="12616" y="2767"/>
                      <a:pt x="19296" y="0"/>
                      <a:pt x="26261" y="0"/>
                    </a:cubicBezTo>
                    <a:close/>
                  </a:path>
                </a:pathLst>
              </a:custGeom>
              <a:solidFill>
                <a:srgbClr val="FFF1D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2679577" y="788875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20" y="0"/>
                </a:lnTo>
                <a:lnTo>
                  <a:pt x="737120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78615" y="695761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657562" y="308605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42558" y="6055499"/>
            <a:ext cx="2590425" cy="4227697"/>
          </a:xfrm>
          <a:custGeom>
            <a:avLst/>
            <a:gdLst/>
            <a:ahLst/>
            <a:cxnLst/>
            <a:rect l="l" t="t" r="r" b="b"/>
            <a:pathLst>
              <a:path w="2590425" h="4227697">
                <a:moveTo>
                  <a:pt x="0" y="0"/>
                </a:moveTo>
                <a:lnTo>
                  <a:pt x="2590425" y="0"/>
                </a:lnTo>
                <a:lnTo>
                  <a:pt x="2590425" y="4227697"/>
                </a:lnTo>
                <a:lnTo>
                  <a:pt x="0" y="42276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160" y="1135031"/>
            <a:ext cx="15216935" cy="801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77111" y="234592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8347" y="6865340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68651" y="7505700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92391" y="150404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/>
          <p:cNvSpPr txBox="1"/>
          <p:nvPr/>
        </p:nvSpPr>
        <p:spPr>
          <a:xfrm>
            <a:off x="4022890" y="4204243"/>
            <a:ext cx="10552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chemeClr val="accent6">
                    <a:lumMod val="50000"/>
                  </a:schemeClr>
                </a:solidFill>
                <a:latin typeface="SVN-Adam Gorry" panose="02040603050506020204" pitchFamily="18" charset="0"/>
              </a:rPr>
              <a:t>HOẠT ĐỘNG</a:t>
            </a:r>
            <a:endParaRPr lang="en-US" sz="8000" b="1" dirty="0">
              <a:solidFill>
                <a:schemeClr val="accent6">
                  <a:lumMod val="50000"/>
                </a:schemeClr>
              </a:solidFill>
              <a:latin typeface="SVN-Adam Go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81419" y="1967886"/>
            <a:ext cx="9000380" cy="3730457"/>
            <a:chOff x="0" y="0"/>
            <a:chExt cx="2145994" cy="8879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45994" cy="887913"/>
            </a:xfrm>
            <a:custGeom>
              <a:avLst/>
              <a:gdLst/>
              <a:ahLst/>
              <a:cxnLst/>
              <a:rect l="l" t="t" r="r" b="b"/>
              <a:pathLst>
                <a:path w="2145994" h="887913">
                  <a:moveTo>
                    <a:pt x="95015" y="0"/>
                  </a:moveTo>
                  <a:lnTo>
                    <a:pt x="2050978" y="0"/>
                  </a:lnTo>
                  <a:cubicBezTo>
                    <a:pt x="2076178" y="0"/>
                    <a:pt x="2100345" y="10011"/>
                    <a:pt x="2118164" y="27829"/>
                  </a:cubicBezTo>
                  <a:cubicBezTo>
                    <a:pt x="2135983" y="45648"/>
                    <a:pt x="2145994" y="69816"/>
                    <a:pt x="2145994" y="95015"/>
                  </a:cubicBezTo>
                  <a:lnTo>
                    <a:pt x="2145994" y="792898"/>
                  </a:lnTo>
                  <a:cubicBezTo>
                    <a:pt x="2145994" y="818098"/>
                    <a:pt x="2135983" y="842265"/>
                    <a:pt x="2118164" y="860084"/>
                  </a:cubicBezTo>
                  <a:cubicBezTo>
                    <a:pt x="2100345" y="877903"/>
                    <a:pt x="2076178" y="887913"/>
                    <a:pt x="2050978" y="887913"/>
                  </a:cubicBezTo>
                  <a:lnTo>
                    <a:pt x="95015" y="887913"/>
                  </a:lnTo>
                  <a:cubicBezTo>
                    <a:pt x="69816" y="887913"/>
                    <a:pt x="45648" y="877903"/>
                    <a:pt x="27829" y="860084"/>
                  </a:cubicBezTo>
                  <a:cubicBezTo>
                    <a:pt x="10011" y="842265"/>
                    <a:pt x="0" y="818098"/>
                    <a:pt x="0" y="792898"/>
                  </a:cubicBezTo>
                  <a:lnTo>
                    <a:pt x="0" y="95015"/>
                  </a:lnTo>
                  <a:cubicBezTo>
                    <a:pt x="0" y="69816"/>
                    <a:pt x="10011" y="45648"/>
                    <a:pt x="27829" y="27829"/>
                  </a:cubicBezTo>
                  <a:cubicBezTo>
                    <a:pt x="45648" y="10011"/>
                    <a:pt x="69816" y="0"/>
                    <a:pt x="950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5D381C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14663" y="674017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34967" y="7380535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466256" y="2229491"/>
            <a:ext cx="8675601" cy="74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000" b="1" spc="44" dirty="0" err="1">
                <a:solidFill>
                  <a:srgbClr val="E18455"/>
                </a:solidFill>
                <a:latin typeface="UVF Funkydori" panose="02000503000000020003" pitchFamily="2" charset="0"/>
              </a:rPr>
              <a:t>Nhiệm</a:t>
            </a:r>
            <a:r>
              <a:rPr lang="en-US" sz="4000" b="1" spc="44" dirty="0">
                <a:solidFill>
                  <a:srgbClr val="E18455"/>
                </a:solidFill>
                <a:latin typeface="UVF Funkydori" panose="02000503000000020003" pitchFamily="2" charset="0"/>
              </a:rPr>
              <a:t> </a:t>
            </a:r>
            <a:r>
              <a:rPr lang="en-US" sz="4000" b="1" spc="44" dirty="0" err="1">
                <a:solidFill>
                  <a:srgbClr val="E18455"/>
                </a:solidFill>
                <a:latin typeface="UVF Funkydori" panose="02000503000000020003" pitchFamily="2" charset="0"/>
              </a:rPr>
              <a:t>vụ</a:t>
            </a:r>
            <a:r>
              <a:rPr lang="en-US" sz="4000" b="1" spc="44" dirty="0">
                <a:solidFill>
                  <a:srgbClr val="E18455"/>
                </a:solidFill>
                <a:latin typeface="UVF Funkydori" panose="02000503000000020003" pitchFamily="2" charset="0"/>
              </a:rPr>
              <a:t>: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174470" y="6693747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t="4814"/>
          <a:stretch/>
        </p:blipFill>
        <p:spPr>
          <a:xfrm>
            <a:off x="13223437" y="414539"/>
            <a:ext cx="4903021" cy="9791700"/>
          </a:xfrm>
          <a:prstGeom prst="rect">
            <a:avLst/>
          </a:prstGeom>
        </p:spPr>
      </p:pic>
      <p:sp>
        <p:nvSpPr>
          <p:cNvPr id="19" name="TextBox 40"/>
          <p:cNvSpPr txBox="1"/>
          <p:nvPr/>
        </p:nvSpPr>
        <p:spPr>
          <a:xfrm>
            <a:off x="4672495" y="3253477"/>
            <a:ext cx="838354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lãm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chai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40"/>
          <p:cNvSpPr txBox="1"/>
          <p:nvPr/>
        </p:nvSpPr>
        <p:spPr>
          <a:xfrm>
            <a:off x="1549009" y="1905081"/>
            <a:ext cx="1521638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Dưới đây là các nguyên liệu được sử dụng trong buổi triển lãm.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a) Chọn câu trả lời đúng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92898" y="5887373"/>
            <a:ext cx="148039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A.   5 </a:t>
            </a:r>
            <a:r>
              <a:rPr lang="en-US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C.   5 </a:t>
            </a:r>
            <a:r>
              <a:rPr lang="en-US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36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B.   5 </a:t>
            </a:r>
            <a:r>
              <a:rPr lang="en-US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360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D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  2 </a:t>
            </a:r>
            <a:r>
              <a:rPr lang="en-US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36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b)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691" y="3239160"/>
            <a:ext cx="8484118" cy="26939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922" y="559976"/>
            <a:ext cx="8675360" cy="2139881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7924800" y="6426991"/>
            <a:ext cx="609600" cy="609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ular Callout 24"/>
          <p:cNvSpPr/>
          <p:nvPr/>
        </p:nvSpPr>
        <p:spPr>
          <a:xfrm>
            <a:off x="1262497" y="3925824"/>
            <a:ext cx="2818391" cy="725997"/>
          </a:xfrm>
          <a:prstGeom prst="wedgeRectCallout">
            <a:avLst>
              <a:gd name="adj1" fmla="val 85228"/>
              <a:gd name="adj2" fmla="val 1312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kg = 5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40"/>
          <p:cNvSpPr txBox="1"/>
          <p:nvPr/>
        </p:nvSpPr>
        <p:spPr>
          <a:xfrm>
            <a:off x="1549009" y="1905081"/>
            <a:ext cx="1521638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Dưới đây là các nguyên liệu được sử dụng trong buổi triển lãm.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58262" y="5272759"/>
            <a:ext cx="14803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662" y="2647388"/>
            <a:ext cx="8484118" cy="26939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922" y="559976"/>
            <a:ext cx="8675360" cy="21398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73807" y="6462452"/>
            <a:ext cx="149272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thấy </a:t>
            </a:r>
            <a:r>
              <a:rPr lang="vi-VN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 hoạt tính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nặng </a:t>
            </a:r>
            <a:r>
              <a:rPr lang="vi-VN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 kg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vi-VN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 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</a:t>
            </a:r>
            <a:r>
              <a:rPr lang="vi-VN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  <a:r>
              <a:rPr lang="en-US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600" i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cát hạt lớn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nặng </a:t>
            </a:r>
            <a:r>
              <a:rPr lang="vi-VN" sz="3600" i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kg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tổng cân nặng của than hoạt tính, sỏi và cát hạt lớn là:</a:t>
            </a:r>
          </a:p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 + 25 + 15 = 105 (kg) &gt; 1 tạ</a:t>
            </a:r>
          </a:p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tổng cân nặng của than hoạt tính, sỏi và cát hạt lớn lớn hơn 1 tạ.</a:t>
            </a:r>
            <a:endParaRPr lang="vi-VN" sz="36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40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40"/>
          <p:cNvSpPr txBox="1"/>
          <p:nvPr/>
        </p:nvSpPr>
        <p:spPr>
          <a:xfrm>
            <a:off x="1549009" y="1905081"/>
            <a:ext cx="152163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Chọn câu trả lời đúng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562" y="492549"/>
            <a:ext cx="8681456" cy="21398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3993" y="2849421"/>
            <a:ext cx="83406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 mỗi chai lọc nước người ta đặt một tắm bìa hình vuông cạnh 3 dm.</a:t>
            </a:r>
          </a:p>
          <a:p>
            <a:pPr algn="just"/>
            <a:r>
              <a:rPr lang="vi-VN" sz="4000" b="1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mỗi tấm bìa là:</a:t>
            </a:r>
            <a:endParaRPr lang="vi-VN" sz="4000" b="1" i="1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4566"/>
          <a:stretch/>
        </p:blipFill>
        <p:spPr>
          <a:xfrm>
            <a:off x="11130529" y="2704084"/>
            <a:ext cx="4332055" cy="3281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793993" y="5308388"/>
            <a:ext cx="88169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9 mm</a:t>
            </a:r>
            <a:r>
              <a:rPr kumimoji="0" lang="en-US" altLang="en-US" sz="40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9 cm</a:t>
            </a:r>
            <a:r>
              <a:rPr kumimoji="0" lang="en-US" altLang="en-US" sz="40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0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9 dm</a:t>
            </a:r>
            <a:r>
              <a:rPr kumimoji="0" lang="en-US" altLang="en-US" sz="40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9 m</a:t>
            </a:r>
            <a:r>
              <a:rPr kumimoji="0" lang="en-US" altLang="en-US" sz="40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0668400" y="6870941"/>
            <a:ext cx="495359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3 = 9 (dm</a:t>
            </a:r>
            <a:r>
              <a:rPr kumimoji="0" lang="en-US" altLang="en-US" sz="36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1" u="sng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kumimoji="0" lang="en-US" altLang="en-US" sz="3600" b="1" i="1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1" i="1" u="sng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3600" b="1" i="1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kumimoji="0" lang="en-US" altLang="en-US" sz="3600" b="1" i="1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 dm</a:t>
            </a:r>
            <a:r>
              <a:rPr kumimoji="0" lang="en-US" altLang="en-US" sz="36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55772" y="5275876"/>
            <a:ext cx="838200" cy="762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6" grpId="0"/>
      <p:bldP spid="18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2276</TotalTime>
  <Words>475</Words>
  <Application>Microsoft Office PowerPoint</Application>
  <PresentationFormat>Custom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UVF Funkydori</vt:lpstr>
      <vt:lpstr>Cambria</vt:lpstr>
      <vt:lpstr>Arial</vt:lpstr>
      <vt:lpstr>Calibri</vt:lpstr>
      <vt:lpstr>SVN-Adam Gorry</vt:lpstr>
      <vt:lpstr>Coiny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</dc:title>
  <dc:subject>9Slide.vn</dc:subject>
  <dc:creator>HP</dc:creator>
  <dc:description>9Slide.vn</dc:description>
  <cp:lastModifiedBy>Hà Lê</cp:lastModifiedBy>
  <cp:revision>30</cp:revision>
  <dcterms:created xsi:type="dcterms:W3CDTF">2006-08-16T00:00:00Z</dcterms:created>
  <dcterms:modified xsi:type="dcterms:W3CDTF">2023-10-29T03:22:06Z</dcterms:modified>
  <cp:category>9Slide.vn</cp:category>
  <dc:identifier>DAFqcxbvydI</dc:identifier>
</cp:coreProperties>
</file>