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8" r:id="rId3"/>
  </p:sldMasterIdLst>
  <p:notesMasterIdLst>
    <p:notesMasterId r:id="rId27"/>
  </p:notesMasterIdLst>
  <p:sldIdLst>
    <p:sldId id="257" r:id="rId4"/>
    <p:sldId id="290" r:id="rId5"/>
    <p:sldId id="260" r:id="rId6"/>
    <p:sldId id="274" r:id="rId7"/>
    <p:sldId id="275" r:id="rId8"/>
    <p:sldId id="276" r:id="rId9"/>
    <p:sldId id="291" r:id="rId10"/>
    <p:sldId id="288" r:id="rId11"/>
    <p:sldId id="292" r:id="rId12"/>
    <p:sldId id="293" r:id="rId13"/>
    <p:sldId id="294" r:id="rId14"/>
    <p:sldId id="295" r:id="rId15"/>
    <p:sldId id="296" r:id="rId16"/>
    <p:sldId id="297" r:id="rId17"/>
    <p:sldId id="298" r:id="rId18"/>
    <p:sldId id="299" r:id="rId19"/>
    <p:sldId id="445" r:id="rId20"/>
    <p:sldId id="446" r:id="rId21"/>
    <p:sldId id="447" r:id="rId22"/>
    <p:sldId id="448" r:id="rId23"/>
    <p:sldId id="451" r:id="rId24"/>
    <p:sldId id="450" r:id="rId25"/>
    <p:sldId id="4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40" autoAdjust="0"/>
  </p:normalViewPr>
  <p:slideViewPr>
    <p:cSldViewPr snapToGrid="0">
      <p:cViewPr varScale="1">
        <p:scale>
          <a:sx n="58" d="100"/>
          <a:sy n="58" d="100"/>
        </p:scale>
        <p:origin x="98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22</a:t>
            </a:fld>
            <a:endParaRPr lang="en-US"/>
          </a:p>
        </p:txBody>
      </p:sp>
    </p:spTree>
    <p:extLst>
      <p:ext uri="{BB962C8B-B14F-4D97-AF65-F5344CB8AC3E}">
        <p14:creationId xmlns:p14="http://schemas.microsoft.com/office/powerpoint/2010/main" val="3673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PHẦN KHỞI ĐỘNG</a:t>
            </a:r>
          </a:p>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enter </a:t>
            </a:r>
            <a:r>
              <a:rPr lang="en-US" dirty="0" err="1"/>
              <a:t>để</a:t>
            </a:r>
            <a:r>
              <a:rPr lang="en-US" dirty="0"/>
              <a:t> </a:t>
            </a:r>
            <a:r>
              <a:rPr lang="en-US" dirty="0" err="1"/>
              <a:t>mất</a:t>
            </a:r>
            <a:r>
              <a:rPr lang="en-US" dirty="0"/>
              <a:t> </a:t>
            </a:r>
            <a:r>
              <a:rPr lang="en-US" dirty="0" err="1"/>
              <a:t>bông</a:t>
            </a:r>
            <a:r>
              <a:rPr lang="en-US" dirty="0"/>
              <a:t> </a:t>
            </a:r>
            <a:r>
              <a:rPr lang="en-US" dirty="0" err="1"/>
              <a:t>hoa</a:t>
            </a:r>
            <a:endParaRPr lang="en-US" dirty="0"/>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MŨI TÊN ĐỂ QUAY LẠI SL3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7</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015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1385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5255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636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2678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5138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837172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577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8525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29833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28555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2608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2023/10/3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49755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18" Type="http://schemas.microsoft.com/office/2007/relationships/hdphoto" Target="../media/hdphoto7.wdp"/><Relationship Id="rId3" Type="http://schemas.openxmlformats.org/officeDocument/2006/relationships/slide" Target="slide18.xml"/><Relationship Id="rId7" Type="http://schemas.openxmlformats.org/officeDocument/2006/relationships/image" Target="../media/image52.png"/><Relationship Id="rId12" Type="http://schemas.openxmlformats.org/officeDocument/2006/relationships/slide" Target="slide21.xml"/><Relationship Id="rId17" Type="http://schemas.openxmlformats.org/officeDocument/2006/relationships/image" Target="../media/image56.png"/><Relationship Id="rId2" Type="http://schemas.openxmlformats.org/officeDocument/2006/relationships/notesSlide" Target="../notesSlides/notesSlide9.xml"/><Relationship Id="rId16" Type="http://schemas.microsoft.com/office/2007/relationships/hdphoto" Target="../media/hdphoto6.wdp"/><Relationship Id="rId1" Type="http://schemas.openxmlformats.org/officeDocument/2006/relationships/slideLayout" Target="../slideLayouts/slideLayout47.xml"/><Relationship Id="rId6" Type="http://schemas.openxmlformats.org/officeDocument/2006/relationships/slide" Target="slide19.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slide" Target="slide20.xm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51.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3.png"/><Relationship Id="rId21" Type="http://schemas.openxmlformats.org/officeDocument/2006/relationships/slide" Target="slide5.xml"/><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7.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5.svg"/><Relationship Id="rId15" Type="http://schemas.openxmlformats.org/officeDocument/2006/relationships/image" Target="../media/image23.svg"/><Relationship Id="rId23" Type="http://schemas.openxmlformats.org/officeDocument/2006/relationships/image" Target="../media/image29.svg"/><Relationship Id="rId10" Type="http://schemas.openxmlformats.org/officeDocument/2006/relationships/image" Target="../media/image19.svg"/><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74974D39-36AA-EA69-9ABA-A705961AF8DA}"/>
              </a:ext>
            </a:extLst>
          </p:cNvPr>
          <p:cNvSpPr/>
          <p:nvPr/>
        </p:nvSpPr>
        <p:spPr>
          <a:xfrm>
            <a:off x="374820" y="3435427"/>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C321A10-4114-1E43-E470-4799225DD640}"/>
              </a:ext>
            </a:extLst>
          </p:cNvPr>
          <p:cNvCxnSpPr>
            <a:cxnSpLocks/>
            <a:stCxn id="6" idx="3"/>
            <a:endCxn id="8" idx="1"/>
          </p:cNvCxnSpPr>
          <p:nvPr/>
        </p:nvCxnSpPr>
        <p:spPr>
          <a:xfrm flipV="1">
            <a:off x="3140495" y="1694533"/>
            <a:ext cx="1085850" cy="22600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9E56790-42E8-9C9D-9C42-C31D0C0D408B}"/>
              </a:ext>
            </a:extLst>
          </p:cNvPr>
          <p:cNvSpPr/>
          <p:nvPr/>
        </p:nvSpPr>
        <p:spPr>
          <a:xfrm>
            <a:off x="4226345" y="1134738"/>
            <a:ext cx="7172325" cy="111958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cần đủ nước, chất khoáng, không khí, ánh sáng và nhiệt độ thích hợp để sống và phát triển.</a:t>
            </a:r>
          </a:p>
        </p:txBody>
      </p:sp>
      <p:cxnSp>
        <p:nvCxnSpPr>
          <p:cNvPr id="9" name="Straight Connector 8">
            <a:extLst>
              <a:ext uri="{FF2B5EF4-FFF2-40B4-BE49-F238E27FC236}">
                <a16:creationId xmlns:a16="http://schemas.microsoft.com/office/drawing/2014/main" id="{C83B80E0-29E9-CF75-1CC3-6B98F9BCA213}"/>
              </a:ext>
            </a:extLst>
          </p:cNvPr>
          <p:cNvCxnSpPr>
            <a:cxnSpLocks/>
            <a:stCxn id="6" idx="3"/>
          </p:cNvCxnSpPr>
          <p:nvPr/>
        </p:nvCxnSpPr>
        <p:spPr>
          <a:xfrm flipV="1">
            <a:off x="3140495" y="3467962"/>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DEAE2FA-23DF-9187-2606-720F942CF580}"/>
              </a:ext>
            </a:extLst>
          </p:cNvPr>
          <p:cNvSpPr/>
          <p:nvPr/>
        </p:nvSpPr>
        <p:spPr>
          <a:xfrm>
            <a:off x="4359695" y="2597228"/>
            <a:ext cx="7267575" cy="1485900"/>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có khả năng tự tổng hợp các chất dinh dưỡng cần cho sự sống nhờ quá trình quang hợp.</a:t>
            </a:r>
          </a:p>
        </p:txBody>
      </p:sp>
      <p:cxnSp>
        <p:nvCxnSpPr>
          <p:cNvPr id="19" name="Straight Connector 18">
            <a:extLst>
              <a:ext uri="{FF2B5EF4-FFF2-40B4-BE49-F238E27FC236}">
                <a16:creationId xmlns:a16="http://schemas.microsoft.com/office/drawing/2014/main" id="{2BC3D835-DDF2-FD39-387F-E6AD55B6512A}"/>
              </a:ext>
            </a:extLst>
          </p:cNvPr>
          <p:cNvCxnSpPr>
            <a:cxnSpLocks/>
            <a:stCxn id="6" idx="3"/>
            <a:endCxn id="20" idx="1"/>
          </p:cNvCxnSpPr>
          <p:nvPr/>
        </p:nvCxnSpPr>
        <p:spPr>
          <a:xfrm>
            <a:off x="3140495" y="3954540"/>
            <a:ext cx="1238250" cy="984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116A1BD5-B087-1B82-FB72-91A044633BDB}"/>
              </a:ext>
            </a:extLst>
          </p:cNvPr>
          <p:cNvSpPr/>
          <p:nvPr/>
        </p:nvSpPr>
        <p:spPr>
          <a:xfrm>
            <a:off x="4378745" y="4359352"/>
            <a:ext cx="7267575" cy="116009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002060"/>
                </a:solidFill>
              </a:rPr>
              <a:t>T</a:t>
            </a:r>
            <a:r>
              <a:rPr lang="vi-VN" sz="2400" dirty="0">
                <a:solidFill>
                  <a:srgbClr val="002060"/>
                </a:solidFill>
              </a:rPr>
              <a:t>hực vật trao đổi khí các-bô-níc, ô-xi, nước và các chất khoáng với môi trường.</a:t>
            </a:r>
          </a:p>
        </p:txBody>
      </p:sp>
    </p:spTree>
    <p:extLst>
      <p:ext uri="{BB962C8B-B14F-4D97-AF65-F5344CB8AC3E}">
        <p14:creationId xmlns:p14="http://schemas.microsoft.com/office/powerpoint/2010/main" val="4227311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915</Words>
  <Application>Microsoft Office PowerPoint</Application>
  <PresentationFormat>Widescreen</PresentationFormat>
  <Paragraphs>75</Paragraphs>
  <Slides>23</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23</vt:i4>
      </vt:variant>
    </vt:vector>
  </HeadingPairs>
  <TitlesOfParts>
    <vt:vector size="42" baseType="lpstr">
      <vt:lpstr>#9Slide02 Noi dung dai</vt:lpstr>
      <vt:lpstr>Anaheim</vt:lpstr>
      <vt:lpstr>等线</vt:lpstr>
      <vt:lpstr>微软雅黑</vt:lpstr>
      <vt:lpstr>Ranchers</vt:lpstr>
      <vt:lpstr>思源黑体 CN</vt:lpstr>
      <vt:lpstr>思源黑体 CN Bold</vt:lpstr>
      <vt:lpstr>#9Slide05 Angelline</vt:lpstr>
      <vt:lpstr>Arial</vt:lpstr>
      <vt:lpstr>Calibri</vt:lpstr>
      <vt:lpstr>Cambria</vt:lpstr>
      <vt:lpstr>Georgia</vt:lpstr>
      <vt:lpstr>Nunito</vt:lpstr>
      <vt:lpstr>Tahoma</vt:lpstr>
      <vt:lpstr>Times New Roman</vt:lpstr>
      <vt:lpstr>UTM Avo</vt:lpstr>
      <vt:lpstr>Science Subject for Pre-K: Observe insect life by Slidesgo</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2023-10-02T12:19:13Z</dcterms:created>
  <dcterms:modified xsi:type="dcterms:W3CDTF">2023-10-03T02:20:35Z</dcterms:modified>
</cp:coreProperties>
</file>