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7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2024/10/1</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10/1/2024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2024/10/1</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C070B634-F0A3-62D7-4921-71CAE697A6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BC33036-917C-2208-6288-3DA968D59A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3.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DengXian</vt:lpstr>
      <vt:lpstr>Arial</vt:lpstr>
      <vt:lpstr>Calibri</vt:lpstr>
      <vt:lpstr>Cambria</vt:lpstr>
      <vt:lpstr>Times New Roman</vt:lpstr>
      <vt:lpstr>UTM Avo</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2024-10-01T11:36:44Z</dcterms:created>
  <dcterms:modified xsi:type="dcterms:W3CDTF">2024-10-01T13:00:07Z</dcterms:modified>
</cp:coreProperties>
</file>