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263" r:id="rId4"/>
    <p:sldId id="265" r:id="rId5"/>
    <p:sldId id="260" r:id="rId6"/>
    <p:sldId id="280" r:id="rId7"/>
    <p:sldId id="282" r:id="rId8"/>
    <p:sldId id="285" r:id="rId9"/>
    <p:sldId id="286" r:id="rId10"/>
    <p:sldId id="284" r:id="rId11"/>
    <p:sldId id="287" r:id="rId12"/>
    <p:sldId id="289" r:id="rId13"/>
    <p:sldId id="288" r:id="rId14"/>
    <p:sldId id="290" r:id="rId15"/>
    <p:sldId id="281" r:id="rId16"/>
    <p:sldId id="283" r:id="rId17"/>
    <p:sldId id="291" r:id="rId18"/>
    <p:sldId id="264" r:id="rId19"/>
  </p:sldIdLst>
  <p:sldSz cx="12192000" cy="6858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Bahnschrift SemiBold Condensed" panose="020B0502040204020203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FE9B83"/>
    <a:srgbClr val="127349"/>
    <a:srgbClr val="99AF46"/>
    <a:srgbClr val="7A8C38"/>
    <a:srgbClr val="6AA682"/>
    <a:srgbClr val="E94941"/>
    <a:srgbClr val="2EA973"/>
    <a:srgbClr val="FFC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79402-62CE-48D5-A248-AFA3AFCE5B3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795CC-528B-462A-9D15-12E0DFA4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6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4727F-9E83-3CC5-DCB4-102AED179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3BCE1-AFE2-311F-327B-0C35C3615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852D7-E11B-8265-621A-9F33D316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252D9-FDD3-CC01-4381-2FAA72E4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D3331-7CE6-21D3-DF14-52BCB840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32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A2FE-241D-1761-3274-93538FD7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F1B32-0C94-DFFC-9057-36B2B2FBF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0603-B06D-2AB7-585C-6BEBAF7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83727-4E80-7CA0-2027-7B583B73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3B27-AAAA-79FE-41AE-51D7FC40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91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CD3954-609A-14B0-154F-E92585748B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DA775-36F0-B49E-92D2-0165D663E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66D03-3293-D4EC-DD80-8D678F6E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063D8-22F8-0085-D7ED-FF908803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5F653-9155-50D3-0273-8184395D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94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4811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67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779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522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51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69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131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2022/12/4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9881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67D2-A9E1-29FB-C6B8-F90D6891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6D96-D6BE-CF0F-684E-734797110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1A1B3-02C4-2B9B-1F88-F5FFDCF02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DB122-EA97-BD4E-A5E5-53ABAB29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A3AFD-79A4-E778-ED7E-5AFD3450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25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3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606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8251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4614D-B3D1-1584-CDEE-2352747D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19E9F-7144-1545-A4EC-950D57CF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46E02-2326-63A5-C430-BADD1E1EB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76838-85EA-DF22-C142-19F23A7E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4F817-EE1D-A54C-766B-1A162852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99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9209-B03E-3A35-1645-5A91EB4A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8804F-F0C5-5D4C-D648-379423E1D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54B8F-A019-A9A0-8F22-ECF2402BA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462F8-136C-B69A-68B9-ED18A735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DAA7C-B696-F574-DE78-A575323E5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A7DEF-82A8-8914-39A9-E0FA89E6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62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786B4-7099-1B11-9DA1-3F9FD0E8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4F5DD-7565-9399-4B0F-B608F16F4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7438C-FE5B-CE07-2C0C-7DDE2D912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9CE554-7D9B-1B2A-B3AD-B2F310EBA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3C1966-AFE8-59D6-DECF-972A11663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C5D52-7BF0-8A6C-E7DC-27E85FDE8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34049C-3210-28C3-DDB0-2524AF8C1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3B9D78-FC96-368E-FF37-3EDB07D9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6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6C90B-7889-F58E-39D0-F18DE28CC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1A6B0-74D5-9AEF-5658-DBE16667B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1061B-7C17-84A8-B58C-E65D4674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EBB79-4FF5-A242-A9EC-DCA80182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95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5069A0-436B-A115-67F1-1309FA13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72753-BB5F-E973-D08C-9859DC21A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B8808-D5E9-7077-AC9C-59D62E3C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90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6B6DB-5D31-1223-C732-0269754F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722B7-C30F-8C11-72B4-27DF64C33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BF46A-B98B-4E9B-33DC-1930253B1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D6FDB-5BE4-CE7C-8454-FAFFF8356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B7FE8-FA50-9118-5EF4-7453D590F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2E093-5D93-2234-900F-F5DC826F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22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34477-1FC4-33FC-DFCA-B02DD91A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F44BC-464C-6140-43A5-D7EFF968C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46E97-B882-0B81-81AB-179E2ED55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F5F47-AFAC-15D8-371D-9FBF1A7C6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CED9A-B2E1-A23A-6500-76478EBA6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3DF8F-6D62-D304-F511-A4BAA56E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94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66EEC7-5C7F-0029-32F7-150FB8C3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AEBDF-868A-4632-79A4-2EBF29F18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F734-9265-8A21-CD17-ED5906663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7801-F0EA-4C30-A5FA-CB8A0C78A99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1020D-8AF0-AA57-16BC-504F0197A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F2A9-996E-F3BD-99F7-7F1F1B56F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2FBB9-D8FF-4949-A109-89A55EDBD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82904-CF7B-909E-DF58-41FC1BDF096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845283B0-5789-579B-28B2-66134B4112C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ECFBCD-A259-30FF-2643-9F9C75C7B4C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3B5E38-984D-54F1-CE47-9FE4FD3470C1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315E67-8BD7-8551-2A1E-0D3ADF6AF37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698017-068A-4A0E-32FC-875B6F8E536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AB3626-CBA3-A2BF-B10A-39A1EE2D1D1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B78FF02-F00B-2C23-E844-BF51050CDF9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B848CE4-4699-7B9D-3E25-C7FDAEA0F52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4EE61C-B525-FC44-7112-B5F714B4142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528245-3E02-0954-0A27-277314ACF5F4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55548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79.xml"/><Relationship Id="rId7" Type="http://schemas.openxmlformats.org/officeDocument/2006/relationships/image" Target="../media/image34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85.xml"/><Relationship Id="rId7" Type="http://schemas.openxmlformats.org/officeDocument/2006/relationships/image" Target="../media/image3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8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6.pn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9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12" Type="http://schemas.openxmlformats.org/officeDocument/2006/relationships/image" Target="../media/image39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75.xml"/><Relationship Id="rId7" Type="http://schemas.openxmlformats.org/officeDocument/2006/relationships/image" Target="../media/image34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573405" y="301956"/>
            <a:ext cx="11415802" cy="5323177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-10795" y="-163195"/>
            <a:ext cx="3279140" cy="173863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56380" y="4763770"/>
            <a:ext cx="4211320" cy="20948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24E5A2-270A-9B54-E9FB-0A5DE6C82C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1268" y="4408473"/>
            <a:ext cx="2449184" cy="1038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72130B-B1EA-F9DF-C3A0-C3ACE4F138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8996" y="1473064"/>
            <a:ext cx="10601863" cy="3036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980087-9998-BCA7-44E5-0B7B05539F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2069" y="420357"/>
            <a:ext cx="2755631" cy="14692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0EBC40-0663-9DBA-92B8-3ECEBA2FA805}"/>
              </a:ext>
            </a:extLst>
          </p:cNvPr>
          <p:cNvGrpSpPr/>
          <p:nvPr/>
        </p:nvGrpSpPr>
        <p:grpSpPr>
          <a:xfrm>
            <a:off x="2315563" y="414464"/>
            <a:ext cx="9272372" cy="853085"/>
            <a:chOff x="9161849" y="-252331"/>
            <a:chExt cx="28745228" cy="8530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502C583-99ED-5525-EAE2-8FFBD210BF01}"/>
                </a:ext>
              </a:extLst>
            </p:cNvPr>
            <p:cNvSpPr/>
            <p:nvPr/>
          </p:nvSpPr>
          <p:spPr>
            <a:xfrm>
              <a:off x="9161849" y="-217141"/>
              <a:ext cx="28745225" cy="81789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855C2-A488-6BA5-B2D3-EE5DC3F19A28}"/>
                </a:ext>
              </a:extLst>
            </p:cNvPr>
            <p:cNvSpPr txBox="1"/>
            <p:nvPr/>
          </p:nvSpPr>
          <p:spPr>
            <a:xfrm>
              <a:off x="9223993" y="-252331"/>
              <a:ext cx="28683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bốn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54880A-863E-2A67-D538-6DBB61565F9B}"/>
              </a:ext>
            </a:extLst>
          </p:cNvPr>
          <p:cNvGrpSpPr/>
          <p:nvPr/>
        </p:nvGrpSpPr>
        <p:grpSpPr>
          <a:xfrm>
            <a:off x="475076" y="1389976"/>
            <a:ext cx="2937785" cy="2923670"/>
            <a:chOff x="475076" y="2284659"/>
            <a:chExt cx="2937785" cy="29236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E1D900-B10D-513C-AE13-CA8FEF8D9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5076" y="2284659"/>
              <a:ext cx="2937785" cy="292367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BFFE05-D4E5-94C1-8F62-6E9820A31AC9}"/>
                </a:ext>
              </a:extLst>
            </p:cNvPr>
            <p:cNvSpPr txBox="1"/>
            <p:nvPr/>
          </p:nvSpPr>
          <p:spPr>
            <a:xfrm>
              <a:off x="904011" y="3504001"/>
              <a:ext cx="1980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300 ml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22D86D-88CC-7BAA-EF8B-85ACC86D9A08}"/>
              </a:ext>
            </a:extLst>
          </p:cNvPr>
          <p:cNvGrpSpPr/>
          <p:nvPr/>
        </p:nvGrpSpPr>
        <p:grpSpPr>
          <a:xfrm>
            <a:off x="3811208" y="2197652"/>
            <a:ext cx="2126211" cy="2115994"/>
            <a:chOff x="3811208" y="3092335"/>
            <a:chExt cx="2126211" cy="21159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7A963B-04E1-1489-84D0-C1C2A33CD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11208" y="3092335"/>
              <a:ext cx="2126211" cy="21159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FE86EE-E286-0EA1-D995-D23EF8AF9697}"/>
                </a:ext>
              </a:extLst>
            </p:cNvPr>
            <p:cNvSpPr txBox="1"/>
            <p:nvPr/>
          </p:nvSpPr>
          <p:spPr>
            <a:xfrm>
              <a:off x="3811208" y="3827166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150 ml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6B29D8-1B02-4262-8E45-1D7D9287B1DD}"/>
              </a:ext>
            </a:extLst>
          </p:cNvPr>
          <p:cNvGrpSpPr/>
          <p:nvPr/>
        </p:nvGrpSpPr>
        <p:grpSpPr>
          <a:xfrm>
            <a:off x="6318814" y="1865142"/>
            <a:ext cx="2460325" cy="2448504"/>
            <a:chOff x="6318814" y="2759825"/>
            <a:chExt cx="2460325" cy="24485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A7F619-FC9F-0F0B-D1F9-E96BCA5F5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18814" y="2759825"/>
              <a:ext cx="2460325" cy="24485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44C269-0592-3AB8-4D0A-C59E50E7651D}"/>
                </a:ext>
              </a:extLst>
            </p:cNvPr>
            <p:cNvSpPr txBox="1"/>
            <p:nvPr/>
          </p:nvSpPr>
          <p:spPr>
            <a:xfrm>
              <a:off x="6492394" y="3752261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200 ml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4EFA64-1652-4419-BB20-B0991DB835B6}"/>
              </a:ext>
            </a:extLst>
          </p:cNvPr>
          <p:cNvGrpSpPr/>
          <p:nvPr/>
        </p:nvGrpSpPr>
        <p:grpSpPr>
          <a:xfrm>
            <a:off x="8951771" y="1514801"/>
            <a:ext cx="2765153" cy="2751866"/>
            <a:chOff x="8951771" y="2409484"/>
            <a:chExt cx="2765153" cy="27518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B7D4B7-AD27-D6F8-F6EC-0DB6BFE5E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51771" y="2409484"/>
              <a:ext cx="2765153" cy="275186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4AA68A-88E8-D3DA-3E89-F2A8E3AA8FDA}"/>
                </a:ext>
              </a:extLst>
            </p:cNvPr>
            <p:cNvSpPr txBox="1"/>
            <p:nvPr/>
          </p:nvSpPr>
          <p:spPr>
            <a:xfrm>
              <a:off x="9300243" y="3565557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250 ml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FAA566-E372-A8AC-4761-97C58EFADBD7}"/>
              </a:ext>
            </a:extLst>
          </p:cNvPr>
          <p:cNvGrpSpPr/>
          <p:nvPr/>
        </p:nvGrpSpPr>
        <p:grpSpPr>
          <a:xfrm>
            <a:off x="230660" y="5572118"/>
            <a:ext cx="11357274" cy="734940"/>
            <a:chOff x="-1837176" y="3349099"/>
            <a:chExt cx="12209666" cy="76081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A24EC5-69B0-3B20-4D35-ED924249BAE6}"/>
                </a:ext>
              </a:extLst>
            </p:cNvPr>
            <p:cNvSpPr/>
            <p:nvPr/>
          </p:nvSpPr>
          <p:spPr>
            <a:xfrm>
              <a:off x="-1674071" y="3411654"/>
              <a:ext cx="12046560" cy="698256"/>
            </a:xfrm>
            <a:prstGeom prst="roundRect">
              <a:avLst>
                <a:gd name="adj" fmla="val 44883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66D5C5-9FB6-9CD4-F10C-077D44F986AC}"/>
                </a:ext>
              </a:extLst>
            </p:cNvPr>
            <p:cNvSpPr txBox="1"/>
            <p:nvPr/>
          </p:nvSpPr>
          <p:spPr>
            <a:xfrm>
              <a:off x="-1837176" y="3349099"/>
              <a:ext cx="12209666" cy="732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b)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khác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nhau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350 ml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678B89-5558-3278-D54C-9C17097621DA}"/>
              </a:ext>
            </a:extLst>
          </p:cNvPr>
          <p:cNvGrpSpPr/>
          <p:nvPr/>
        </p:nvGrpSpPr>
        <p:grpSpPr>
          <a:xfrm>
            <a:off x="1471342" y="4344303"/>
            <a:ext cx="845499" cy="929941"/>
            <a:chOff x="759954" y="678002"/>
            <a:chExt cx="845499" cy="929941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4CB9AA6-88EA-1D40-E800-C882B139A10E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PA-文本框 54">
              <a:extLst>
                <a:ext uri="{FF2B5EF4-FFF2-40B4-BE49-F238E27FC236}">
                  <a16:creationId xmlns:a16="http://schemas.microsoft.com/office/drawing/2014/main" id="{4A795085-6823-1A7B-CEDD-759F3B52D6D7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A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7F7C99-1296-4507-833D-68C8D4E278B5}"/>
              </a:ext>
            </a:extLst>
          </p:cNvPr>
          <p:cNvGrpSpPr/>
          <p:nvPr/>
        </p:nvGrpSpPr>
        <p:grpSpPr>
          <a:xfrm>
            <a:off x="4378539" y="4324757"/>
            <a:ext cx="845499" cy="929941"/>
            <a:chOff x="759954" y="678002"/>
            <a:chExt cx="845499" cy="929941"/>
          </a:xfrm>
        </p:grpSpPr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5BA0E9D2-BB3C-5763-92E7-97CA3ED85305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PA-文本框 54">
              <a:extLst>
                <a:ext uri="{FF2B5EF4-FFF2-40B4-BE49-F238E27FC236}">
                  <a16:creationId xmlns:a16="http://schemas.microsoft.com/office/drawing/2014/main" id="{73E3124C-9BBB-CC6F-8984-5227C0D97186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B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93AE52A-DE1A-F193-F452-38F68D648B5B}"/>
              </a:ext>
            </a:extLst>
          </p:cNvPr>
          <p:cNvGrpSpPr/>
          <p:nvPr/>
        </p:nvGrpSpPr>
        <p:grpSpPr>
          <a:xfrm>
            <a:off x="7059725" y="4347399"/>
            <a:ext cx="845499" cy="929941"/>
            <a:chOff x="759954" y="678002"/>
            <a:chExt cx="845499" cy="929941"/>
          </a:xfrm>
        </p:grpSpPr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9DCC1EFD-B5F1-BB7C-E2C7-59F5464925A1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PA-文本框 54">
              <a:extLst>
                <a:ext uri="{FF2B5EF4-FFF2-40B4-BE49-F238E27FC236}">
                  <a16:creationId xmlns:a16="http://schemas.microsoft.com/office/drawing/2014/main" id="{4FCBD202-34D8-D80F-A299-87478367EE8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E9463A-0E6E-9DD2-2131-E5374ADFF5F0}"/>
              </a:ext>
            </a:extLst>
          </p:cNvPr>
          <p:cNvGrpSpPr/>
          <p:nvPr/>
        </p:nvGrpSpPr>
        <p:grpSpPr>
          <a:xfrm>
            <a:off x="9837669" y="4344303"/>
            <a:ext cx="845499" cy="929941"/>
            <a:chOff x="759954" y="678002"/>
            <a:chExt cx="845499" cy="929941"/>
          </a:xfrm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B3008BA2-76CF-4F9B-52D8-EB1ED828A745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PA-文本框 54">
              <a:extLst>
                <a:ext uri="{FF2B5EF4-FFF2-40B4-BE49-F238E27FC236}">
                  <a16:creationId xmlns:a16="http://schemas.microsoft.com/office/drawing/2014/main" id="{05070CEB-AA94-C575-C167-2C544BC569F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D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C8008C1-487F-6925-CA3E-EBF60E72EDD1}"/>
              </a:ext>
            </a:extLst>
          </p:cNvPr>
          <p:cNvSpPr/>
          <p:nvPr/>
        </p:nvSpPr>
        <p:spPr>
          <a:xfrm>
            <a:off x="3578938" y="1695283"/>
            <a:ext cx="5286517" cy="369363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712771-860D-9898-3FE9-85B1203D0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118" y="5385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6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0EBC40-0663-9DBA-92B8-3ECEBA2FA805}"/>
              </a:ext>
            </a:extLst>
          </p:cNvPr>
          <p:cNvGrpSpPr/>
          <p:nvPr/>
        </p:nvGrpSpPr>
        <p:grpSpPr>
          <a:xfrm>
            <a:off x="2315563" y="449654"/>
            <a:ext cx="9272371" cy="817895"/>
            <a:chOff x="9161849" y="-217141"/>
            <a:chExt cx="28745225" cy="8178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502C583-99ED-5525-EAE2-8FFBD210BF01}"/>
                </a:ext>
              </a:extLst>
            </p:cNvPr>
            <p:cNvSpPr/>
            <p:nvPr/>
          </p:nvSpPr>
          <p:spPr>
            <a:xfrm>
              <a:off x="9161849" y="-217141"/>
              <a:ext cx="28745225" cy="81789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855C2-A488-6BA5-B2D3-EE5DC3F19A28}"/>
                </a:ext>
              </a:extLst>
            </p:cNvPr>
            <p:cNvSpPr txBox="1"/>
            <p:nvPr/>
          </p:nvSpPr>
          <p:spPr>
            <a:xfrm>
              <a:off x="9223990" y="-205679"/>
              <a:ext cx="28683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bốn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22D86D-88CC-7BAA-EF8B-85ACC86D9A08}"/>
              </a:ext>
            </a:extLst>
          </p:cNvPr>
          <p:cNvGrpSpPr/>
          <p:nvPr/>
        </p:nvGrpSpPr>
        <p:grpSpPr>
          <a:xfrm>
            <a:off x="873331" y="2317306"/>
            <a:ext cx="2126211" cy="2115994"/>
            <a:chOff x="3811208" y="3092335"/>
            <a:chExt cx="2126211" cy="21159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7A963B-04E1-1489-84D0-C1C2A33CD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11208" y="3092335"/>
              <a:ext cx="2126211" cy="21159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FE86EE-E286-0EA1-D995-D23EF8AF9697}"/>
                </a:ext>
              </a:extLst>
            </p:cNvPr>
            <p:cNvSpPr txBox="1"/>
            <p:nvPr/>
          </p:nvSpPr>
          <p:spPr>
            <a:xfrm>
              <a:off x="3811208" y="3827166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150 ml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6B29D8-1B02-4262-8E45-1D7D9287B1DD}"/>
              </a:ext>
            </a:extLst>
          </p:cNvPr>
          <p:cNvGrpSpPr/>
          <p:nvPr/>
        </p:nvGrpSpPr>
        <p:grpSpPr>
          <a:xfrm>
            <a:off x="3380937" y="1984796"/>
            <a:ext cx="2460325" cy="2448504"/>
            <a:chOff x="6318814" y="2759825"/>
            <a:chExt cx="2460325" cy="24485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A7F619-FC9F-0F0B-D1F9-E96BCA5F5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18814" y="2759825"/>
              <a:ext cx="2460325" cy="24485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44C269-0592-3AB8-4D0A-C59E50E7651D}"/>
                </a:ext>
              </a:extLst>
            </p:cNvPr>
            <p:cNvSpPr txBox="1"/>
            <p:nvPr/>
          </p:nvSpPr>
          <p:spPr>
            <a:xfrm>
              <a:off x="6492394" y="3752261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200 ml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66D5C5-9FB6-9CD4-F10C-077D44F986AC}"/>
              </a:ext>
            </a:extLst>
          </p:cNvPr>
          <p:cNvSpPr txBox="1"/>
          <p:nvPr/>
        </p:nvSpPr>
        <p:spPr>
          <a:xfrm>
            <a:off x="6054234" y="1657949"/>
            <a:ext cx="5814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ca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350 ml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7F7C99-1296-4507-833D-68C8D4E278B5}"/>
              </a:ext>
            </a:extLst>
          </p:cNvPr>
          <p:cNvGrpSpPr/>
          <p:nvPr/>
        </p:nvGrpSpPr>
        <p:grpSpPr>
          <a:xfrm>
            <a:off x="1440662" y="4444411"/>
            <a:ext cx="845499" cy="929941"/>
            <a:chOff x="759954" y="678002"/>
            <a:chExt cx="845499" cy="929941"/>
          </a:xfrm>
        </p:grpSpPr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5BA0E9D2-BB3C-5763-92E7-97CA3ED85305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PA-文本框 54">
              <a:extLst>
                <a:ext uri="{FF2B5EF4-FFF2-40B4-BE49-F238E27FC236}">
                  <a16:creationId xmlns:a16="http://schemas.microsoft.com/office/drawing/2014/main" id="{73E3124C-9BBB-CC6F-8984-5227C0D9718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B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93AE52A-DE1A-F193-F452-38F68D648B5B}"/>
              </a:ext>
            </a:extLst>
          </p:cNvPr>
          <p:cNvGrpSpPr/>
          <p:nvPr/>
        </p:nvGrpSpPr>
        <p:grpSpPr>
          <a:xfrm>
            <a:off x="4121848" y="4467053"/>
            <a:ext cx="845499" cy="929941"/>
            <a:chOff x="759954" y="678002"/>
            <a:chExt cx="845499" cy="929941"/>
          </a:xfrm>
        </p:grpSpPr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9DCC1EFD-B5F1-BB7C-E2C7-59F5464925A1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PA-文本框 54">
              <a:extLst>
                <a:ext uri="{FF2B5EF4-FFF2-40B4-BE49-F238E27FC236}">
                  <a16:creationId xmlns:a16="http://schemas.microsoft.com/office/drawing/2014/main" id="{4FCBD202-34D8-D80F-A299-87478367EE86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C8008C1-487F-6925-CA3E-EBF60E72EDD1}"/>
              </a:ext>
            </a:extLst>
          </p:cNvPr>
          <p:cNvSpPr/>
          <p:nvPr/>
        </p:nvSpPr>
        <p:spPr>
          <a:xfrm>
            <a:off x="641061" y="1814937"/>
            <a:ext cx="5286517" cy="369363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81AB54-41AF-7CE0-3C4C-D5E9B3E4CAB3}"/>
              </a:ext>
            </a:extLst>
          </p:cNvPr>
          <p:cNvGrpSpPr/>
          <p:nvPr/>
        </p:nvGrpSpPr>
        <p:grpSpPr>
          <a:xfrm>
            <a:off x="6096000" y="3308798"/>
            <a:ext cx="5814172" cy="1343725"/>
            <a:chOff x="6096000" y="3308798"/>
            <a:chExt cx="5814172" cy="134372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A24EC5-69B0-3B20-4D35-ED924249BAE6}"/>
                </a:ext>
              </a:extLst>
            </p:cNvPr>
            <p:cNvSpPr/>
            <p:nvPr/>
          </p:nvSpPr>
          <p:spPr>
            <a:xfrm>
              <a:off x="6472884" y="3308798"/>
              <a:ext cx="5048550" cy="1343725"/>
            </a:xfrm>
            <a:prstGeom prst="roundRect">
              <a:avLst>
                <a:gd name="adj" fmla="val 44883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23B3A7-617C-44F0-5738-FBFECFD6A8D9}"/>
                </a:ext>
              </a:extLst>
            </p:cNvPr>
            <p:cNvSpPr txBox="1"/>
            <p:nvPr/>
          </p:nvSpPr>
          <p:spPr>
            <a:xfrm>
              <a:off x="6096000" y="3632849"/>
              <a:ext cx="58141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150 + 200 = 350 (ml)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FCA902-9350-5F8C-C93E-DA381A5D8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50" y="10354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0EBC40-0663-9DBA-92B8-3ECEBA2FA805}"/>
              </a:ext>
            </a:extLst>
          </p:cNvPr>
          <p:cNvGrpSpPr/>
          <p:nvPr/>
        </p:nvGrpSpPr>
        <p:grpSpPr>
          <a:xfrm>
            <a:off x="2315563" y="414464"/>
            <a:ext cx="9272372" cy="707886"/>
            <a:chOff x="9161849" y="-252331"/>
            <a:chExt cx="28745228" cy="7078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502C583-99ED-5525-EAE2-8FFBD210BF01}"/>
                </a:ext>
              </a:extLst>
            </p:cNvPr>
            <p:cNvSpPr/>
            <p:nvPr/>
          </p:nvSpPr>
          <p:spPr>
            <a:xfrm>
              <a:off x="9161849" y="-217140"/>
              <a:ext cx="28745225" cy="61910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855C2-A488-6BA5-B2D3-EE5DC3F19A28}"/>
                </a:ext>
              </a:extLst>
            </p:cNvPr>
            <p:cNvSpPr txBox="1"/>
            <p:nvPr/>
          </p:nvSpPr>
          <p:spPr>
            <a:xfrm>
              <a:off x="9223993" y="-252331"/>
              <a:ext cx="28683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bốn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54880A-863E-2A67-D538-6DBB61565F9B}"/>
              </a:ext>
            </a:extLst>
          </p:cNvPr>
          <p:cNvGrpSpPr/>
          <p:nvPr/>
        </p:nvGrpSpPr>
        <p:grpSpPr>
          <a:xfrm>
            <a:off x="475076" y="1389976"/>
            <a:ext cx="2937785" cy="2923670"/>
            <a:chOff x="475076" y="2284659"/>
            <a:chExt cx="2937785" cy="29236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E1D900-B10D-513C-AE13-CA8FEF8D9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5076" y="2284659"/>
              <a:ext cx="2937785" cy="292367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BFFE05-D4E5-94C1-8F62-6E9820A31AC9}"/>
                </a:ext>
              </a:extLst>
            </p:cNvPr>
            <p:cNvSpPr txBox="1"/>
            <p:nvPr/>
          </p:nvSpPr>
          <p:spPr>
            <a:xfrm>
              <a:off x="904011" y="3504001"/>
              <a:ext cx="1980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300 ml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22D86D-88CC-7BAA-EF8B-85ACC86D9A08}"/>
              </a:ext>
            </a:extLst>
          </p:cNvPr>
          <p:cNvGrpSpPr/>
          <p:nvPr/>
        </p:nvGrpSpPr>
        <p:grpSpPr>
          <a:xfrm>
            <a:off x="3811208" y="2197652"/>
            <a:ext cx="2126211" cy="2115994"/>
            <a:chOff x="3811208" y="3092335"/>
            <a:chExt cx="2126211" cy="21159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7A963B-04E1-1489-84D0-C1C2A33CD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11208" y="3092335"/>
              <a:ext cx="2126211" cy="21159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FE86EE-E286-0EA1-D995-D23EF8AF9697}"/>
                </a:ext>
              </a:extLst>
            </p:cNvPr>
            <p:cNvSpPr txBox="1"/>
            <p:nvPr/>
          </p:nvSpPr>
          <p:spPr>
            <a:xfrm>
              <a:off x="3811208" y="3827166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150 ml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6B29D8-1B02-4262-8E45-1D7D9287B1DD}"/>
              </a:ext>
            </a:extLst>
          </p:cNvPr>
          <p:cNvGrpSpPr/>
          <p:nvPr/>
        </p:nvGrpSpPr>
        <p:grpSpPr>
          <a:xfrm>
            <a:off x="6318814" y="1865142"/>
            <a:ext cx="2460325" cy="2448504"/>
            <a:chOff x="6318814" y="2759825"/>
            <a:chExt cx="2460325" cy="24485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A7F619-FC9F-0F0B-D1F9-E96BCA5F5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18814" y="2759825"/>
              <a:ext cx="2460325" cy="24485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44C269-0592-3AB8-4D0A-C59E50E7651D}"/>
                </a:ext>
              </a:extLst>
            </p:cNvPr>
            <p:cNvSpPr txBox="1"/>
            <p:nvPr/>
          </p:nvSpPr>
          <p:spPr>
            <a:xfrm>
              <a:off x="6492394" y="3752261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200 ml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4EFA64-1652-4419-BB20-B0991DB835B6}"/>
              </a:ext>
            </a:extLst>
          </p:cNvPr>
          <p:cNvGrpSpPr/>
          <p:nvPr/>
        </p:nvGrpSpPr>
        <p:grpSpPr>
          <a:xfrm>
            <a:off x="8951771" y="1514801"/>
            <a:ext cx="2765153" cy="2751866"/>
            <a:chOff x="8951771" y="2409484"/>
            <a:chExt cx="2765153" cy="27518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B7D4B7-AD27-D6F8-F6EC-0DB6BFE5E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51771" y="2409484"/>
              <a:ext cx="2765153" cy="275186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4AA68A-88E8-D3DA-3E89-F2A8E3AA8FDA}"/>
                </a:ext>
              </a:extLst>
            </p:cNvPr>
            <p:cNvSpPr txBox="1"/>
            <p:nvPr/>
          </p:nvSpPr>
          <p:spPr>
            <a:xfrm>
              <a:off x="9300243" y="3565557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250 ml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FAA566-E372-A8AC-4761-97C58EFADBD7}"/>
              </a:ext>
            </a:extLst>
          </p:cNvPr>
          <p:cNvGrpSpPr/>
          <p:nvPr/>
        </p:nvGrpSpPr>
        <p:grpSpPr>
          <a:xfrm>
            <a:off x="230660" y="5572118"/>
            <a:ext cx="11357274" cy="734940"/>
            <a:chOff x="-1837176" y="3349099"/>
            <a:chExt cx="12209666" cy="76081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A24EC5-69B0-3B20-4D35-ED924249BAE6}"/>
                </a:ext>
              </a:extLst>
            </p:cNvPr>
            <p:cNvSpPr/>
            <p:nvPr/>
          </p:nvSpPr>
          <p:spPr>
            <a:xfrm>
              <a:off x="-1674071" y="3411654"/>
              <a:ext cx="12046560" cy="698256"/>
            </a:xfrm>
            <a:prstGeom prst="roundRect">
              <a:avLst>
                <a:gd name="adj" fmla="val 44883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66D5C5-9FB6-9CD4-F10C-077D44F986AC}"/>
                </a:ext>
              </a:extLst>
            </p:cNvPr>
            <p:cNvSpPr txBox="1"/>
            <p:nvPr/>
          </p:nvSpPr>
          <p:spPr>
            <a:xfrm>
              <a:off x="-1837176" y="3349099"/>
              <a:ext cx="12209666" cy="732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c)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khác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nhau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550 ml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678B89-5558-3278-D54C-9C17097621DA}"/>
              </a:ext>
            </a:extLst>
          </p:cNvPr>
          <p:cNvGrpSpPr/>
          <p:nvPr/>
        </p:nvGrpSpPr>
        <p:grpSpPr>
          <a:xfrm>
            <a:off x="1471342" y="4344303"/>
            <a:ext cx="845499" cy="929941"/>
            <a:chOff x="759954" y="678002"/>
            <a:chExt cx="845499" cy="929941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4CB9AA6-88EA-1D40-E800-C882B139A10E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PA-文本框 54">
              <a:extLst>
                <a:ext uri="{FF2B5EF4-FFF2-40B4-BE49-F238E27FC236}">
                  <a16:creationId xmlns:a16="http://schemas.microsoft.com/office/drawing/2014/main" id="{4A795085-6823-1A7B-CEDD-759F3B52D6D7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A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7F7C99-1296-4507-833D-68C8D4E278B5}"/>
              </a:ext>
            </a:extLst>
          </p:cNvPr>
          <p:cNvGrpSpPr/>
          <p:nvPr/>
        </p:nvGrpSpPr>
        <p:grpSpPr>
          <a:xfrm>
            <a:off x="4378539" y="4324757"/>
            <a:ext cx="845499" cy="929941"/>
            <a:chOff x="759954" y="678002"/>
            <a:chExt cx="845499" cy="929941"/>
          </a:xfrm>
        </p:grpSpPr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5BA0E9D2-BB3C-5763-92E7-97CA3ED85305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PA-文本框 54">
              <a:extLst>
                <a:ext uri="{FF2B5EF4-FFF2-40B4-BE49-F238E27FC236}">
                  <a16:creationId xmlns:a16="http://schemas.microsoft.com/office/drawing/2014/main" id="{73E3124C-9BBB-CC6F-8984-5227C0D97186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B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93AE52A-DE1A-F193-F452-38F68D648B5B}"/>
              </a:ext>
            </a:extLst>
          </p:cNvPr>
          <p:cNvGrpSpPr/>
          <p:nvPr/>
        </p:nvGrpSpPr>
        <p:grpSpPr>
          <a:xfrm>
            <a:off x="7059725" y="4347399"/>
            <a:ext cx="845499" cy="929941"/>
            <a:chOff x="759954" y="678002"/>
            <a:chExt cx="845499" cy="929941"/>
          </a:xfrm>
        </p:grpSpPr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9DCC1EFD-B5F1-BB7C-E2C7-59F5464925A1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PA-文本框 54">
              <a:extLst>
                <a:ext uri="{FF2B5EF4-FFF2-40B4-BE49-F238E27FC236}">
                  <a16:creationId xmlns:a16="http://schemas.microsoft.com/office/drawing/2014/main" id="{4FCBD202-34D8-D80F-A299-87478367EE8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E9463A-0E6E-9DD2-2131-E5374ADFF5F0}"/>
              </a:ext>
            </a:extLst>
          </p:cNvPr>
          <p:cNvGrpSpPr/>
          <p:nvPr/>
        </p:nvGrpSpPr>
        <p:grpSpPr>
          <a:xfrm>
            <a:off x="9837669" y="4344303"/>
            <a:ext cx="845499" cy="929941"/>
            <a:chOff x="759954" y="678002"/>
            <a:chExt cx="845499" cy="929941"/>
          </a:xfrm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B3008BA2-76CF-4F9B-52D8-EB1ED828A745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PA-文本框 54">
              <a:extLst>
                <a:ext uri="{FF2B5EF4-FFF2-40B4-BE49-F238E27FC236}">
                  <a16:creationId xmlns:a16="http://schemas.microsoft.com/office/drawing/2014/main" id="{05070CEB-AA94-C575-C167-2C544BC569F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D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C8008C1-487F-6925-CA3E-EBF60E72EDD1}"/>
              </a:ext>
            </a:extLst>
          </p:cNvPr>
          <p:cNvSpPr/>
          <p:nvPr/>
        </p:nvSpPr>
        <p:spPr>
          <a:xfrm>
            <a:off x="406553" y="1282012"/>
            <a:ext cx="3232023" cy="414490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E2CFBF-C32E-239F-7F5C-F0BC2048D035}"/>
              </a:ext>
            </a:extLst>
          </p:cNvPr>
          <p:cNvSpPr/>
          <p:nvPr/>
        </p:nvSpPr>
        <p:spPr>
          <a:xfrm>
            <a:off x="8951772" y="1157540"/>
            <a:ext cx="2833676" cy="414490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51D8D-1A9C-E49C-0723-D9B45A5921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298" y="117778"/>
            <a:ext cx="1089311" cy="130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07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0EBC40-0663-9DBA-92B8-3ECEBA2FA805}"/>
              </a:ext>
            </a:extLst>
          </p:cNvPr>
          <p:cNvGrpSpPr/>
          <p:nvPr/>
        </p:nvGrpSpPr>
        <p:grpSpPr>
          <a:xfrm>
            <a:off x="2315563" y="414464"/>
            <a:ext cx="9272372" cy="853085"/>
            <a:chOff x="9161849" y="-252331"/>
            <a:chExt cx="28745228" cy="8530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502C583-99ED-5525-EAE2-8FFBD210BF01}"/>
                </a:ext>
              </a:extLst>
            </p:cNvPr>
            <p:cNvSpPr/>
            <p:nvPr/>
          </p:nvSpPr>
          <p:spPr>
            <a:xfrm>
              <a:off x="9161849" y="-217141"/>
              <a:ext cx="28745225" cy="81789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855C2-A488-6BA5-B2D3-EE5DC3F19A28}"/>
                </a:ext>
              </a:extLst>
            </p:cNvPr>
            <p:cNvSpPr txBox="1"/>
            <p:nvPr/>
          </p:nvSpPr>
          <p:spPr>
            <a:xfrm>
              <a:off x="9223993" y="-252331"/>
              <a:ext cx="28683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bốn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66D5C5-9FB6-9CD4-F10C-077D44F986AC}"/>
              </a:ext>
            </a:extLst>
          </p:cNvPr>
          <p:cNvSpPr txBox="1"/>
          <p:nvPr/>
        </p:nvSpPr>
        <p:spPr>
          <a:xfrm>
            <a:off x="6054234" y="1657949"/>
            <a:ext cx="5814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c)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ca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550 ml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8008C1-487F-6925-CA3E-EBF60E72EDD1}"/>
              </a:ext>
            </a:extLst>
          </p:cNvPr>
          <p:cNvSpPr/>
          <p:nvPr/>
        </p:nvSpPr>
        <p:spPr>
          <a:xfrm>
            <a:off x="535428" y="1657949"/>
            <a:ext cx="5504776" cy="39561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C3837C-C509-1ED3-BF84-6021AEC0B424}"/>
              </a:ext>
            </a:extLst>
          </p:cNvPr>
          <p:cNvGrpSpPr/>
          <p:nvPr/>
        </p:nvGrpSpPr>
        <p:grpSpPr>
          <a:xfrm>
            <a:off x="6096000" y="3367791"/>
            <a:ext cx="5814172" cy="1174712"/>
            <a:chOff x="6096000" y="3367791"/>
            <a:chExt cx="5814172" cy="117471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A24EC5-69B0-3B20-4D35-ED924249BAE6}"/>
                </a:ext>
              </a:extLst>
            </p:cNvPr>
            <p:cNvSpPr/>
            <p:nvPr/>
          </p:nvSpPr>
          <p:spPr>
            <a:xfrm>
              <a:off x="6440130" y="3367791"/>
              <a:ext cx="5209124" cy="1174712"/>
            </a:xfrm>
            <a:prstGeom prst="roundRect">
              <a:avLst>
                <a:gd name="adj" fmla="val 44883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23B3A7-617C-44F0-5738-FBFECFD6A8D9}"/>
                </a:ext>
              </a:extLst>
            </p:cNvPr>
            <p:cNvSpPr txBox="1"/>
            <p:nvPr/>
          </p:nvSpPr>
          <p:spPr>
            <a:xfrm>
              <a:off x="6096000" y="3632849"/>
              <a:ext cx="58141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300 + 250 = 550 (ml)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DBA32E7-0B1B-5DBF-47CF-4A998B8F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6" y="1838764"/>
            <a:ext cx="5234500" cy="3956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7840DA-8FA7-503D-4E37-7AECA2AA0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34" y="13887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45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1" name="椭圆 10"/>
          <p:cNvSpPr/>
          <p:nvPr/>
        </p:nvSpPr>
        <p:spPr>
          <a:xfrm>
            <a:off x="10260330" y="2372995"/>
            <a:ext cx="1816100" cy="1816100"/>
          </a:xfrm>
          <a:prstGeom prst="ellipse">
            <a:avLst/>
          </a:prstGeom>
          <a:solidFill>
            <a:srgbClr val="99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81046" y="2472527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670117" y="3018944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3CFA45-B1F3-AC6B-788E-671A2C3BFB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750" y="2141537"/>
            <a:ext cx="9449619" cy="2206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102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1" grpId="0" animBg="1"/>
      <p:bldP spid="1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3E436FB-0B49-68D2-3572-02881B5B8519}"/>
              </a:ext>
            </a:extLst>
          </p:cNvPr>
          <p:cNvGrpSpPr/>
          <p:nvPr/>
        </p:nvGrpSpPr>
        <p:grpSpPr>
          <a:xfrm>
            <a:off x="7742971" y="1799302"/>
            <a:ext cx="3736818" cy="2585885"/>
            <a:chOff x="9161852" y="-217141"/>
            <a:chExt cx="16443080" cy="197891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87682B1-0136-84BE-63D7-B1E456614FE8}"/>
                </a:ext>
              </a:extLst>
            </p:cNvPr>
            <p:cNvSpPr/>
            <p:nvPr/>
          </p:nvSpPr>
          <p:spPr>
            <a:xfrm>
              <a:off x="9161852" y="-217141"/>
              <a:ext cx="16443080" cy="197891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99C526-8C8F-01C3-7856-04B94C647865}"/>
                </a:ext>
              </a:extLst>
            </p:cNvPr>
            <p:cNvSpPr txBox="1"/>
            <p:nvPr/>
          </p:nvSpPr>
          <p:spPr>
            <a:xfrm>
              <a:off x="9223988" y="-124268"/>
              <a:ext cx="16380944" cy="1470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cùng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thông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tin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dự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báo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30D7469-2D8E-A403-FF42-164B93998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0" t="20358" r="1074" b="6724"/>
          <a:stretch/>
        </p:blipFill>
        <p:spPr>
          <a:xfrm>
            <a:off x="712211" y="612058"/>
            <a:ext cx="6923251" cy="56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33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EB32-4F82-EEBF-85B4-100927B6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ADD2F-6B58-721F-D8B9-FFE6012F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 descr="2">
            <a:extLst>
              <a:ext uri="{FF2B5EF4-FFF2-40B4-BE49-F238E27FC236}">
                <a16:creationId xmlns:a16="http://schemas.microsoft.com/office/drawing/2014/main" id="{58900FC7-D385-0A30-CC64-F7E6F6297F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-10795" y="3933"/>
            <a:ext cx="12323445" cy="6858635"/>
          </a:xfrm>
          <a:prstGeom prst="rect">
            <a:avLst/>
          </a:prstGeom>
        </p:spPr>
      </p:pic>
      <p:pic>
        <p:nvPicPr>
          <p:cNvPr id="5" name="图片 5" descr="2">
            <a:extLst>
              <a:ext uri="{FF2B5EF4-FFF2-40B4-BE49-F238E27FC236}">
                <a16:creationId xmlns:a16="http://schemas.microsoft.com/office/drawing/2014/main" id="{77022720-91CD-EB29-BCD7-8C6F237DFE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6" name="图片 8" descr="2">
            <a:extLst>
              <a:ext uri="{FF2B5EF4-FFF2-40B4-BE49-F238E27FC236}">
                <a16:creationId xmlns:a16="http://schemas.microsoft.com/office/drawing/2014/main" id="{D8341BEB-FB08-EAB9-5D1C-AE91DEF086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grpSp>
        <p:nvGrpSpPr>
          <p:cNvPr id="7" name="组合 14">
            <a:extLst>
              <a:ext uri="{FF2B5EF4-FFF2-40B4-BE49-F238E27FC236}">
                <a16:creationId xmlns:a16="http://schemas.microsoft.com/office/drawing/2014/main" id="{347FD963-F17C-E6A6-453D-32398679FE6D}"/>
              </a:ext>
            </a:extLst>
          </p:cNvPr>
          <p:cNvGrpSpPr/>
          <p:nvPr/>
        </p:nvGrpSpPr>
        <p:grpSpPr>
          <a:xfrm>
            <a:off x="547687" y="427198"/>
            <a:ext cx="11328400" cy="5720113"/>
            <a:chOff x="982" y="1383"/>
            <a:chExt cx="17840" cy="7094"/>
          </a:xfrm>
        </p:grpSpPr>
        <p:sp>
          <p:nvSpPr>
            <p:cNvPr id="8" name="矩形 10">
              <a:extLst>
                <a:ext uri="{FF2B5EF4-FFF2-40B4-BE49-F238E27FC236}">
                  <a16:creationId xmlns:a16="http://schemas.microsoft.com/office/drawing/2014/main" id="{D846A2D5-E57D-5EAA-9446-63ED7D9548A7}"/>
                </a:ext>
              </a:extLst>
            </p:cNvPr>
            <p:cNvSpPr/>
            <p:nvPr/>
          </p:nvSpPr>
          <p:spPr>
            <a:xfrm>
              <a:off x="1293" y="2040"/>
              <a:ext cx="17529" cy="6437"/>
            </a:xfrm>
            <a:prstGeom prst="rect">
              <a:avLst/>
            </a:prstGeom>
            <a:solidFill>
              <a:schemeClr val="bg1"/>
            </a:solidFill>
            <a:ln w="889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9" name="图片 9" descr="千库网_儿童节卡通植物装饰清新边框_元素编号12228134">
              <a:extLst>
                <a:ext uri="{FF2B5EF4-FFF2-40B4-BE49-F238E27FC236}">
                  <a16:creationId xmlns:a16="http://schemas.microsoft.com/office/drawing/2014/main" id="{1F8BA360-878C-4B1E-CEB9-DBA4D4F7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652" t="8308" r="1509" b="78239"/>
            <a:stretch>
              <a:fillRect/>
            </a:stretch>
          </p:blipFill>
          <p:spPr>
            <a:xfrm rot="1351225">
              <a:off x="982" y="1383"/>
              <a:ext cx="2156" cy="1121"/>
            </a:xfrm>
            <a:prstGeom prst="rect">
              <a:avLst/>
            </a:prstGeom>
          </p:spPr>
        </p:pic>
      </p:grpSp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10ED814-AF0C-0395-D188-62DA2B9A6B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1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F33832B8-8D5E-2FCC-C7E7-B47DD775A6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52" t="8308" r="1509" b="78239"/>
          <a:stretch>
            <a:fillRect/>
          </a:stretch>
        </p:blipFill>
        <p:spPr>
          <a:xfrm rot="20616681" flipH="1">
            <a:off x="10780210" y="493757"/>
            <a:ext cx="1271127" cy="7772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808356-33E1-D026-01E8-C9E6F54402A5}"/>
              </a:ext>
            </a:extLst>
          </p:cNvPr>
          <p:cNvSpPr txBox="1"/>
          <p:nvPr/>
        </p:nvSpPr>
        <p:spPr>
          <a:xfrm>
            <a:off x="745171" y="1368936"/>
            <a:ext cx="11020043" cy="28941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effectLst/>
              <a:latin typeface="Bahnschrift SemiBold Condensed" panose="020B0502040204020203" pitchFamily="34" charset="0"/>
              <a:ea typeface="Amazone" panose="020B0500000000000000" pitchFamily="34" charset="0"/>
              <a:cs typeface="Amazone" panose="020B0500000000000000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- Biết phân tích, so sánh các độ dài ước lượng vào thực tế.</a:t>
            </a:r>
            <a:endParaRPr lang="en-US" sz="3600" dirty="0">
              <a:effectLst/>
              <a:latin typeface="Bahnschrift SemiBold Condensed" panose="020B0502040204020203" pitchFamily="34" charset="0"/>
              <a:ea typeface="Amazone" panose="020B0500000000000000" pitchFamily="34" charset="0"/>
              <a:cs typeface="Amazone" panose="020B0500000000000000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-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Vận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dụng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để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giải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quyết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các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tình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huống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trong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thực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tế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cuộc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sống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. </a:t>
            </a:r>
            <a:endParaRPr lang="en-US" sz="3600" dirty="0">
              <a:effectLst/>
              <a:latin typeface="Bahnschrift SemiBold Condensed" panose="020B0502040204020203" pitchFamily="34" charset="0"/>
              <a:ea typeface="Amazone" panose="020B0500000000000000" pitchFamily="34" charset="0"/>
              <a:cs typeface="Amazone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231DC8-5733-4C25-A34F-3E33E1CBA7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9863" y="121920"/>
            <a:ext cx="7212193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14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56380" y="4763770"/>
            <a:ext cx="4211320" cy="2094865"/>
          </a:xfrm>
          <a:prstGeom prst="rect">
            <a:avLst/>
          </a:prstGeom>
        </p:spPr>
      </p:pic>
      <p:pic>
        <p:nvPicPr>
          <p:cNvPr id="13" name="图片 12" descr="千库网_开学季笔返校学生背书包_元素编号1289704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F8068-4A23-DF54-3838-AD5F9F743B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7474" y="1776841"/>
            <a:ext cx="9291109" cy="33043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-10795" y="3933"/>
            <a:ext cx="12323445" cy="685863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47687" y="427198"/>
            <a:ext cx="11328400" cy="5720113"/>
            <a:chOff x="982" y="1383"/>
            <a:chExt cx="17840" cy="7094"/>
          </a:xfrm>
        </p:grpSpPr>
        <p:sp>
          <p:nvSpPr>
            <p:cNvPr id="11" name="矩形 10"/>
            <p:cNvSpPr/>
            <p:nvPr/>
          </p:nvSpPr>
          <p:spPr>
            <a:xfrm>
              <a:off x="1293" y="2040"/>
              <a:ext cx="17529" cy="6437"/>
            </a:xfrm>
            <a:prstGeom prst="rect">
              <a:avLst/>
            </a:prstGeom>
            <a:solidFill>
              <a:schemeClr val="bg1"/>
            </a:solidFill>
            <a:ln w="889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0" name="图片 9" descr="千库网_儿童节卡通植物装饰清新边框_元素编号1222813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652" t="8308" r="1509" b="78239"/>
            <a:stretch>
              <a:fillRect/>
            </a:stretch>
          </p:blipFill>
          <p:spPr>
            <a:xfrm rot="1351225">
              <a:off x="982" y="1383"/>
              <a:ext cx="2156" cy="1121"/>
            </a:xfrm>
            <a:prstGeom prst="rect">
              <a:avLst/>
            </a:prstGeom>
          </p:spPr>
        </p:pic>
      </p:grpSp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44759BA6-BA78-F280-3BC4-D9C73976A8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52" t="8308" r="1509" b="78239"/>
          <a:stretch>
            <a:fillRect/>
          </a:stretch>
        </p:blipFill>
        <p:spPr>
          <a:xfrm rot="20616681" flipH="1">
            <a:off x="10780210" y="493757"/>
            <a:ext cx="1271127" cy="7772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5AA750-E3F7-BF04-711D-C0422B0548BC}"/>
              </a:ext>
            </a:extLst>
          </p:cNvPr>
          <p:cNvSpPr txBox="1"/>
          <p:nvPr/>
        </p:nvSpPr>
        <p:spPr>
          <a:xfrm>
            <a:off x="745171" y="1368936"/>
            <a:ext cx="11020043" cy="28941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effectLst/>
              <a:latin typeface="Bahnschrift SemiBold Condensed" panose="020B0502040204020203" pitchFamily="34" charset="0"/>
              <a:ea typeface="Amazone" panose="020B0500000000000000" pitchFamily="34" charset="0"/>
              <a:cs typeface="Amazone" panose="020B0500000000000000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- Biết phân tích, so sánh các độ dài ước lượng vào thực tế.</a:t>
            </a:r>
            <a:endParaRPr lang="en-US" sz="3600" dirty="0">
              <a:effectLst/>
              <a:latin typeface="Bahnschrift SemiBold Condensed" panose="020B0502040204020203" pitchFamily="34" charset="0"/>
              <a:ea typeface="Amazone" panose="020B0500000000000000" pitchFamily="34" charset="0"/>
              <a:cs typeface="Amazone" panose="020B0500000000000000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-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Vận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dụng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để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giải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quyết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các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tình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huống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trong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thực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tế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cuộc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4000" dirty="0" err="1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sống</a:t>
            </a:r>
            <a:r>
              <a:rPr lang="en-US" sz="4000" dirty="0">
                <a:effectLst/>
                <a:latin typeface="Bahnschrift SemiBold Condensed" panose="020B0502040204020203" pitchFamily="34" charset="0"/>
                <a:ea typeface="Amazone" panose="020B0500000000000000" pitchFamily="34" charset="0"/>
                <a:cs typeface="Amazone" panose="020B0500000000000000" pitchFamily="34" charset="0"/>
              </a:rPr>
              <a:t>. </a:t>
            </a:r>
            <a:endParaRPr lang="en-US" sz="3600" dirty="0">
              <a:effectLst/>
              <a:latin typeface="Bahnschrift SemiBold Condensed" panose="020B0502040204020203" pitchFamily="34" charset="0"/>
              <a:ea typeface="Amazone" panose="020B0500000000000000" pitchFamily="34" charset="0"/>
              <a:cs typeface="Amazone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5AAD3C-036B-D87E-E84F-46B18C1375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9863" y="121920"/>
            <a:ext cx="7212193" cy="15972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1" name="椭圆 10"/>
          <p:cNvSpPr/>
          <p:nvPr/>
        </p:nvSpPr>
        <p:spPr>
          <a:xfrm>
            <a:off x="10260330" y="2372995"/>
            <a:ext cx="1816100" cy="1816100"/>
          </a:xfrm>
          <a:prstGeom prst="ellipse">
            <a:avLst/>
          </a:prstGeom>
          <a:solidFill>
            <a:srgbClr val="99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81046" y="2472527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汉仪旗黑-50简" panose="00020600040101010101" charset="-122"/>
              </a:rPr>
              <a:t>01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99751" y="3018944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76F63-5744-4339-543F-989272F600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8310" y="2289484"/>
            <a:ext cx="9449619" cy="22983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1" grpId="0" animBg="1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2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67536557-9EFD-B314-CDF8-71D7A46472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513" y="1341543"/>
            <a:ext cx="3551086" cy="5131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520551-304A-517D-C771-CBDB392BF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3914" y="543261"/>
            <a:ext cx="4458934" cy="9490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7933FC2-04F1-B5A0-FADF-8F48F8A8A736}"/>
              </a:ext>
            </a:extLst>
          </p:cNvPr>
          <p:cNvGrpSpPr/>
          <p:nvPr/>
        </p:nvGrpSpPr>
        <p:grpSpPr>
          <a:xfrm>
            <a:off x="2919583" y="1819541"/>
            <a:ext cx="5372159" cy="2174262"/>
            <a:chOff x="9161844" y="-179095"/>
            <a:chExt cx="25081126" cy="21742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EF867AD-E199-83DC-3544-3F9049CE3D7B}"/>
                </a:ext>
              </a:extLst>
            </p:cNvPr>
            <p:cNvSpPr/>
            <p:nvPr/>
          </p:nvSpPr>
          <p:spPr>
            <a:xfrm>
              <a:off x="9161844" y="-148317"/>
              <a:ext cx="24416879" cy="214348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F46913-3A80-AF50-B842-A1D4A1661B83}"/>
                </a:ext>
              </a:extLst>
            </p:cNvPr>
            <p:cNvSpPr txBox="1"/>
            <p:nvPr/>
          </p:nvSpPr>
          <p:spPr>
            <a:xfrm>
              <a:off x="9826096" y="-179095"/>
              <a:ext cx="244168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-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Đọc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kế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- Cho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thì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1F34CFA-08E7-3AA8-264A-34D7E6281DAD}"/>
              </a:ext>
            </a:extLst>
          </p:cNvPr>
          <p:cNvSpPr txBox="1"/>
          <p:nvPr/>
        </p:nvSpPr>
        <p:spPr>
          <a:xfrm>
            <a:off x="3266024" y="4239659"/>
            <a:ext cx="5229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Nhiệt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20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mát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mẻ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E541B6-21D6-9D11-5F92-45F3F9B67255}"/>
              </a:ext>
            </a:extLst>
          </p:cNvPr>
          <p:cNvGrpSpPr/>
          <p:nvPr/>
        </p:nvGrpSpPr>
        <p:grpSpPr>
          <a:xfrm>
            <a:off x="1052212" y="459802"/>
            <a:ext cx="1239706" cy="5783790"/>
            <a:chOff x="1052212" y="459802"/>
            <a:chExt cx="1239706" cy="57837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44AEBC-F36C-550B-056A-A7F53A7FC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212" y="459802"/>
              <a:ext cx="1239706" cy="578379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C55177-F776-1317-091A-3207221CC777}"/>
                </a:ext>
              </a:extLst>
            </p:cNvPr>
            <p:cNvSpPr/>
            <p:nvPr/>
          </p:nvSpPr>
          <p:spPr>
            <a:xfrm>
              <a:off x="1418459" y="849086"/>
              <a:ext cx="178956" cy="35857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1" name="椭圆 10"/>
          <p:cNvSpPr/>
          <p:nvPr/>
        </p:nvSpPr>
        <p:spPr>
          <a:xfrm>
            <a:off x="10260330" y="2372995"/>
            <a:ext cx="1816100" cy="1816100"/>
          </a:xfrm>
          <a:prstGeom prst="ellipse">
            <a:avLst/>
          </a:prstGeom>
          <a:solidFill>
            <a:srgbClr val="99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81046" y="2472527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99751" y="3018944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49604-86BF-E875-8C93-DFCDB0C08E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541" y="2187638"/>
            <a:ext cx="9486198" cy="2200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0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1" grpId="0" animBg="1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09B247-8A76-9FF5-10CC-72D6E4BC69AB}"/>
              </a:ext>
            </a:extLst>
          </p:cNvPr>
          <p:cNvGrpSpPr/>
          <p:nvPr/>
        </p:nvGrpSpPr>
        <p:grpSpPr>
          <a:xfrm>
            <a:off x="2714582" y="455835"/>
            <a:ext cx="7510966" cy="1077218"/>
            <a:chOff x="9161852" y="-179095"/>
            <a:chExt cx="23284703" cy="107721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B2D7408-3831-5516-1C3A-87F348E363F5}"/>
                </a:ext>
              </a:extLst>
            </p:cNvPr>
            <p:cNvSpPr/>
            <p:nvPr/>
          </p:nvSpPr>
          <p:spPr>
            <a:xfrm>
              <a:off x="9161852" y="-148317"/>
              <a:ext cx="23284703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8924E6-724B-DB0F-A259-CC79B429E610}"/>
                </a:ext>
              </a:extLst>
            </p:cNvPr>
            <p:cNvSpPr txBox="1"/>
            <p:nvPr/>
          </p:nvSpPr>
          <p:spPr>
            <a:xfrm>
              <a:off x="9826093" y="-179095"/>
              <a:ext cx="224007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kế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khí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phù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tranh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5C33468-9943-3888-2305-817F4801FC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4" t="41290" r="67984" b="27025"/>
          <a:stretch/>
        </p:blipFill>
        <p:spPr>
          <a:xfrm>
            <a:off x="1082672" y="1563831"/>
            <a:ext cx="2336586" cy="2188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49F212-8213-D6ED-9087-CD9C5C311A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29" t="41859" r="38639" b="26456"/>
          <a:stretch/>
        </p:blipFill>
        <p:spPr>
          <a:xfrm>
            <a:off x="4986919" y="1629203"/>
            <a:ext cx="2336586" cy="2188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9D09A6-E890-D994-90DE-606ACCE3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98" t="39386" r="5870" b="25744"/>
          <a:stretch/>
        </p:blipFill>
        <p:spPr>
          <a:xfrm>
            <a:off x="8735274" y="1563831"/>
            <a:ext cx="2336586" cy="2408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48BF4A-1F6B-C5E0-6D9F-4D7B50260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35" t="45162" r="71759" b="25227"/>
          <a:stretch/>
        </p:blipFill>
        <p:spPr>
          <a:xfrm>
            <a:off x="786447" y="4283851"/>
            <a:ext cx="2336586" cy="22231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F58537-4E9D-6770-5E04-94F5BFFE68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83" t="45055" r="40711" b="25334"/>
          <a:stretch/>
        </p:blipFill>
        <p:spPr>
          <a:xfrm>
            <a:off x="4618770" y="4306067"/>
            <a:ext cx="2336586" cy="2223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0F47D0-B8DE-CF0C-8B15-5CE5D52B0F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47" t="44768" r="10147" b="25621"/>
          <a:stretch/>
        </p:blipFill>
        <p:spPr>
          <a:xfrm>
            <a:off x="8261797" y="4306067"/>
            <a:ext cx="2336586" cy="2223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5D1E4F-134F-8358-43C1-1FD02E018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116" y="388531"/>
            <a:ext cx="1347333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064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09EAB-C48F-0997-720A-AD084A9EF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4" t="41290" r="67984" b="27025"/>
          <a:stretch/>
        </p:blipFill>
        <p:spPr>
          <a:xfrm>
            <a:off x="1242389" y="528801"/>
            <a:ext cx="2771556" cy="2595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A4EAF-B3CD-E1AB-86B7-6FEB19D9A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29" t="41859" r="38639" b="26456"/>
          <a:stretch/>
        </p:blipFill>
        <p:spPr>
          <a:xfrm>
            <a:off x="4992491" y="686117"/>
            <a:ext cx="2571468" cy="2408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D5443B-BB41-42ED-6D2C-0C3038FFA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98" t="39386" r="5870" b="25744"/>
          <a:stretch/>
        </p:blipFill>
        <p:spPr>
          <a:xfrm>
            <a:off x="8876802" y="455497"/>
            <a:ext cx="2603838" cy="26834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4042D32-4581-6188-DB0E-8BFFCE79DCA6}"/>
              </a:ext>
            </a:extLst>
          </p:cNvPr>
          <p:cNvGrpSpPr/>
          <p:nvPr/>
        </p:nvGrpSpPr>
        <p:grpSpPr>
          <a:xfrm>
            <a:off x="837201" y="3109742"/>
            <a:ext cx="2603838" cy="1106714"/>
            <a:chOff x="955440" y="3538882"/>
            <a:chExt cx="2603838" cy="11067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5EF88F-7EF1-6531-1243-62CFDF93F436}"/>
                </a:ext>
              </a:extLst>
            </p:cNvPr>
            <p:cNvSpPr/>
            <p:nvPr/>
          </p:nvSpPr>
          <p:spPr>
            <a:xfrm>
              <a:off x="955440" y="3538882"/>
              <a:ext cx="2603838" cy="1077217"/>
            </a:xfrm>
            <a:prstGeom prst="roundRect">
              <a:avLst>
                <a:gd name="adj" fmla="val 44883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42F8F-0AE6-9FB7-72CB-9E80E2BD228A}"/>
                </a:ext>
              </a:extLst>
            </p:cNvPr>
            <p:cNvSpPr txBox="1"/>
            <p:nvPr/>
          </p:nvSpPr>
          <p:spPr>
            <a:xfrm>
              <a:off x="1060251" y="3568378"/>
              <a:ext cx="24077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kế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2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1E4BAD-8686-3414-0EA1-5266F21F7D70}"/>
              </a:ext>
            </a:extLst>
          </p:cNvPr>
          <p:cNvGrpSpPr/>
          <p:nvPr/>
        </p:nvGrpSpPr>
        <p:grpSpPr>
          <a:xfrm>
            <a:off x="4839708" y="3109742"/>
            <a:ext cx="2603838" cy="1106714"/>
            <a:chOff x="955440" y="3538882"/>
            <a:chExt cx="2603838" cy="110671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72A700D-AEB1-DF9A-2DEF-EAA2A6728FDC}"/>
                </a:ext>
              </a:extLst>
            </p:cNvPr>
            <p:cNvSpPr/>
            <p:nvPr/>
          </p:nvSpPr>
          <p:spPr>
            <a:xfrm>
              <a:off x="955440" y="3538882"/>
              <a:ext cx="2603838" cy="1077217"/>
            </a:xfrm>
            <a:prstGeom prst="roundRect">
              <a:avLst>
                <a:gd name="adj" fmla="val 44883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90C734-203E-C88B-6181-19D81DA9B77B}"/>
                </a:ext>
              </a:extLst>
            </p:cNvPr>
            <p:cNvSpPr txBox="1"/>
            <p:nvPr/>
          </p:nvSpPr>
          <p:spPr>
            <a:xfrm>
              <a:off x="1060251" y="3568378"/>
              <a:ext cx="24077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kế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24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B73460-5CE9-6709-EE8B-B7F225BD08AD}"/>
              </a:ext>
            </a:extLst>
          </p:cNvPr>
          <p:cNvGrpSpPr/>
          <p:nvPr/>
        </p:nvGrpSpPr>
        <p:grpSpPr>
          <a:xfrm>
            <a:off x="8473679" y="3124200"/>
            <a:ext cx="2603838" cy="1106714"/>
            <a:chOff x="955440" y="3538882"/>
            <a:chExt cx="2603838" cy="110671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844D9A-6AF4-4B63-D996-3BA1E4EA853A}"/>
                </a:ext>
              </a:extLst>
            </p:cNvPr>
            <p:cNvSpPr/>
            <p:nvPr/>
          </p:nvSpPr>
          <p:spPr>
            <a:xfrm>
              <a:off x="955440" y="3538882"/>
              <a:ext cx="2603838" cy="1077217"/>
            </a:xfrm>
            <a:prstGeom prst="roundRect">
              <a:avLst>
                <a:gd name="adj" fmla="val 44883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34D731-18F7-DB77-639C-C69BCA1AEFE5}"/>
                </a:ext>
              </a:extLst>
            </p:cNvPr>
            <p:cNvSpPr txBox="1"/>
            <p:nvPr/>
          </p:nvSpPr>
          <p:spPr>
            <a:xfrm>
              <a:off x="1060251" y="3568378"/>
              <a:ext cx="24077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kế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40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C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A1EBAF3-663D-6389-A597-7D1E750EF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5" t="45162" r="71759" b="25227"/>
          <a:stretch/>
        </p:blipFill>
        <p:spPr>
          <a:xfrm>
            <a:off x="5015706" y="4287158"/>
            <a:ext cx="2336586" cy="22231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86234D-88DC-8946-76D2-8C4C220CA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83" t="45055" r="40711" b="25334"/>
          <a:stretch/>
        </p:blipFill>
        <p:spPr>
          <a:xfrm>
            <a:off x="8740931" y="4257661"/>
            <a:ext cx="2336586" cy="22231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0F4D07-0FAC-6299-C62C-901030E42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47" t="44768" r="10147" b="25621"/>
          <a:stretch/>
        </p:blipFill>
        <p:spPr>
          <a:xfrm>
            <a:off x="923214" y="4230914"/>
            <a:ext cx="2336586" cy="2223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E0D993-E9EE-7832-5350-EF8850B33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0" y="97768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02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8FF3D8B-2DC7-1D6B-2308-C03721D23AF4}"/>
              </a:ext>
            </a:extLst>
          </p:cNvPr>
          <p:cNvGrpSpPr/>
          <p:nvPr/>
        </p:nvGrpSpPr>
        <p:grpSpPr>
          <a:xfrm>
            <a:off x="2714582" y="332724"/>
            <a:ext cx="7422476" cy="1323439"/>
            <a:chOff x="9161852" y="-302206"/>
            <a:chExt cx="23010376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126CF14-1703-86F2-95D6-2FB65D29F95D}"/>
                </a:ext>
              </a:extLst>
            </p:cNvPr>
            <p:cNvSpPr/>
            <p:nvPr/>
          </p:nvSpPr>
          <p:spPr>
            <a:xfrm>
              <a:off x="9161852" y="-217141"/>
              <a:ext cx="23010376" cy="116955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E07E82-6659-445A-138C-4E1C49F4CE29}"/>
                </a:ext>
              </a:extLst>
            </p:cNvPr>
            <p:cNvSpPr txBox="1"/>
            <p:nvPr/>
          </p:nvSpPr>
          <p:spPr>
            <a:xfrm>
              <a:off x="9223993" y="-302206"/>
              <a:ext cx="224007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Chọn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vật</a:t>
              </a:r>
              <a:endParaRPr lang="en-US" sz="4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6070F0-60BA-59CF-D682-D3ED23A9CE84}"/>
              </a:ext>
            </a:extLst>
          </p:cNvPr>
          <p:cNvGrpSpPr/>
          <p:nvPr/>
        </p:nvGrpSpPr>
        <p:grpSpPr>
          <a:xfrm>
            <a:off x="649798" y="1895302"/>
            <a:ext cx="2176201" cy="2443942"/>
            <a:chOff x="519723" y="1895302"/>
            <a:chExt cx="2176201" cy="24439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0FAA49-6A5F-6CB6-1CFA-3FE12CA08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3942">
              <a:off x="1078545" y="2667269"/>
              <a:ext cx="867607" cy="113335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A85217D-7A75-963A-4D08-DD56D429F7F7}"/>
                </a:ext>
              </a:extLst>
            </p:cNvPr>
            <p:cNvSpPr/>
            <p:nvPr/>
          </p:nvSpPr>
          <p:spPr>
            <a:xfrm>
              <a:off x="519723" y="1895302"/>
              <a:ext cx="2176201" cy="2443942"/>
            </a:xfrm>
            <a:prstGeom prst="rect">
              <a:avLst/>
            </a:prstGeom>
            <a:noFill/>
            <a:ln w="28575">
              <a:solidFill>
                <a:srgbClr val="1273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1BC35D-41DC-13F4-D4E7-49A5457137E3}"/>
              </a:ext>
            </a:extLst>
          </p:cNvPr>
          <p:cNvGrpSpPr/>
          <p:nvPr/>
        </p:nvGrpSpPr>
        <p:grpSpPr>
          <a:xfrm>
            <a:off x="3445881" y="1895302"/>
            <a:ext cx="5362308" cy="2443942"/>
            <a:chOff x="3445881" y="1895302"/>
            <a:chExt cx="5362308" cy="24439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098378-89D7-70FE-E389-79E820EE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631" y="2714135"/>
              <a:ext cx="5062738" cy="117043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9AC94B-B789-9CF7-38E2-4B08687D0486}"/>
                </a:ext>
              </a:extLst>
            </p:cNvPr>
            <p:cNvSpPr/>
            <p:nvPr/>
          </p:nvSpPr>
          <p:spPr>
            <a:xfrm>
              <a:off x="3445881" y="1895302"/>
              <a:ext cx="5362308" cy="2443942"/>
            </a:xfrm>
            <a:prstGeom prst="rect">
              <a:avLst/>
            </a:prstGeom>
            <a:noFill/>
            <a:ln w="28575">
              <a:solidFill>
                <a:srgbClr val="1273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984786-5474-4540-814A-588635DF8E83}"/>
              </a:ext>
            </a:extLst>
          </p:cNvPr>
          <p:cNvGrpSpPr/>
          <p:nvPr/>
        </p:nvGrpSpPr>
        <p:grpSpPr>
          <a:xfrm>
            <a:off x="9301366" y="1895302"/>
            <a:ext cx="2370911" cy="2443942"/>
            <a:chOff x="9198314" y="1898073"/>
            <a:chExt cx="2370911" cy="2443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4507F22-05C3-AE6C-0C88-84B9617CA86F}"/>
                </a:ext>
              </a:extLst>
            </p:cNvPr>
            <p:cNvGrpSpPr/>
            <p:nvPr/>
          </p:nvGrpSpPr>
          <p:grpSpPr>
            <a:xfrm>
              <a:off x="9425304" y="2634639"/>
              <a:ext cx="1920312" cy="1458776"/>
              <a:chOff x="8922616" y="2068493"/>
              <a:chExt cx="2390657" cy="181607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A697CA0-CCC1-05AA-77D1-00AB6ED08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54401" y="2068493"/>
                <a:ext cx="940690" cy="86112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F5CF7AA-75AF-1AD1-328F-B5B2EEDEF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84056" y="2499054"/>
                <a:ext cx="940690" cy="86112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27FE638-7B6D-52B4-3F52-80B912A4A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15841" y="2532241"/>
                <a:ext cx="940690" cy="86112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226708E-496A-A9C5-3540-754648610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922616" y="2998439"/>
                <a:ext cx="940690" cy="86112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F2EABCA-2BA7-3E36-297D-AA84AB346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49703" y="2998439"/>
                <a:ext cx="940690" cy="86112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56ACF5D-186A-872D-C71F-F0D91A0BC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372583" y="3023447"/>
                <a:ext cx="940690" cy="861122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B17D471-140A-C425-8C33-04F8193182E6}"/>
                </a:ext>
              </a:extLst>
            </p:cNvPr>
            <p:cNvSpPr/>
            <p:nvPr/>
          </p:nvSpPr>
          <p:spPr>
            <a:xfrm>
              <a:off x="9198314" y="1898073"/>
              <a:ext cx="2370911" cy="2443942"/>
            </a:xfrm>
            <a:prstGeom prst="rect">
              <a:avLst/>
            </a:prstGeom>
            <a:noFill/>
            <a:ln w="28575">
              <a:solidFill>
                <a:srgbClr val="1273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C55C0-8888-D443-5303-11A9A8D3D966}"/>
              </a:ext>
            </a:extLst>
          </p:cNvPr>
          <p:cNvGrpSpPr/>
          <p:nvPr/>
        </p:nvGrpSpPr>
        <p:grpSpPr>
          <a:xfrm>
            <a:off x="813362" y="5173060"/>
            <a:ext cx="2176201" cy="1170545"/>
            <a:chOff x="800210" y="5063205"/>
            <a:chExt cx="2176201" cy="117054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2C90650-8F5A-5995-78E2-D699BF54CA23}"/>
                </a:ext>
              </a:extLst>
            </p:cNvPr>
            <p:cNvSpPr/>
            <p:nvPr/>
          </p:nvSpPr>
          <p:spPr>
            <a:xfrm>
              <a:off x="913594" y="5063205"/>
              <a:ext cx="1865260" cy="117054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862F12F-3363-C80E-09A6-889EC0CEA1C2}"/>
                </a:ext>
              </a:extLst>
            </p:cNvPr>
            <p:cNvSpPr txBox="1"/>
            <p:nvPr/>
          </p:nvSpPr>
          <p:spPr>
            <a:xfrm>
              <a:off x="800210" y="5294534"/>
              <a:ext cx="2176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100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960718-A688-431C-0CDF-D682561A10F9}"/>
              </a:ext>
            </a:extLst>
          </p:cNvPr>
          <p:cNvGrpSpPr/>
          <p:nvPr/>
        </p:nvGrpSpPr>
        <p:grpSpPr>
          <a:xfrm>
            <a:off x="5038934" y="5199426"/>
            <a:ext cx="2176201" cy="1170545"/>
            <a:chOff x="800210" y="5063205"/>
            <a:chExt cx="2176201" cy="117054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D2EF4E-82B3-E733-CA9B-43320E8AAB48}"/>
                </a:ext>
              </a:extLst>
            </p:cNvPr>
            <p:cNvSpPr/>
            <p:nvPr/>
          </p:nvSpPr>
          <p:spPr>
            <a:xfrm>
              <a:off x="913594" y="5063205"/>
              <a:ext cx="1865260" cy="117054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AECDDA-44B8-C9E2-ED5C-50A3207261C5}"/>
                </a:ext>
              </a:extLst>
            </p:cNvPr>
            <p:cNvSpPr txBox="1"/>
            <p:nvPr/>
          </p:nvSpPr>
          <p:spPr>
            <a:xfrm>
              <a:off x="800210" y="5294534"/>
              <a:ext cx="2176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1 kg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6F9C2F-8EDE-EA9D-2E18-CB9444423BDA}"/>
              </a:ext>
            </a:extLst>
          </p:cNvPr>
          <p:cNvGrpSpPr/>
          <p:nvPr/>
        </p:nvGrpSpPr>
        <p:grpSpPr>
          <a:xfrm>
            <a:off x="9024293" y="5173061"/>
            <a:ext cx="2176201" cy="1170545"/>
            <a:chOff x="800210" y="5063205"/>
            <a:chExt cx="2176201" cy="117054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C1D1270-C11C-3D43-0160-086CFF50DDFE}"/>
                </a:ext>
              </a:extLst>
            </p:cNvPr>
            <p:cNvSpPr/>
            <p:nvPr/>
          </p:nvSpPr>
          <p:spPr>
            <a:xfrm>
              <a:off x="913594" y="5063205"/>
              <a:ext cx="1865260" cy="117054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25B700B-739C-9E85-70A3-69CD0919A686}"/>
                </a:ext>
              </a:extLst>
            </p:cNvPr>
            <p:cNvSpPr txBox="1"/>
            <p:nvPr/>
          </p:nvSpPr>
          <p:spPr>
            <a:xfrm>
              <a:off x="800210" y="5294534"/>
              <a:ext cx="2176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100 g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3FB0AAD-C7AA-DAB5-A97F-B0DF2D6AF01D}"/>
              </a:ext>
            </a:extLst>
          </p:cNvPr>
          <p:cNvCxnSpPr>
            <a:stCxn id="21" idx="2"/>
            <a:endCxn id="35" idx="0"/>
          </p:cNvCxnSpPr>
          <p:nvPr/>
        </p:nvCxnSpPr>
        <p:spPr>
          <a:xfrm>
            <a:off x="1737899" y="4339244"/>
            <a:ext cx="8332408" cy="8338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3D9367-27F6-2220-A6DB-113BB25A7697}"/>
              </a:ext>
            </a:extLst>
          </p:cNvPr>
          <p:cNvCxnSpPr>
            <a:cxnSpLocks/>
            <a:stCxn id="22" idx="2"/>
            <a:endCxn id="27" idx="0"/>
          </p:cNvCxnSpPr>
          <p:nvPr/>
        </p:nvCxnSpPr>
        <p:spPr>
          <a:xfrm flipH="1">
            <a:off x="1859376" y="4339244"/>
            <a:ext cx="4267659" cy="83381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2FBC87F-AD75-6F3A-3D94-2F63CD3885C0}"/>
              </a:ext>
            </a:extLst>
          </p:cNvPr>
          <p:cNvCxnSpPr>
            <a:cxnSpLocks/>
          </p:cNvCxnSpPr>
          <p:nvPr/>
        </p:nvCxnSpPr>
        <p:spPr>
          <a:xfrm flipH="1">
            <a:off x="6268963" y="4391490"/>
            <a:ext cx="4267659" cy="83381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001F392-464A-3364-CF3B-1BACFB92F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231" y="23357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8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0EBC40-0663-9DBA-92B8-3ECEBA2FA805}"/>
              </a:ext>
            </a:extLst>
          </p:cNvPr>
          <p:cNvGrpSpPr/>
          <p:nvPr/>
        </p:nvGrpSpPr>
        <p:grpSpPr>
          <a:xfrm>
            <a:off x="2423539" y="465054"/>
            <a:ext cx="9272372" cy="853085"/>
            <a:chOff x="9161849" y="-252331"/>
            <a:chExt cx="28745228" cy="8530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502C583-99ED-5525-EAE2-8FFBD210BF01}"/>
                </a:ext>
              </a:extLst>
            </p:cNvPr>
            <p:cNvSpPr/>
            <p:nvPr/>
          </p:nvSpPr>
          <p:spPr>
            <a:xfrm>
              <a:off x="9161849" y="-217141"/>
              <a:ext cx="28745225" cy="81789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855C2-A488-6BA5-B2D3-EE5DC3F19A28}"/>
                </a:ext>
              </a:extLst>
            </p:cNvPr>
            <p:cNvSpPr txBox="1"/>
            <p:nvPr/>
          </p:nvSpPr>
          <p:spPr>
            <a:xfrm>
              <a:off x="9223993" y="-252331"/>
              <a:ext cx="28683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bốn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54880A-863E-2A67-D538-6DBB61565F9B}"/>
              </a:ext>
            </a:extLst>
          </p:cNvPr>
          <p:cNvGrpSpPr/>
          <p:nvPr/>
        </p:nvGrpSpPr>
        <p:grpSpPr>
          <a:xfrm>
            <a:off x="475076" y="1489736"/>
            <a:ext cx="2937785" cy="2923670"/>
            <a:chOff x="475076" y="2284659"/>
            <a:chExt cx="2937785" cy="29236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E1D900-B10D-513C-AE13-CA8FEF8D9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5076" y="2284659"/>
              <a:ext cx="2937785" cy="292367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BFFE05-D4E5-94C1-8F62-6E9820A31AC9}"/>
                </a:ext>
              </a:extLst>
            </p:cNvPr>
            <p:cNvSpPr txBox="1"/>
            <p:nvPr/>
          </p:nvSpPr>
          <p:spPr>
            <a:xfrm>
              <a:off x="904011" y="3504001"/>
              <a:ext cx="1980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300 ml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22D86D-88CC-7BAA-EF8B-85ACC86D9A08}"/>
              </a:ext>
            </a:extLst>
          </p:cNvPr>
          <p:cNvGrpSpPr/>
          <p:nvPr/>
        </p:nvGrpSpPr>
        <p:grpSpPr>
          <a:xfrm>
            <a:off x="3811208" y="2297412"/>
            <a:ext cx="2126211" cy="2115994"/>
            <a:chOff x="3811208" y="3092335"/>
            <a:chExt cx="2126211" cy="21159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7A963B-04E1-1489-84D0-C1C2A33CD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11208" y="3092335"/>
              <a:ext cx="2126211" cy="21159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FE86EE-E286-0EA1-D995-D23EF8AF9697}"/>
                </a:ext>
              </a:extLst>
            </p:cNvPr>
            <p:cNvSpPr txBox="1"/>
            <p:nvPr/>
          </p:nvSpPr>
          <p:spPr>
            <a:xfrm>
              <a:off x="3811208" y="3827166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150 ml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6B29D8-1B02-4262-8E45-1D7D9287B1DD}"/>
              </a:ext>
            </a:extLst>
          </p:cNvPr>
          <p:cNvGrpSpPr/>
          <p:nvPr/>
        </p:nvGrpSpPr>
        <p:grpSpPr>
          <a:xfrm>
            <a:off x="6318814" y="1964902"/>
            <a:ext cx="2460325" cy="2448504"/>
            <a:chOff x="6318814" y="2759825"/>
            <a:chExt cx="2460325" cy="24485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A7F619-FC9F-0F0B-D1F9-E96BCA5F5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18814" y="2759825"/>
              <a:ext cx="2460325" cy="24485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44C269-0592-3AB8-4D0A-C59E50E7651D}"/>
                </a:ext>
              </a:extLst>
            </p:cNvPr>
            <p:cNvSpPr txBox="1"/>
            <p:nvPr/>
          </p:nvSpPr>
          <p:spPr>
            <a:xfrm>
              <a:off x="6492394" y="3752261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200 ml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4EFA64-1652-4419-BB20-B0991DB835B6}"/>
              </a:ext>
            </a:extLst>
          </p:cNvPr>
          <p:cNvGrpSpPr/>
          <p:nvPr/>
        </p:nvGrpSpPr>
        <p:grpSpPr>
          <a:xfrm>
            <a:off x="8951771" y="1614561"/>
            <a:ext cx="2765153" cy="2751866"/>
            <a:chOff x="8951771" y="2409484"/>
            <a:chExt cx="2765153" cy="27518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B7D4B7-AD27-D6F8-F6EC-0DB6BFE5E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51771" y="2409484"/>
              <a:ext cx="2765153" cy="275186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4AA68A-88E8-D3DA-3E89-F2A8E3AA8FDA}"/>
                </a:ext>
              </a:extLst>
            </p:cNvPr>
            <p:cNvSpPr txBox="1"/>
            <p:nvPr/>
          </p:nvSpPr>
          <p:spPr>
            <a:xfrm>
              <a:off x="9300243" y="3565557"/>
              <a:ext cx="198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250 ml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FAA566-E372-A8AC-4761-97C58EFADBD7}"/>
              </a:ext>
            </a:extLst>
          </p:cNvPr>
          <p:cNvGrpSpPr/>
          <p:nvPr/>
        </p:nvGrpSpPr>
        <p:grpSpPr>
          <a:xfrm>
            <a:off x="2960718" y="5657888"/>
            <a:ext cx="6078405" cy="735058"/>
            <a:chOff x="889768" y="3590048"/>
            <a:chExt cx="6534605" cy="76093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A24EC5-69B0-3B20-4D35-ED924249BAE6}"/>
                </a:ext>
              </a:extLst>
            </p:cNvPr>
            <p:cNvSpPr/>
            <p:nvPr/>
          </p:nvSpPr>
          <p:spPr>
            <a:xfrm>
              <a:off x="955440" y="3618177"/>
              <a:ext cx="6468933" cy="732803"/>
            </a:xfrm>
            <a:prstGeom prst="roundRect">
              <a:avLst>
                <a:gd name="adj" fmla="val 44883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66D5C5-9FB6-9CD4-F10C-077D44F986AC}"/>
                </a:ext>
              </a:extLst>
            </p:cNvPr>
            <p:cNvSpPr txBox="1"/>
            <p:nvPr/>
          </p:nvSpPr>
          <p:spPr>
            <a:xfrm>
              <a:off x="889768" y="3590048"/>
              <a:ext cx="6347997" cy="732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a)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ít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678B89-5558-3278-D54C-9C17097621DA}"/>
              </a:ext>
            </a:extLst>
          </p:cNvPr>
          <p:cNvGrpSpPr/>
          <p:nvPr/>
        </p:nvGrpSpPr>
        <p:grpSpPr>
          <a:xfrm>
            <a:off x="1471342" y="4444063"/>
            <a:ext cx="845499" cy="929941"/>
            <a:chOff x="759954" y="678002"/>
            <a:chExt cx="845499" cy="929941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4CB9AA6-88EA-1D40-E800-C882B139A10E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PA-文本框 54">
              <a:extLst>
                <a:ext uri="{FF2B5EF4-FFF2-40B4-BE49-F238E27FC236}">
                  <a16:creationId xmlns:a16="http://schemas.microsoft.com/office/drawing/2014/main" id="{4A795085-6823-1A7B-CEDD-759F3B52D6D7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A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7F7C99-1296-4507-833D-68C8D4E278B5}"/>
              </a:ext>
            </a:extLst>
          </p:cNvPr>
          <p:cNvGrpSpPr/>
          <p:nvPr/>
        </p:nvGrpSpPr>
        <p:grpSpPr>
          <a:xfrm>
            <a:off x="4378539" y="4424517"/>
            <a:ext cx="845499" cy="929941"/>
            <a:chOff x="759954" y="678002"/>
            <a:chExt cx="845499" cy="929941"/>
          </a:xfrm>
        </p:grpSpPr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5BA0E9D2-BB3C-5763-92E7-97CA3ED85305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PA-文本框 54">
              <a:extLst>
                <a:ext uri="{FF2B5EF4-FFF2-40B4-BE49-F238E27FC236}">
                  <a16:creationId xmlns:a16="http://schemas.microsoft.com/office/drawing/2014/main" id="{73E3124C-9BBB-CC6F-8984-5227C0D97186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B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93AE52A-DE1A-F193-F452-38F68D648B5B}"/>
              </a:ext>
            </a:extLst>
          </p:cNvPr>
          <p:cNvGrpSpPr/>
          <p:nvPr/>
        </p:nvGrpSpPr>
        <p:grpSpPr>
          <a:xfrm>
            <a:off x="7059725" y="4447159"/>
            <a:ext cx="845499" cy="929941"/>
            <a:chOff x="759954" y="678002"/>
            <a:chExt cx="845499" cy="929941"/>
          </a:xfrm>
        </p:grpSpPr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9DCC1EFD-B5F1-BB7C-E2C7-59F5464925A1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PA-文本框 54">
              <a:extLst>
                <a:ext uri="{FF2B5EF4-FFF2-40B4-BE49-F238E27FC236}">
                  <a16:creationId xmlns:a16="http://schemas.microsoft.com/office/drawing/2014/main" id="{4FCBD202-34D8-D80F-A299-87478367EE8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E9463A-0E6E-9DD2-2131-E5374ADFF5F0}"/>
              </a:ext>
            </a:extLst>
          </p:cNvPr>
          <p:cNvGrpSpPr/>
          <p:nvPr/>
        </p:nvGrpSpPr>
        <p:grpSpPr>
          <a:xfrm>
            <a:off x="9837669" y="4444063"/>
            <a:ext cx="845499" cy="929941"/>
            <a:chOff x="759954" y="678002"/>
            <a:chExt cx="845499" cy="929941"/>
          </a:xfrm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B3008BA2-76CF-4F9B-52D8-EB1ED828A745}"/>
                </a:ext>
              </a:extLst>
            </p:cNvPr>
            <p:cNvSpPr/>
            <p:nvPr/>
          </p:nvSpPr>
          <p:spPr>
            <a:xfrm>
              <a:off x="759954" y="763722"/>
              <a:ext cx="844221" cy="84422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PA-文本框 54">
              <a:extLst>
                <a:ext uri="{FF2B5EF4-FFF2-40B4-BE49-F238E27FC236}">
                  <a16:creationId xmlns:a16="http://schemas.microsoft.com/office/drawing/2014/main" id="{05070CEB-AA94-C575-C167-2C544BC569F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763515" y="678002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D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C8008C1-487F-6925-CA3E-EBF60E72EDD1}"/>
              </a:ext>
            </a:extLst>
          </p:cNvPr>
          <p:cNvSpPr/>
          <p:nvPr/>
        </p:nvSpPr>
        <p:spPr>
          <a:xfrm>
            <a:off x="3665254" y="1727595"/>
            <a:ext cx="2334667" cy="369363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15EA7D-A4FB-F9DC-4AC0-DDBC375757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774" y="104225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9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328</Words>
  <Application>Microsoft Office PowerPoint</Application>
  <PresentationFormat>Widescreen</PresentationFormat>
  <Paragraphs>65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Calibri Light</vt:lpstr>
      <vt:lpstr>Wingdings</vt:lpstr>
      <vt:lpstr>SVN-Newton</vt:lpstr>
      <vt:lpstr>Bahnschrift SemiBold Condensed</vt:lpstr>
      <vt:lpstr>#9Slide07 HoneyCream</vt:lpstr>
      <vt:lpstr>Cambria</vt:lpstr>
      <vt:lpstr>SVN-Ready</vt:lpstr>
      <vt:lpstr>字魂59号-创粗黑</vt:lpstr>
      <vt:lpstr>Arial</vt:lpstr>
      <vt:lpstr>Calibri</vt:lpstr>
      <vt:lpstr>SVN-Cookies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Dell</cp:lastModifiedBy>
  <cp:revision>19</cp:revision>
  <dcterms:created xsi:type="dcterms:W3CDTF">2022-10-21T14:45:18Z</dcterms:created>
  <dcterms:modified xsi:type="dcterms:W3CDTF">2022-12-04T07:08:15Z</dcterms:modified>
</cp:coreProperties>
</file>