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0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395" r:id="rId16"/>
    <p:sldId id="405" r:id="rId17"/>
    <p:sldId id="406" r:id="rId18"/>
    <p:sldId id="39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B491C8-F0B6-30FE-387C-B2C77986C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93891"/>
            <a:ext cx="1768039" cy="1768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4FF452-71B9-6493-DE39-08287B4089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93891"/>
            <a:ext cx="1768039" cy="17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slide" Target="slide5.xml"/><Relationship Id="rId3" Type="http://schemas.openxmlformats.org/officeDocument/2006/relationships/image" Target="../media/image5.jpe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0.gif"/><Relationship Id="rId24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slide" Target="slide4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</a:t>
            </a:r>
            <a:r>
              <a:rPr lang="en-US" sz="6000" b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 </a:t>
            </a:r>
            <a:r>
              <a:rPr lang="en-US" sz="6000" b="1" dirty="0" smtClean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</a:t>
            </a:r>
            <a:endParaRPr lang="en-US" sz="6000" b="1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</Words>
  <Application>Microsoft Office PowerPoint</Application>
  <PresentationFormat>Widescreen</PresentationFormat>
  <Paragraphs>46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微软雅黑</vt:lpstr>
      <vt:lpstr>Adobe Arabic</vt:lpstr>
      <vt:lpstr>Arial</vt:lpstr>
      <vt:lpstr>Arial Black</vt:lpstr>
      <vt:lpstr>Arial-Rounded</vt:lpstr>
      <vt:lpstr>Calibri</vt:lpstr>
      <vt:lpstr>Calibri Light</vt:lpstr>
      <vt:lpstr>Cambria</vt:lpstr>
      <vt:lpstr>等线</vt:lpstr>
      <vt:lpstr>SVN-Shintia Script</vt:lpstr>
      <vt:lpstr>Times New Roman</vt:lpstr>
      <vt:lpstr>字魂151号-联盟综艺体</vt:lpstr>
      <vt:lpstr>字魂179号-正酷波波体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2024-12-02T08:58:02Z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