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  <p:sldMasterId id="2147483680" r:id="rId4"/>
  </p:sldMasterIdLst>
  <p:notesMasterIdLst>
    <p:notesMasterId r:id="rId32"/>
  </p:notesMasterIdLst>
  <p:sldIdLst>
    <p:sldId id="381" r:id="rId5"/>
    <p:sldId id="383" r:id="rId6"/>
    <p:sldId id="385" r:id="rId7"/>
    <p:sldId id="384" r:id="rId8"/>
    <p:sldId id="386" r:id="rId9"/>
    <p:sldId id="257" r:id="rId10"/>
    <p:sldId id="316" r:id="rId11"/>
    <p:sldId id="318" r:id="rId12"/>
    <p:sldId id="319" r:id="rId13"/>
    <p:sldId id="323" r:id="rId14"/>
    <p:sldId id="322" r:id="rId15"/>
    <p:sldId id="390" r:id="rId16"/>
    <p:sldId id="388" r:id="rId17"/>
    <p:sldId id="389" r:id="rId18"/>
    <p:sldId id="325" r:id="rId19"/>
    <p:sldId id="326" r:id="rId20"/>
    <p:sldId id="391" r:id="rId21"/>
    <p:sldId id="337" r:id="rId22"/>
    <p:sldId id="393" r:id="rId23"/>
    <p:sldId id="394" r:id="rId24"/>
    <p:sldId id="395" r:id="rId25"/>
    <p:sldId id="4364" r:id="rId26"/>
    <p:sldId id="660" r:id="rId27"/>
    <p:sldId id="397" r:id="rId28"/>
    <p:sldId id="392" r:id="rId29"/>
    <p:sldId id="400" r:id="rId30"/>
    <p:sldId id="39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8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B96571-8AF8-4B91-90C2-B3A1CBFBCB37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E09B21-55A5-4AF7-821D-83988BDEF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625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38473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022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163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0788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1169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630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17610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7146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6183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4036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552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5130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124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3426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8292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0338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screen"/>
          <a:srcRect l="4285" t="-1" r="3334" b="1285"/>
          <a:stretch>
            <a:fillRect/>
          </a:stretch>
        </p:blipFill>
        <p:spPr>
          <a:xfrm>
            <a:off x="0" y="-23183"/>
            <a:ext cx="12192000" cy="688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8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75719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267"/>
            </a:lvl1pPr>
            <a:lvl2pPr marL="1219170" lvl="1" indent="-541853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3733"/>
            </a:lvl2pPr>
            <a:lvl3pPr marL="1828754" lvl="2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3pPr>
            <a:lvl4pPr marL="2438339" lvl="3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4pPr>
            <a:lvl5pPr marL="3047924" lvl="4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667"/>
            </a:lvl5pPr>
            <a:lvl6pPr marL="3657509" lvl="5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6pPr>
            <a:lvl7pPr marL="4267093" lvl="6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7pPr>
            <a:lvl8pPr marL="4876678" lvl="7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8pPr>
            <a:lvl9pPr marL="5486263" lvl="8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marL="1219170" lvl="1" indent="-3047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2pPr>
            <a:lvl3pPr marL="1828754" lvl="2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3pPr>
            <a:lvl4pPr marL="2438339" lvl="3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4pPr>
            <a:lvl5pPr marL="3047924" lvl="4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marL="3657509" lvl="5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marL="4267093" lvl="6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marL="4876678" lvl="7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marL="5486263" lvl="8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4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42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marL="1219170" lvl="1" indent="-3047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2pPr>
            <a:lvl3pPr marL="1828754" lvl="2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3pPr>
            <a:lvl4pPr marL="2438339" lvl="3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4pPr>
            <a:lvl5pPr marL="3047924" lvl="4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marL="3657509" lvl="5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marL="4267093" lvl="6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marL="4876678" lvl="7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marL="5486263" lvl="8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47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47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 rot="5400000">
            <a:off x="8016875" y="1028700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2428875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27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97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13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89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64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275BAC8-C212-4684-ABBA-BFFF28605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7BC6D0-8814-48D9-A5B6-14D8767D31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16F7F9A-D2EB-493C-8A13-92B2600EC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C06225F-66DD-4B78-A4BC-E7153F94BA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CF8BFB5-8A8A-4F3A-A37D-C20945CF4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232" y="4895850"/>
            <a:ext cx="4200925" cy="177697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85F8BDFC-1AAD-4033-8373-2DAFE6F490A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0" y="764424"/>
            <a:ext cx="2159794" cy="126343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9B46DF67-4740-472E-9DCF-9D2DD8B2EC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63249"/>
            <a:ext cx="1028280" cy="7269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F8926CC-8663-49C6-AD68-BE5FE45084D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4" y="264010"/>
            <a:ext cx="1487775" cy="148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CB25C38-B88C-42C4-90A6-D2E84C7132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84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203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6DA9EE8-2983-447C-8D49-84AA6FB4A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27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0C57C-4F0E-45A6-9A0C-56497F275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A52974E-B1F8-4CEE-AFF3-0D67526D4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EEE303B-EE21-46C7-894C-FA204F0E7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A396C25-57B3-494E-A516-21C20338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7C87078-12D6-4123-89AE-0C3A9A7FE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81D71B-2482-4763-8B39-CB23177C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515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BC2529-18C9-4ABE-BADC-A1B13F603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7BC0CD-86B7-4C08-94E9-7023089A0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1C2BCF-5630-4BE5-899F-17362FD01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816678-632B-46DB-8AEE-E3189D12A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69D2DF3-0FA0-4873-92FA-E7886F15B5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1E6921A-4B5B-48A1-BEAB-8E83C133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38F3063-5F57-49A0-A5CA-9E439DB2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E79047C-4C29-4899-92D4-E4508716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6760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AE6DDE-3D74-4708-BF62-AE7E7D58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A811CFF-E646-4E5B-9AA0-A7694BC8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32370D2-09D1-4F03-B549-4AFBDE979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369CB0-1112-4320-A804-03CB7A976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6436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CEC24A3-9170-4F4A-9A70-1E070370A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-1" r="11287" b="129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AE51E96-8AC6-4E71-9C0A-DDB7222B97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108" y="3276600"/>
            <a:ext cx="3401891" cy="3238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50D5714-9E31-49D7-899F-5ED270FD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"/>
          <a:stretch/>
        </p:blipFill>
        <p:spPr>
          <a:xfrm>
            <a:off x="0" y="4343400"/>
            <a:ext cx="5912737" cy="20002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B903FBE-72B8-4BCB-9D4D-779C7FF529A3}"/>
              </a:ext>
            </a:extLst>
          </p:cNvPr>
          <p:cNvSpPr/>
          <p:nvPr userDrawn="1"/>
        </p:nvSpPr>
        <p:spPr>
          <a:xfrm>
            <a:off x="419100" y="220337"/>
            <a:ext cx="11391900" cy="6275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98DCD13-9A47-4340-ABF6-8CC70335ED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3"/>
          <a:stretch/>
        </p:blipFill>
        <p:spPr>
          <a:xfrm>
            <a:off x="0" y="4876800"/>
            <a:ext cx="12192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14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C4D47-941B-464F-A3E1-68B2B788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5CC96-C756-48F0-A78E-F87040956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6DC942D-B1C8-4BCD-912C-BFB54B2BF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24F375-3A93-43B6-A466-F2BC7C46D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B32E55-3B65-451A-AC5F-B08A5BD55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00F9C8-2D74-4441-8395-E15DC61EF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8803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5D4FDD-8F34-4E11-B5A5-F43352A5D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13FB3A-B58C-49A5-9B16-5221BEFBD0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902EB7E-2F67-4EB0-B817-A2717B31C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63DEE3-FFEF-4E15-80F3-B10075D7F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97B23E-5D84-4387-A0EA-0C121DDE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B13CE7-FD01-47FC-9C2F-4302A5B30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6932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6EA407-2D78-4FF9-B479-3D2635030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CB5A92A-A005-45BB-B5BB-0B69C7A6AB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8AD563-C5FC-4E54-B313-D101D6EA0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528015-4D20-4034-BABD-F2CB296D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F0D0FC-FD41-4A0B-ADCB-E4EA1C511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9810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1B83F56-DECE-45C0-B990-CFE115F580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BF44E1-E511-41A5-9A2D-9958BDCDF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348DB-4FC2-4CFF-A5D2-751AA94DA4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65855F-6713-4FFF-A018-07420D00CC9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31522-33AB-45D8-A1D5-590F7DA4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AA3AEC-B872-4C50-A893-27D3469B5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763E9-2FED-4A04-A954-EEA56C99D31C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481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0627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946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33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667">
                <a:solidFill>
                  <a:srgbClr val="888888"/>
                </a:solidFill>
              </a:defRPr>
            </a:lvl1pPr>
            <a:lvl2pPr marL="1219170" lvl="1" indent="-304792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4pPr>
            <a:lvl5pPr marL="3047924" lvl="4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5pPr>
            <a:lvl6pPr marL="3657509" lvl="5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6pPr>
            <a:lvl7pPr marL="4267093" lvl="6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7pPr>
            <a:lvl8pPr marL="4876678" lvl="7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8pPr>
            <a:lvl9pPr marL="5486263" lvl="8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2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41853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3"/>
            </a:lvl1pPr>
            <a:lvl2pPr marL="1219170" lvl="1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2pPr>
            <a:lvl3pPr marL="1828754" lvl="2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2400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41853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3"/>
            </a:lvl1pPr>
            <a:lvl2pPr marL="1219170" lvl="1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2pPr>
            <a:lvl3pPr marL="1828754" lvl="2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2400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170" lvl="1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133"/>
            </a:lvl4pPr>
            <a:lvl5pPr marL="3047924" lvl="4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2133"/>
            </a:lvl5pPr>
            <a:lvl6pPr marL="3657509" lvl="5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6pPr>
            <a:lvl7pPr marL="4267093" lvl="6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7pPr>
            <a:lvl8pPr marL="4876678" lvl="7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8pPr>
            <a:lvl9pPr marL="5486263" lvl="8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170" lvl="1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133"/>
            </a:lvl4pPr>
            <a:lvl5pPr marL="3047924" lvl="4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2133"/>
            </a:lvl5pPr>
            <a:lvl6pPr marL="3657509" lvl="5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6pPr>
            <a:lvl7pPr marL="4267093" lvl="6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7pPr>
            <a:lvl8pPr marL="4876678" lvl="7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8pPr>
            <a:lvl9pPr marL="5486263" lvl="8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57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973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7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25AEC-A4EA-4FE7-B2BE-92A6FA8665B3}" type="datetimeFigureOut">
              <a:rPr lang="zh-CN" altLang="en-US" smtClean="0"/>
              <a:t>2023/2/13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74D95-C805-470B-9346-5C150F141B0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F5FAAA35-8BA1-466A-A9C8-BE2B71D2EE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3549" y="76199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14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11656DF7-C11A-4CD6-91C4-3224538EE4A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09C69568-B696-486F-A9B5-B98E34D61CA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3549" y="76199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7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84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453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11" Type="http://schemas.openxmlformats.org/officeDocument/2006/relationships/slide" Target="slide3.xml"/><Relationship Id="rId5" Type="http://schemas.openxmlformats.org/officeDocument/2006/relationships/image" Target="../media/image13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65755"/>
            <a:ext cx="12192000" cy="379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651000"/>
            <a:ext cx="12192000" cy="85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4648200"/>
            <a:ext cx="3927231" cy="2115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06954" y="4343400"/>
            <a:ext cx="2285047" cy="254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04000" y="2"/>
            <a:ext cx="5588000" cy="564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31362" y="432779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66577" y="435625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25743" y="424180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60385" y="390782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61031" y="4217624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51968" y="1222477"/>
            <a:ext cx="4458225" cy="4458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" name="Google Shape;107;p2"/>
          <p:cNvGrpSpPr/>
          <p:nvPr/>
        </p:nvGrpSpPr>
        <p:grpSpPr>
          <a:xfrm flipH="1">
            <a:off x="-2392824" y="4075481"/>
            <a:ext cx="2088693" cy="1150596"/>
            <a:chOff x="9445780" y="4114581"/>
            <a:chExt cx="1277374" cy="862947"/>
          </a:xfrm>
        </p:grpSpPr>
        <p:pic>
          <p:nvPicPr>
            <p:cNvPr id="108" name="Google Shape;108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" name="Google Shape;109;p2"/>
            <p:cNvSpPr txBox="1"/>
            <p:nvPr/>
          </p:nvSpPr>
          <p:spPr>
            <a:xfrm>
              <a:off x="9807091" y="4114581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2"/>
          <p:cNvGrpSpPr/>
          <p:nvPr/>
        </p:nvGrpSpPr>
        <p:grpSpPr>
          <a:xfrm flipH="1">
            <a:off x="-1262924" y="5388437"/>
            <a:ext cx="2088693" cy="1150596"/>
            <a:chOff x="9445780" y="4114581"/>
            <a:chExt cx="1277374" cy="862947"/>
          </a:xfrm>
        </p:grpSpPr>
        <p:pic>
          <p:nvPicPr>
            <p:cNvPr id="111" name="Google Shape;111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Google Shape;112;p2"/>
            <p:cNvSpPr txBox="1"/>
            <p:nvPr/>
          </p:nvSpPr>
          <p:spPr>
            <a:xfrm>
              <a:off x="9807091" y="4114581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kumimoji="0" sz="6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2410577" y="4074600"/>
            <a:ext cx="1703165" cy="1107941"/>
            <a:chOff x="9445780" y="4149750"/>
            <a:chExt cx="1277374" cy="830956"/>
          </a:xfrm>
        </p:grpSpPr>
        <p:pic>
          <p:nvPicPr>
            <p:cNvPr id="114" name="Google Shape;114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" name="Google Shape;115;p2"/>
            <p:cNvSpPr txBox="1"/>
            <p:nvPr/>
          </p:nvSpPr>
          <p:spPr>
            <a:xfrm>
              <a:off x="9995412" y="4149750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kumimoji="0" sz="6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2"/>
          <p:cNvGrpSpPr/>
          <p:nvPr/>
        </p:nvGrpSpPr>
        <p:grpSpPr>
          <a:xfrm>
            <a:off x="12594373" y="5533000"/>
            <a:ext cx="1703165" cy="1107941"/>
            <a:chOff x="9445780" y="4149750"/>
            <a:chExt cx="1277374" cy="830956"/>
          </a:xfrm>
        </p:grpSpPr>
        <p:pic>
          <p:nvPicPr>
            <p:cNvPr id="117" name="Google Shape;117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2">
              <a:hlinkClick r:id="rId12" action="ppaction://hlinksldjump"/>
            </p:cNvPr>
            <p:cNvSpPr txBox="1"/>
            <p:nvPr/>
          </p:nvSpPr>
          <p:spPr>
            <a:xfrm>
              <a:off x="9995412" y="4149750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kumimoji="0" sz="6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308969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118" name="图片 117" descr="组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" y="0"/>
              <a:ext cx="18912" cy="10800"/>
            </a:xfrm>
            <a:prstGeom prst="rect">
              <a:avLst/>
            </a:prstGeom>
          </p:spPr>
        </p:pic>
        <p:pic>
          <p:nvPicPr>
            <p:cNvPr id="2" name="图片 1" descr="组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5" name="图片 4" descr="组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" y="642"/>
              <a:ext cx="18884" cy="9517"/>
            </a:xfrm>
            <a:prstGeom prst="rect">
              <a:avLst/>
            </a:prstGeom>
          </p:spPr>
        </p:pic>
      </p:grpSp>
      <p:pic>
        <p:nvPicPr>
          <p:cNvPr id="12" name="图片 11" descr="组 3"/>
          <p:cNvPicPr>
            <a:picLocks noChangeAspect="1"/>
          </p:cNvPicPr>
          <p:nvPr/>
        </p:nvPicPr>
        <p:blipFill>
          <a:blip r:embed="rId5"/>
          <a:srcRect l="64661" t="24833"/>
          <a:stretch>
            <a:fillRect/>
          </a:stretch>
        </p:blipFill>
        <p:spPr>
          <a:xfrm>
            <a:off x="9645650" y="3758565"/>
            <a:ext cx="2590165" cy="3099435"/>
          </a:xfrm>
          <a:prstGeom prst="rect">
            <a:avLst/>
          </a:prstGeom>
        </p:spPr>
      </p:pic>
      <p:pic>
        <p:nvPicPr>
          <p:cNvPr id="13" name="图片 12" descr="组 1"/>
          <p:cNvPicPr>
            <a:picLocks noChangeAspect="1"/>
          </p:cNvPicPr>
          <p:nvPr/>
        </p:nvPicPr>
        <p:blipFill>
          <a:blip r:embed="rId4"/>
          <a:srcRect l="12590" t="58667" r="78321" b="24917"/>
          <a:stretch>
            <a:fillRect/>
          </a:stretch>
        </p:blipFill>
        <p:spPr>
          <a:xfrm>
            <a:off x="276225" y="5325110"/>
            <a:ext cx="1091565" cy="1125855"/>
          </a:xfrm>
          <a:prstGeom prst="rect">
            <a:avLst/>
          </a:prstGeom>
        </p:spPr>
      </p:pic>
      <p:sp>
        <p:nvSpPr>
          <p:cNvPr id="36" name="Cloud 35">
            <a:extLst>
              <a:ext uri="{FF2B5EF4-FFF2-40B4-BE49-F238E27FC236}">
                <a16:creationId xmlns:a16="http://schemas.microsoft.com/office/drawing/2014/main" id="{6C001014-FAB0-45E3-8082-D2DB21904750}"/>
              </a:ext>
            </a:extLst>
          </p:cNvPr>
          <p:cNvSpPr/>
          <p:nvPr/>
        </p:nvSpPr>
        <p:spPr>
          <a:xfrm>
            <a:off x="3884360" y="940390"/>
            <a:ext cx="3994341" cy="2136199"/>
          </a:xfrm>
          <a:prstGeom prst="cloud">
            <a:avLst/>
          </a:prstGeom>
          <a:solidFill>
            <a:srgbClr val="CC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 CHIA SẺ</a:t>
            </a:r>
          </a:p>
        </p:txBody>
      </p:sp>
      <p:pic>
        <p:nvPicPr>
          <p:cNvPr id="37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0ECA0BA4-40EA-4D2B-B709-B6BBF9341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3109548" y="2054906"/>
            <a:ext cx="260032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3D0C36C8-C638-43E0-A8F0-F6307DEFB8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5659229" y="2268023"/>
            <a:ext cx="254013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0C3EC00-A757-457B-B896-9AA7BBFB634C}"/>
              </a:ext>
            </a:extLst>
          </p:cNvPr>
          <p:cNvSpPr txBox="1"/>
          <p:nvPr/>
        </p:nvSpPr>
        <p:spPr>
          <a:xfrm>
            <a:off x="3572291" y="4917046"/>
            <a:ext cx="5474925" cy="12258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nhóm khác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góp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sung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118" name="图片 117" descr="组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" y="0"/>
              <a:ext cx="18912" cy="10800"/>
            </a:xfrm>
            <a:prstGeom prst="rect">
              <a:avLst/>
            </a:prstGeom>
          </p:spPr>
        </p:pic>
        <p:pic>
          <p:nvPicPr>
            <p:cNvPr id="2" name="图片 1" descr="组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5" name="图片 4" descr="组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" y="642"/>
              <a:ext cx="18884" cy="9517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DCFE952C-0A35-4E7B-9A23-25D9FC12B3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760" y="2283538"/>
            <a:ext cx="5094591" cy="1754993"/>
          </a:xfrm>
          <a:prstGeom prst="rect">
            <a:avLst/>
          </a:prstGeom>
        </p:spPr>
      </p:pic>
      <p:sp>
        <p:nvSpPr>
          <p:cNvPr id="28" name="圆角矩形 7">
            <a:extLst>
              <a:ext uri="{FF2B5EF4-FFF2-40B4-BE49-F238E27FC236}">
                <a16:creationId xmlns:a16="http://schemas.microsoft.com/office/drawing/2014/main" id="{FA4B0C30-90C0-4F3F-9D78-8AD2849D3459}"/>
              </a:ext>
            </a:extLst>
          </p:cNvPr>
          <p:cNvSpPr/>
          <p:nvPr/>
        </p:nvSpPr>
        <p:spPr>
          <a:xfrm>
            <a:off x="5804899" y="1818527"/>
            <a:ext cx="5948737" cy="2969230"/>
          </a:xfrm>
          <a:prstGeom prst="roundRect">
            <a:avLst>
              <a:gd name="adj" fmla="val 44118"/>
            </a:avLst>
          </a:prstGeom>
          <a:solidFill>
            <a:srgbClr val="2D8EA8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Kéo cắt miếng gỗ hoặc nhựa thì làm h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ỏng</a:t>
            </a: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kéo nhưng khi cố gắng cắt có thể làm tay của người sử dụng bị trầy xước, chảy máu.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1" animBg="1"/>
      <p:bldP spid="28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118" name="图片 117" descr="组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" y="0"/>
              <a:ext cx="18912" cy="10800"/>
            </a:xfrm>
            <a:prstGeom prst="rect">
              <a:avLst/>
            </a:prstGeom>
          </p:spPr>
        </p:pic>
        <p:pic>
          <p:nvPicPr>
            <p:cNvPr id="2" name="图片 1" descr="组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5" name="图片 4" descr="组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" y="642"/>
              <a:ext cx="18884" cy="9517"/>
            </a:xfrm>
            <a:prstGeom prst="rect">
              <a:avLst/>
            </a:prstGeom>
          </p:spPr>
        </p:pic>
      </p:grpSp>
      <p:sp>
        <p:nvSpPr>
          <p:cNvPr id="28" name="圆角矩形 7">
            <a:extLst>
              <a:ext uri="{FF2B5EF4-FFF2-40B4-BE49-F238E27FC236}">
                <a16:creationId xmlns:a16="http://schemas.microsoft.com/office/drawing/2014/main" id="{FA4B0C30-90C0-4F3F-9D78-8AD2849D3459}"/>
              </a:ext>
            </a:extLst>
          </p:cNvPr>
          <p:cNvSpPr/>
          <p:nvPr/>
        </p:nvSpPr>
        <p:spPr>
          <a:xfrm>
            <a:off x="6493267" y="1957069"/>
            <a:ext cx="5157627" cy="2306705"/>
          </a:xfrm>
          <a:prstGeom prst="roundRect">
            <a:avLst>
              <a:gd name="adj" fmla="val 50000"/>
            </a:avLst>
          </a:prstGeom>
          <a:solidFill>
            <a:srgbClr val="2D8EA8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</a:t>
            </a: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họn dụng cụ quá to so với tay cầm nên không thể cắt được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,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dễ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gây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bị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thương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BA0E84-E2AB-4B37-B9BC-7074F20A27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21" y="2126161"/>
            <a:ext cx="5591175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89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118" name="图片 117" descr="组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" y="0"/>
              <a:ext cx="18912" cy="10800"/>
            </a:xfrm>
            <a:prstGeom prst="rect">
              <a:avLst/>
            </a:prstGeom>
          </p:spPr>
        </p:pic>
        <p:pic>
          <p:nvPicPr>
            <p:cNvPr id="2" name="图片 1" descr="组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5" name="图片 4" descr="组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" y="642"/>
              <a:ext cx="18884" cy="9517"/>
            </a:xfrm>
            <a:prstGeom prst="rect">
              <a:avLst/>
            </a:prstGeom>
          </p:spPr>
        </p:pic>
      </p:grpSp>
      <p:sp>
        <p:nvSpPr>
          <p:cNvPr id="28" name="圆角矩形 7">
            <a:extLst>
              <a:ext uri="{FF2B5EF4-FFF2-40B4-BE49-F238E27FC236}">
                <a16:creationId xmlns:a16="http://schemas.microsoft.com/office/drawing/2014/main" id="{FA4B0C30-90C0-4F3F-9D78-8AD2849D3459}"/>
              </a:ext>
            </a:extLst>
          </p:cNvPr>
          <p:cNvSpPr/>
          <p:nvPr/>
        </p:nvSpPr>
        <p:spPr>
          <a:xfrm>
            <a:off x="6493267" y="1957069"/>
            <a:ext cx="5003515" cy="2306705"/>
          </a:xfrm>
          <a:prstGeom prst="roundRect">
            <a:avLst>
              <a:gd name="adj" fmla="val 50000"/>
            </a:avLst>
          </a:prstGeom>
          <a:solidFill>
            <a:srgbClr val="2D8EA8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</a:t>
            </a: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hông tập trung khi sử dụng dụng cụ gây nguy hiểm khi sử dụng.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7DE12B-47D1-4D2F-93E7-1A77145168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181" y="2187806"/>
            <a:ext cx="5553075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31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118" name="图片 117" descr="组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" y="0"/>
              <a:ext cx="18912" cy="10800"/>
            </a:xfrm>
            <a:prstGeom prst="rect">
              <a:avLst/>
            </a:prstGeom>
          </p:spPr>
        </p:pic>
        <p:pic>
          <p:nvPicPr>
            <p:cNvPr id="2" name="图片 1" descr="组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5" name="图片 4" descr="组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" y="642"/>
              <a:ext cx="18884" cy="9517"/>
            </a:xfrm>
            <a:prstGeom prst="rect">
              <a:avLst/>
            </a:prstGeom>
          </p:spPr>
        </p:pic>
      </p:grpSp>
      <p:sp>
        <p:nvSpPr>
          <p:cNvPr id="28" name="圆角矩形 7">
            <a:extLst>
              <a:ext uri="{FF2B5EF4-FFF2-40B4-BE49-F238E27FC236}">
                <a16:creationId xmlns:a16="http://schemas.microsoft.com/office/drawing/2014/main" id="{FA4B0C30-90C0-4F3F-9D78-8AD2849D3459}"/>
              </a:ext>
            </a:extLst>
          </p:cNvPr>
          <p:cNvSpPr/>
          <p:nvPr/>
        </p:nvSpPr>
        <p:spPr>
          <a:xfrm>
            <a:off x="5609691" y="1376737"/>
            <a:ext cx="6061752" cy="2887037"/>
          </a:xfrm>
          <a:prstGeom prst="roundRect">
            <a:avLst>
              <a:gd name="adj" fmla="val 50000"/>
            </a:avLst>
          </a:prstGeom>
          <a:solidFill>
            <a:srgbClr val="2D8EA8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</a:t>
            </a: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hông cất gọn dụng cụ sau khi sử dụng Có thể làm bị thương chính mình và người xung quanh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khi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không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may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vấp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phải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6E3357-6FBB-41B4-8724-8C926E6B80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554" y="2214617"/>
            <a:ext cx="5056491" cy="183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00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118" name="图片 117" descr="组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" y="0"/>
              <a:ext cx="18912" cy="10800"/>
            </a:xfrm>
            <a:prstGeom prst="rect">
              <a:avLst/>
            </a:prstGeom>
          </p:spPr>
        </p:pic>
        <p:pic>
          <p:nvPicPr>
            <p:cNvPr id="2" name="图片 1" descr="组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5" name="图片 4" descr="组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" y="642"/>
              <a:ext cx="18884" cy="9517"/>
            </a:xfrm>
            <a:prstGeom prst="rect">
              <a:avLst/>
            </a:prstGeom>
          </p:spPr>
        </p:pic>
      </p:grpSp>
      <p:pic>
        <p:nvPicPr>
          <p:cNvPr id="12" name="图片 11" descr="组 3"/>
          <p:cNvPicPr>
            <a:picLocks noChangeAspect="1"/>
          </p:cNvPicPr>
          <p:nvPr/>
        </p:nvPicPr>
        <p:blipFill>
          <a:blip r:embed="rId5"/>
          <a:srcRect l="64661" t="24833"/>
          <a:stretch>
            <a:fillRect/>
          </a:stretch>
        </p:blipFill>
        <p:spPr>
          <a:xfrm>
            <a:off x="9645650" y="3758565"/>
            <a:ext cx="2590165" cy="3099435"/>
          </a:xfrm>
          <a:prstGeom prst="rect">
            <a:avLst/>
          </a:prstGeom>
        </p:spPr>
      </p:pic>
      <p:pic>
        <p:nvPicPr>
          <p:cNvPr id="13" name="图片 12" descr="组 1"/>
          <p:cNvPicPr>
            <a:picLocks noChangeAspect="1"/>
          </p:cNvPicPr>
          <p:nvPr/>
        </p:nvPicPr>
        <p:blipFill>
          <a:blip r:embed="rId4"/>
          <a:srcRect l="12590" t="58667" r="78321" b="24917"/>
          <a:stretch>
            <a:fillRect/>
          </a:stretch>
        </p:blipFill>
        <p:spPr>
          <a:xfrm>
            <a:off x="276225" y="5325110"/>
            <a:ext cx="1091565" cy="1125855"/>
          </a:xfrm>
          <a:prstGeom prst="rect">
            <a:avLst/>
          </a:prstGeom>
        </p:spPr>
      </p:pic>
      <p:sp>
        <p:nvSpPr>
          <p:cNvPr id="26" name="Speech Bubble: Rectangle with Corners Rounded 5">
            <a:extLst>
              <a:ext uri="{FF2B5EF4-FFF2-40B4-BE49-F238E27FC236}">
                <a16:creationId xmlns:a16="http://schemas.microsoft.com/office/drawing/2014/main" id="{F8F8B2D1-9830-4C06-8EB0-0E88CED3A540}"/>
              </a:ext>
            </a:extLst>
          </p:cNvPr>
          <p:cNvSpPr/>
          <p:nvPr/>
        </p:nvSpPr>
        <p:spPr>
          <a:xfrm>
            <a:off x="4315146" y="1643864"/>
            <a:ext cx="7078895" cy="3800599"/>
          </a:xfrm>
          <a:prstGeom prst="wedgeRoundRectCallout">
            <a:avLst>
              <a:gd name="adj1" fmla="val -65403"/>
              <a:gd name="adj2" fmla="val 1480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dụng cụ vừa với tay cầm, hạn chế có đ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ầ</a:t>
            </a:r>
            <a:r>
              <a:rPr lang="vi-VN" sz="3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sắc, nhọn.</a:t>
            </a:r>
            <a:endParaRPr lang="en-US" sz="32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 trung khi sử dụng dụng cụ, không đùa nghịch để tránh làm người khác bị thương.</a:t>
            </a:r>
            <a:endParaRPr lang="en-US" sz="32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Cất dụng cụ vào hộp hoặc bao đựng và để nơi an toàn.</a:t>
            </a:r>
            <a:endParaRPr lang="en-US" sz="3200" b="1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1080A85-DB38-4B7C-AF9E-96104676F6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561" y="1273983"/>
            <a:ext cx="6842560" cy="54737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BB4999-4F7C-4261-A67D-00ECD9AF67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7253" y="693835"/>
            <a:ext cx="4035902" cy="1072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118" name="图片 117" descr="组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" y="0"/>
              <a:ext cx="18912" cy="10800"/>
            </a:xfrm>
            <a:prstGeom prst="rect">
              <a:avLst/>
            </a:prstGeom>
          </p:spPr>
        </p:pic>
        <p:pic>
          <p:nvPicPr>
            <p:cNvPr id="2" name="图片 1" descr="组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5" name="图片 4" descr="组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" y="642"/>
              <a:ext cx="18884" cy="9517"/>
            </a:xfrm>
            <a:prstGeom prst="rect">
              <a:avLst/>
            </a:prstGeom>
          </p:spPr>
        </p:pic>
      </p:grpSp>
      <p:pic>
        <p:nvPicPr>
          <p:cNvPr id="12" name="图片 11" descr="组 3"/>
          <p:cNvPicPr>
            <a:picLocks noChangeAspect="1"/>
          </p:cNvPicPr>
          <p:nvPr/>
        </p:nvPicPr>
        <p:blipFill>
          <a:blip r:embed="rId5"/>
          <a:srcRect l="64661" t="24833"/>
          <a:stretch>
            <a:fillRect/>
          </a:stretch>
        </p:blipFill>
        <p:spPr>
          <a:xfrm>
            <a:off x="9645650" y="3758565"/>
            <a:ext cx="2590165" cy="3099435"/>
          </a:xfrm>
          <a:prstGeom prst="rect">
            <a:avLst/>
          </a:prstGeom>
        </p:spPr>
      </p:pic>
      <p:pic>
        <p:nvPicPr>
          <p:cNvPr id="13" name="图片 12" descr="组 1"/>
          <p:cNvPicPr>
            <a:picLocks noChangeAspect="1"/>
          </p:cNvPicPr>
          <p:nvPr/>
        </p:nvPicPr>
        <p:blipFill>
          <a:blip r:embed="rId4"/>
          <a:srcRect l="12590" t="58667" r="78321" b="24917"/>
          <a:stretch>
            <a:fillRect/>
          </a:stretch>
        </p:blipFill>
        <p:spPr>
          <a:xfrm>
            <a:off x="276225" y="5325110"/>
            <a:ext cx="1091565" cy="11258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A4E20D-F87E-44BF-A197-8D75ADB78D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149" y="1661007"/>
            <a:ext cx="5791702" cy="35359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6035" y="0"/>
            <a:ext cx="12192000" cy="7078894"/>
            <a:chOff x="0" y="0"/>
            <a:chExt cx="19200" cy="10800"/>
          </a:xfrm>
        </p:grpSpPr>
        <p:pic>
          <p:nvPicPr>
            <p:cNvPr id="118" name="图片 117" descr="组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" y="0"/>
              <a:ext cx="18912" cy="10800"/>
            </a:xfrm>
            <a:prstGeom prst="rect">
              <a:avLst/>
            </a:prstGeom>
          </p:spPr>
        </p:pic>
        <p:pic>
          <p:nvPicPr>
            <p:cNvPr id="2" name="图片 1" descr="组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5" name="图片 4" descr="组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" y="642"/>
              <a:ext cx="18884" cy="9517"/>
            </a:xfrm>
            <a:prstGeom prst="rect">
              <a:avLst/>
            </a:prstGeom>
          </p:spPr>
        </p:pic>
      </p:grpSp>
      <p:pic>
        <p:nvPicPr>
          <p:cNvPr id="17" name="图片 16" descr="组 3"/>
          <p:cNvPicPr>
            <a:picLocks noChangeAspect="1"/>
          </p:cNvPicPr>
          <p:nvPr/>
        </p:nvPicPr>
        <p:blipFill>
          <a:blip r:embed="rId5"/>
          <a:srcRect l="64661" t="24833"/>
          <a:stretch>
            <a:fillRect/>
          </a:stretch>
        </p:blipFill>
        <p:spPr>
          <a:xfrm>
            <a:off x="9645650" y="3758565"/>
            <a:ext cx="2590165" cy="3099435"/>
          </a:xfrm>
          <a:prstGeom prst="rect">
            <a:avLst/>
          </a:prstGeom>
        </p:spPr>
      </p:pic>
      <p:pic>
        <p:nvPicPr>
          <p:cNvPr id="18" name="图片 17" descr="组 1"/>
          <p:cNvPicPr>
            <a:picLocks noChangeAspect="1"/>
          </p:cNvPicPr>
          <p:nvPr/>
        </p:nvPicPr>
        <p:blipFill>
          <a:blip r:embed="rId4"/>
          <a:srcRect l="12590" t="58667" r="78321" b="24917"/>
          <a:stretch>
            <a:fillRect/>
          </a:stretch>
        </p:blipFill>
        <p:spPr>
          <a:xfrm>
            <a:off x="276225" y="5325110"/>
            <a:ext cx="1091565" cy="112585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9AD0E90-FD73-42E9-AC71-117E09C462F1}"/>
              </a:ext>
            </a:extLst>
          </p:cNvPr>
          <p:cNvSpPr/>
          <p:nvPr/>
        </p:nvSpPr>
        <p:spPr>
          <a:xfrm>
            <a:off x="554804" y="113016"/>
            <a:ext cx="11209106" cy="1109609"/>
          </a:xfrm>
          <a:prstGeom prst="roundRect">
            <a:avLst/>
          </a:prstGeom>
          <a:solidFill>
            <a:srgbClr val="00206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sử dụng com pa, kéo, hồ dán và giấy thủ công để cắt, dán hình tròn theo các bước sau: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A8991-15A7-45A7-9C6D-D39173CD3F84}"/>
              </a:ext>
            </a:extLst>
          </p:cNvPr>
          <p:cNvSpPr txBox="1"/>
          <p:nvPr/>
        </p:nvSpPr>
        <p:spPr>
          <a:xfrm>
            <a:off x="616449" y="1325366"/>
            <a:ext cx="5578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Bước 1: Vẽ đường tròn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880B27-DDC7-4721-B990-1E5A1B9E6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780" y="1956211"/>
            <a:ext cx="5266106" cy="2174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028760-99DA-4DCB-A9DF-284D4A0D10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8333" y="2082214"/>
            <a:ext cx="4609672" cy="2022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CA129B-6810-4E44-BBC5-60CA2CB4FA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8841" y="4239025"/>
            <a:ext cx="4902966" cy="191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0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118" name="图片 117" descr="组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" y="0"/>
              <a:ext cx="18912" cy="10800"/>
            </a:xfrm>
            <a:prstGeom prst="rect">
              <a:avLst/>
            </a:prstGeom>
          </p:spPr>
        </p:pic>
        <p:pic>
          <p:nvPicPr>
            <p:cNvPr id="2" name="图片 1" descr="组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5" name="图片 4" descr="组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" y="642"/>
              <a:ext cx="18884" cy="9517"/>
            </a:xfrm>
            <a:prstGeom prst="rect">
              <a:avLst/>
            </a:prstGeom>
          </p:spPr>
        </p:pic>
      </p:grpSp>
      <p:sp>
        <p:nvSpPr>
          <p:cNvPr id="30" name="Oval 29">
            <a:extLst>
              <a:ext uri="{FF2B5EF4-FFF2-40B4-BE49-F238E27FC236}">
                <a16:creationId xmlns:a16="http://schemas.microsoft.com/office/drawing/2014/main" id="{3587EAEC-74EA-48F4-AF7D-DC4B7F134834}"/>
              </a:ext>
            </a:extLst>
          </p:cNvPr>
          <p:cNvSpPr/>
          <p:nvPr/>
        </p:nvSpPr>
        <p:spPr>
          <a:xfrm>
            <a:off x="6096000" y="2113064"/>
            <a:ext cx="1828800" cy="1828800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BCF6CF8-A4A0-4872-97CA-711398A70CD1}"/>
              </a:ext>
            </a:extLst>
          </p:cNvPr>
          <p:cNvGrpSpPr/>
          <p:nvPr/>
        </p:nvGrpSpPr>
        <p:grpSpPr>
          <a:xfrm>
            <a:off x="876003" y="2620300"/>
            <a:ext cx="1828800" cy="7315200"/>
            <a:chOff x="5192536" y="2415743"/>
            <a:chExt cx="1828800" cy="731520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61621BB-94C3-46CB-89E0-5BFFDA5CFC4A}"/>
                </a:ext>
              </a:extLst>
            </p:cNvPr>
            <p:cNvGrpSpPr/>
            <p:nvPr/>
          </p:nvGrpSpPr>
          <p:grpSpPr>
            <a:xfrm>
              <a:off x="6106936" y="2415743"/>
              <a:ext cx="914400" cy="3657600"/>
              <a:chOff x="5466080" y="1999992"/>
              <a:chExt cx="1524000" cy="4155699"/>
            </a:xfrm>
          </p:grpSpPr>
          <p:sp>
            <p:nvSpPr>
              <p:cNvPr id="39" name="Isosceles Triangle 2">
                <a:extLst>
                  <a:ext uri="{FF2B5EF4-FFF2-40B4-BE49-F238E27FC236}">
                    <a16:creationId xmlns:a16="http://schemas.microsoft.com/office/drawing/2014/main" id="{8B69015D-92EA-474C-A5EB-C57806EC91F5}"/>
                  </a:ext>
                </a:extLst>
              </p:cNvPr>
              <p:cNvSpPr/>
              <p:nvPr/>
            </p:nvSpPr>
            <p:spPr>
              <a:xfrm>
                <a:off x="5466080" y="2692400"/>
                <a:ext cx="1524000" cy="3463291"/>
              </a:xfrm>
              <a:custGeom>
                <a:avLst/>
                <a:gdLst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0 w 1524000"/>
                  <a:gd name="connsiteY3" fmla="*/ 3463291 h 3463291"/>
                  <a:gd name="connsiteX0" fmla="*/ 0 w 1524000"/>
                  <a:gd name="connsiteY0" fmla="*/ 3463291 h 3463291"/>
                  <a:gd name="connsiteX1" fmla="*/ 762000 w 1524000"/>
                  <a:gd name="connsiteY1" fmla="*/ 0 h 3463291"/>
                  <a:gd name="connsiteX2" fmla="*/ 1524000 w 1524000"/>
                  <a:gd name="connsiteY2" fmla="*/ 3463291 h 3463291"/>
                  <a:gd name="connsiteX3" fmla="*/ 772160 w 1524000"/>
                  <a:gd name="connsiteY3" fmla="*/ 863817 h 3463291"/>
                  <a:gd name="connsiteX4" fmla="*/ 0 w 1524000"/>
                  <a:gd name="connsiteY4" fmla="*/ 3463291 h 3463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0" h="3463291">
                    <a:moveTo>
                      <a:pt x="0" y="3463291"/>
                    </a:moveTo>
                    <a:lnTo>
                      <a:pt x="762000" y="0"/>
                    </a:lnTo>
                    <a:lnTo>
                      <a:pt x="1524000" y="3463291"/>
                    </a:lnTo>
                    <a:cubicBezTo>
                      <a:pt x="1293707" y="3460400"/>
                      <a:pt x="1002453" y="866708"/>
                      <a:pt x="772160" y="863817"/>
                    </a:cubicBezTo>
                    <a:lnTo>
                      <a:pt x="0" y="3463291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6E73FA3A-0E58-46EB-A1AD-19192454E487}"/>
                  </a:ext>
                </a:extLst>
              </p:cNvPr>
              <p:cNvSpPr/>
              <p:nvPr/>
            </p:nvSpPr>
            <p:spPr>
              <a:xfrm>
                <a:off x="6046493" y="1999992"/>
                <a:ext cx="345440" cy="104648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A4EB1BB6-0A83-40A4-8484-6364ABC83E6C}"/>
                  </a:ext>
                </a:extLst>
              </p:cNvPr>
              <p:cNvSpPr/>
              <p:nvPr/>
            </p:nvSpPr>
            <p:spPr>
              <a:xfrm>
                <a:off x="5904253" y="2584767"/>
                <a:ext cx="629920" cy="584775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C54E1E00-63FF-4C9F-B092-52ECF04FC182}"/>
                  </a:ext>
                </a:extLst>
              </p:cNvPr>
              <p:cNvSpPr/>
              <p:nvPr/>
            </p:nvSpPr>
            <p:spPr>
              <a:xfrm>
                <a:off x="6046493" y="2741672"/>
                <a:ext cx="345440" cy="3048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58FCA2A-6A4F-4F9D-82C4-D4F3CB67B7D5}"/>
                </a:ext>
              </a:extLst>
            </p:cNvPr>
            <p:cNvSpPr/>
            <p:nvPr/>
          </p:nvSpPr>
          <p:spPr>
            <a:xfrm>
              <a:off x="5192536" y="6073343"/>
              <a:ext cx="1828800" cy="36576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42891 -0.472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5" y="-236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118" name="图片 117" descr="组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" y="0"/>
              <a:ext cx="18912" cy="10800"/>
            </a:xfrm>
            <a:prstGeom prst="rect">
              <a:avLst/>
            </a:prstGeom>
          </p:spPr>
        </p:pic>
        <p:pic>
          <p:nvPicPr>
            <p:cNvPr id="2" name="图片 1" descr="组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5" name="图片 4" descr="组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" y="642"/>
              <a:ext cx="18884" cy="951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02B878B-2CFB-4AF0-B5CE-FA8125C5A8DE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459105" y="3938905"/>
            <a:ext cx="3351530" cy="2919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Rectangular Callout 4">
            <a:extLst>
              <a:ext uri="{FF2B5EF4-FFF2-40B4-BE49-F238E27FC236}">
                <a16:creationId xmlns:a16="http://schemas.microsoft.com/office/drawing/2014/main" id="{505B101F-C34C-4017-9A75-04E913614521}"/>
              </a:ext>
            </a:extLst>
          </p:cNvPr>
          <p:cNvSpPr/>
          <p:nvPr/>
        </p:nvSpPr>
        <p:spPr>
          <a:xfrm>
            <a:off x="2076450" y="1387475"/>
            <a:ext cx="9255946" cy="2145665"/>
          </a:xfrm>
          <a:prstGeom prst="wedgeRectCallout">
            <a:avLst>
              <a:gd name="adj1" fmla="val -41252"/>
              <a:gd name="adj2" fmla="val 63643"/>
            </a:avLst>
          </a:prstGeom>
          <a:solidFill>
            <a:schemeClr val="bg1"/>
          </a:solidFill>
          <a:ln w="5715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Lưu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ý: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com pa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đầu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kim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quá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sắc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nhọn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baseline="0" dirty="0">
                <a:solidFill>
                  <a:srgbClr val="C00000"/>
                </a:solidFill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sử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com pa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trung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cẩn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thận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Cất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gọn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com pa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khi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sử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dụng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字魂107号-萌趣欢乐体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60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65755"/>
            <a:ext cx="12192000" cy="379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651000"/>
            <a:ext cx="12192000" cy="85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4648200"/>
            <a:ext cx="3927231" cy="211528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任意多边形: 形状 40">
            <a:extLst>
              <a:ext uri="{FF2B5EF4-FFF2-40B4-BE49-F238E27FC236}">
                <a16:creationId xmlns:a16="http://schemas.microsoft.com/office/drawing/2014/main" id="{5F7AC97F-15BA-4D05-AF95-D501701EBDB6}"/>
              </a:ext>
            </a:extLst>
          </p:cNvPr>
          <p:cNvSpPr/>
          <p:nvPr/>
        </p:nvSpPr>
        <p:spPr>
          <a:xfrm>
            <a:off x="337457" y="0"/>
            <a:ext cx="11429999" cy="6515100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libri" panose="020F0502020204030204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6" name="Google Shape;3661;p31">
            <a:extLst>
              <a:ext uri="{FF2B5EF4-FFF2-40B4-BE49-F238E27FC236}">
                <a16:creationId xmlns:a16="http://schemas.microsoft.com/office/drawing/2014/main" id="{9A2F3863-49D0-4BC5-9FFC-2B6EFE564CF6}"/>
              </a:ext>
            </a:extLst>
          </p:cNvPr>
          <p:cNvSpPr/>
          <p:nvPr/>
        </p:nvSpPr>
        <p:spPr>
          <a:xfrm rot="16200000">
            <a:off x="5421111" y="-4145158"/>
            <a:ext cx="1644119" cy="10091143"/>
          </a:xfrm>
          <a:custGeom>
            <a:avLst/>
            <a:gdLst/>
            <a:ahLst/>
            <a:cxnLst/>
            <a:rect l="l" t="t" r="r" b="b"/>
            <a:pathLst>
              <a:path w="13984" h="129542" extrusionOk="0">
                <a:moveTo>
                  <a:pt x="6954" y="0"/>
                </a:moveTo>
                <a:cubicBezTo>
                  <a:pt x="6889" y="0"/>
                  <a:pt x="6821" y="6"/>
                  <a:pt x="6751" y="16"/>
                </a:cubicBezTo>
                <a:cubicBezTo>
                  <a:pt x="5746" y="171"/>
                  <a:pt x="5462" y="1658"/>
                  <a:pt x="4380" y="1658"/>
                </a:cubicBezTo>
                <a:cubicBezTo>
                  <a:pt x="3265" y="1658"/>
                  <a:pt x="2310" y="25"/>
                  <a:pt x="1521" y="25"/>
                </a:cubicBezTo>
                <a:cubicBezTo>
                  <a:pt x="1352" y="25"/>
                  <a:pt x="1190" y="100"/>
                  <a:pt x="1036" y="282"/>
                </a:cubicBezTo>
                <a:cubicBezTo>
                  <a:pt x="1" y="1508"/>
                  <a:pt x="1914" y="1862"/>
                  <a:pt x="2478" y="3795"/>
                </a:cubicBezTo>
                <a:cubicBezTo>
                  <a:pt x="2920" y="5308"/>
                  <a:pt x="910" y="5623"/>
                  <a:pt x="843" y="7155"/>
                </a:cubicBezTo>
                <a:lnTo>
                  <a:pt x="839" y="7155"/>
                </a:lnTo>
                <a:cubicBezTo>
                  <a:pt x="839" y="7170"/>
                  <a:pt x="842" y="7184"/>
                  <a:pt x="842" y="7198"/>
                </a:cubicBezTo>
                <a:cubicBezTo>
                  <a:pt x="842" y="7211"/>
                  <a:pt x="839" y="7221"/>
                  <a:pt x="839" y="7234"/>
                </a:cubicBezTo>
                <a:lnTo>
                  <a:pt x="842" y="7234"/>
                </a:lnTo>
                <a:cubicBezTo>
                  <a:pt x="895" y="8758"/>
                  <a:pt x="2512" y="8786"/>
                  <a:pt x="2512" y="10363"/>
                </a:cubicBezTo>
                <a:cubicBezTo>
                  <a:pt x="2512" y="11964"/>
                  <a:pt x="839" y="11964"/>
                  <a:pt x="839" y="13567"/>
                </a:cubicBezTo>
                <a:cubicBezTo>
                  <a:pt x="839" y="15171"/>
                  <a:pt x="2512" y="15171"/>
                  <a:pt x="2512" y="16773"/>
                </a:cubicBezTo>
                <a:cubicBezTo>
                  <a:pt x="2512" y="18377"/>
                  <a:pt x="839" y="18377"/>
                  <a:pt x="839" y="19981"/>
                </a:cubicBezTo>
                <a:cubicBezTo>
                  <a:pt x="839" y="21584"/>
                  <a:pt x="2512" y="21584"/>
                  <a:pt x="2512" y="23187"/>
                </a:cubicBezTo>
                <a:cubicBezTo>
                  <a:pt x="2512" y="24789"/>
                  <a:pt x="839" y="24789"/>
                  <a:pt x="839" y="26394"/>
                </a:cubicBezTo>
                <a:cubicBezTo>
                  <a:pt x="839" y="27976"/>
                  <a:pt x="2469" y="27998"/>
                  <a:pt x="2511" y="29542"/>
                </a:cubicBezTo>
                <a:cubicBezTo>
                  <a:pt x="2469" y="31087"/>
                  <a:pt x="839" y="31105"/>
                  <a:pt x="839" y="32689"/>
                </a:cubicBezTo>
                <a:cubicBezTo>
                  <a:pt x="839" y="32709"/>
                  <a:pt x="842" y="32728"/>
                  <a:pt x="842" y="32746"/>
                </a:cubicBezTo>
                <a:cubicBezTo>
                  <a:pt x="842" y="32766"/>
                  <a:pt x="839" y="32784"/>
                  <a:pt x="839" y="32803"/>
                </a:cubicBezTo>
                <a:cubicBezTo>
                  <a:pt x="839" y="34385"/>
                  <a:pt x="2469" y="34407"/>
                  <a:pt x="2511" y="35952"/>
                </a:cubicBezTo>
                <a:cubicBezTo>
                  <a:pt x="2469" y="37496"/>
                  <a:pt x="839" y="37517"/>
                  <a:pt x="839" y="39100"/>
                </a:cubicBezTo>
                <a:cubicBezTo>
                  <a:pt x="839" y="39120"/>
                  <a:pt x="842" y="39137"/>
                  <a:pt x="842" y="39156"/>
                </a:cubicBezTo>
                <a:cubicBezTo>
                  <a:pt x="842" y="39176"/>
                  <a:pt x="839" y="39193"/>
                  <a:pt x="839" y="39213"/>
                </a:cubicBezTo>
                <a:cubicBezTo>
                  <a:pt x="839" y="40796"/>
                  <a:pt x="2471" y="40817"/>
                  <a:pt x="2511" y="42361"/>
                </a:cubicBezTo>
                <a:cubicBezTo>
                  <a:pt x="2471" y="43906"/>
                  <a:pt x="839" y="43925"/>
                  <a:pt x="839" y="45509"/>
                </a:cubicBezTo>
                <a:cubicBezTo>
                  <a:pt x="839" y="45529"/>
                  <a:pt x="842" y="45547"/>
                  <a:pt x="842" y="45565"/>
                </a:cubicBezTo>
                <a:cubicBezTo>
                  <a:pt x="842" y="45585"/>
                  <a:pt x="839" y="45604"/>
                  <a:pt x="839" y="45622"/>
                </a:cubicBezTo>
                <a:cubicBezTo>
                  <a:pt x="839" y="47205"/>
                  <a:pt x="2469" y="47226"/>
                  <a:pt x="2511" y="48771"/>
                </a:cubicBezTo>
                <a:cubicBezTo>
                  <a:pt x="2469" y="50315"/>
                  <a:pt x="839" y="50335"/>
                  <a:pt x="839" y="51919"/>
                </a:cubicBezTo>
                <a:cubicBezTo>
                  <a:pt x="839" y="51939"/>
                  <a:pt x="842" y="51956"/>
                  <a:pt x="842" y="51976"/>
                </a:cubicBezTo>
                <a:cubicBezTo>
                  <a:pt x="842" y="51996"/>
                  <a:pt x="839" y="52013"/>
                  <a:pt x="839" y="52033"/>
                </a:cubicBezTo>
                <a:cubicBezTo>
                  <a:pt x="839" y="53616"/>
                  <a:pt x="2469" y="53638"/>
                  <a:pt x="2511" y="55180"/>
                </a:cubicBezTo>
                <a:cubicBezTo>
                  <a:pt x="2469" y="56726"/>
                  <a:pt x="839" y="56744"/>
                  <a:pt x="839" y="58328"/>
                </a:cubicBezTo>
                <a:cubicBezTo>
                  <a:pt x="839" y="59932"/>
                  <a:pt x="2512" y="59932"/>
                  <a:pt x="2512" y="61535"/>
                </a:cubicBezTo>
                <a:cubicBezTo>
                  <a:pt x="2512" y="63136"/>
                  <a:pt x="839" y="63136"/>
                  <a:pt x="839" y="64741"/>
                </a:cubicBezTo>
                <a:cubicBezTo>
                  <a:pt x="839" y="66344"/>
                  <a:pt x="2512" y="66344"/>
                  <a:pt x="2512" y="67949"/>
                </a:cubicBezTo>
                <a:cubicBezTo>
                  <a:pt x="2512" y="69550"/>
                  <a:pt x="839" y="69550"/>
                  <a:pt x="839" y="71155"/>
                </a:cubicBezTo>
                <a:cubicBezTo>
                  <a:pt x="839" y="72757"/>
                  <a:pt x="2512" y="72757"/>
                  <a:pt x="2512" y="74361"/>
                </a:cubicBezTo>
                <a:cubicBezTo>
                  <a:pt x="2512" y="75920"/>
                  <a:pt x="927" y="75963"/>
                  <a:pt x="843" y="77444"/>
                </a:cubicBezTo>
                <a:lnTo>
                  <a:pt x="839" y="77444"/>
                </a:lnTo>
                <a:cubicBezTo>
                  <a:pt x="839" y="77466"/>
                  <a:pt x="842" y="77485"/>
                  <a:pt x="842" y="77507"/>
                </a:cubicBezTo>
                <a:cubicBezTo>
                  <a:pt x="842" y="77528"/>
                  <a:pt x="839" y="77547"/>
                  <a:pt x="839" y="77568"/>
                </a:cubicBezTo>
                <a:lnTo>
                  <a:pt x="843" y="77568"/>
                </a:lnTo>
                <a:cubicBezTo>
                  <a:pt x="927" y="79049"/>
                  <a:pt x="2512" y="79092"/>
                  <a:pt x="2512" y="80653"/>
                </a:cubicBezTo>
                <a:cubicBezTo>
                  <a:pt x="2512" y="82254"/>
                  <a:pt x="839" y="82254"/>
                  <a:pt x="839" y="83858"/>
                </a:cubicBezTo>
                <a:cubicBezTo>
                  <a:pt x="839" y="85461"/>
                  <a:pt x="2512" y="85461"/>
                  <a:pt x="2512" y="87063"/>
                </a:cubicBezTo>
                <a:cubicBezTo>
                  <a:pt x="2512" y="88667"/>
                  <a:pt x="839" y="88667"/>
                  <a:pt x="839" y="90271"/>
                </a:cubicBezTo>
                <a:cubicBezTo>
                  <a:pt x="839" y="91875"/>
                  <a:pt x="2512" y="91875"/>
                  <a:pt x="2512" y="93477"/>
                </a:cubicBezTo>
                <a:cubicBezTo>
                  <a:pt x="2512" y="95079"/>
                  <a:pt x="839" y="95079"/>
                  <a:pt x="839" y="96684"/>
                </a:cubicBezTo>
                <a:cubicBezTo>
                  <a:pt x="839" y="98285"/>
                  <a:pt x="2512" y="98285"/>
                  <a:pt x="2512" y="99889"/>
                </a:cubicBezTo>
                <a:cubicBezTo>
                  <a:pt x="2512" y="101491"/>
                  <a:pt x="839" y="101491"/>
                  <a:pt x="839" y="103096"/>
                </a:cubicBezTo>
                <a:cubicBezTo>
                  <a:pt x="839" y="104697"/>
                  <a:pt x="2512" y="104697"/>
                  <a:pt x="2512" y="106300"/>
                </a:cubicBezTo>
                <a:cubicBezTo>
                  <a:pt x="2512" y="107904"/>
                  <a:pt x="839" y="107904"/>
                  <a:pt x="839" y="109506"/>
                </a:cubicBezTo>
                <a:cubicBezTo>
                  <a:pt x="839" y="111109"/>
                  <a:pt x="2512" y="111109"/>
                  <a:pt x="2512" y="112712"/>
                </a:cubicBezTo>
                <a:cubicBezTo>
                  <a:pt x="2512" y="114315"/>
                  <a:pt x="839" y="114315"/>
                  <a:pt x="839" y="115918"/>
                </a:cubicBezTo>
                <a:cubicBezTo>
                  <a:pt x="839" y="117520"/>
                  <a:pt x="2512" y="117520"/>
                  <a:pt x="2512" y="119126"/>
                </a:cubicBezTo>
                <a:cubicBezTo>
                  <a:pt x="2512" y="120726"/>
                  <a:pt x="839" y="120726"/>
                  <a:pt x="839" y="122330"/>
                </a:cubicBezTo>
                <a:cubicBezTo>
                  <a:pt x="839" y="123934"/>
                  <a:pt x="2512" y="123934"/>
                  <a:pt x="2512" y="125536"/>
                </a:cubicBezTo>
                <a:cubicBezTo>
                  <a:pt x="2512" y="127140"/>
                  <a:pt x="3" y="128057"/>
                  <a:pt x="1038" y="129282"/>
                </a:cubicBezTo>
                <a:cubicBezTo>
                  <a:pt x="1192" y="129464"/>
                  <a:pt x="1354" y="129539"/>
                  <a:pt x="1523" y="129539"/>
                </a:cubicBezTo>
                <a:cubicBezTo>
                  <a:pt x="2313" y="129539"/>
                  <a:pt x="3269" y="127905"/>
                  <a:pt x="4383" y="127905"/>
                </a:cubicBezTo>
                <a:cubicBezTo>
                  <a:pt x="5631" y="127905"/>
                  <a:pt x="5851" y="129542"/>
                  <a:pt x="6978" y="129542"/>
                </a:cubicBezTo>
                <a:cubicBezTo>
                  <a:pt x="7075" y="129542"/>
                  <a:pt x="7180" y="129530"/>
                  <a:pt x="7292" y="129503"/>
                </a:cubicBezTo>
                <a:cubicBezTo>
                  <a:pt x="8202" y="129286"/>
                  <a:pt x="8563" y="127905"/>
                  <a:pt x="9605" y="127905"/>
                </a:cubicBezTo>
                <a:cubicBezTo>
                  <a:pt x="9606" y="127905"/>
                  <a:pt x="9607" y="127905"/>
                  <a:pt x="9607" y="127905"/>
                </a:cubicBezTo>
                <a:cubicBezTo>
                  <a:pt x="10719" y="127909"/>
                  <a:pt x="11674" y="129539"/>
                  <a:pt x="12465" y="129539"/>
                </a:cubicBezTo>
                <a:cubicBezTo>
                  <a:pt x="12634" y="129539"/>
                  <a:pt x="12796" y="129464"/>
                  <a:pt x="12951" y="129282"/>
                </a:cubicBezTo>
                <a:cubicBezTo>
                  <a:pt x="13983" y="128056"/>
                  <a:pt x="11476" y="127140"/>
                  <a:pt x="11476" y="125535"/>
                </a:cubicBezTo>
                <a:cubicBezTo>
                  <a:pt x="11476" y="123929"/>
                  <a:pt x="13145" y="123928"/>
                  <a:pt x="13145" y="122324"/>
                </a:cubicBezTo>
                <a:cubicBezTo>
                  <a:pt x="13145" y="120724"/>
                  <a:pt x="11475" y="120724"/>
                  <a:pt x="11475" y="119118"/>
                </a:cubicBezTo>
                <a:cubicBezTo>
                  <a:pt x="11475" y="117516"/>
                  <a:pt x="13145" y="117516"/>
                  <a:pt x="13145" y="115911"/>
                </a:cubicBezTo>
                <a:cubicBezTo>
                  <a:pt x="13145" y="114310"/>
                  <a:pt x="11475" y="114310"/>
                  <a:pt x="11475" y="112705"/>
                </a:cubicBezTo>
                <a:cubicBezTo>
                  <a:pt x="11475" y="111103"/>
                  <a:pt x="13145" y="111103"/>
                  <a:pt x="13145" y="109498"/>
                </a:cubicBezTo>
                <a:cubicBezTo>
                  <a:pt x="13145" y="107897"/>
                  <a:pt x="11475" y="107897"/>
                  <a:pt x="11475" y="106293"/>
                </a:cubicBezTo>
                <a:cubicBezTo>
                  <a:pt x="11475" y="104690"/>
                  <a:pt x="13145" y="104691"/>
                  <a:pt x="13145" y="103086"/>
                </a:cubicBezTo>
                <a:cubicBezTo>
                  <a:pt x="13145" y="101485"/>
                  <a:pt x="11475" y="101485"/>
                  <a:pt x="11475" y="99881"/>
                </a:cubicBezTo>
                <a:cubicBezTo>
                  <a:pt x="11475" y="98281"/>
                  <a:pt x="13145" y="98281"/>
                  <a:pt x="13145" y="96676"/>
                </a:cubicBezTo>
                <a:cubicBezTo>
                  <a:pt x="13145" y="95073"/>
                  <a:pt x="11475" y="95073"/>
                  <a:pt x="11475" y="93470"/>
                </a:cubicBezTo>
                <a:cubicBezTo>
                  <a:pt x="11475" y="91867"/>
                  <a:pt x="13145" y="91867"/>
                  <a:pt x="13145" y="90264"/>
                </a:cubicBezTo>
                <a:cubicBezTo>
                  <a:pt x="13145" y="88661"/>
                  <a:pt x="11475" y="88661"/>
                  <a:pt x="11475" y="87056"/>
                </a:cubicBezTo>
                <a:cubicBezTo>
                  <a:pt x="11475" y="85456"/>
                  <a:pt x="13145" y="85456"/>
                  <a:pt x="13145" y="83852"/>
                </a:cubicBezTo>
                <a:cubicBezTo>
                  <a:pt x="13145" y="82248"/>
                  <a:pt x="11475" y="82248"/>
                  <a:pt x="11475" y="80646"/>
                </a:cubicBezTo>
                <a:cubicBezTo>
                  <a:pt x="11475" y="79086"/>
                  <a:pt x="13054" y="79044"/>
                  <a:pt x="13143" y="77568"/>
                </a:cubicBezTo>
                <a:lnTo>
                  <a:pt x="13145" y="77568"/>
                </a:lnTo>
                <a:cubicBezTo>
                  <a:pt x="13145" y="77547"/>
                  <a:pt x="13144" y="77525"/>
                  <a:pt x="13144" y="77504"/>
                </a:cubicBezTo>
                <a:cubicBezTo>
                  <a:pt x="13144" y="77483"/>
                  <a:pt x="13145" y="77461"/>
                  <a:pt x="13145" y="77440"/>
                </a:cubicBezTo>
                <a:lnTo>
                  <a:pt x="13143" y="77440"/>
                </a:lnTo>
                <a:cubicBezTo>
                  <a:pt x="13054" y="75966"/>
                  <a:pt x="11475" y="75920"/>
                  <a:pt x="11475" y="74363"/>
                </a:cubicBezTo>
                <a:cubicBezTo>
                  <a:pt x="11475" y="72763"/>
                  <a:pt x="13145" y="72763"/>
                  <a:pt x="13145" y="71157"/>
                </a:cubicBezTo>
                <a:cubicBezTo>
                  <a:pt x="13145" y="69555"/>
                  <a:pt x="11475" y="69555"/>
                  <a:pt x="11475" y="67952"/>
                </a:cubicBezTo>
                <a:cubicBezTo>
                  <a:pt x="11475" y="66349"/>
                  <a:pt x="13145" y="66349"/>
                  <a:pt x="13145" y="64746"/>
                </a:cubicBezTo>
                <a:cubicBezTo>
                  <a:pt x="13145" y="63143"/>
                  <a:pt x="11475" y="63143"/>
                  <a:pt x="11475" y="61538"/>
                </a:cubicBezTo>
                <a:cubicBezTo>
                  <a:pt x="11475" y="59937"/>
                  <a:pt x="13145" y="59937"/>
                  <a:pt x="13145" y="58334"/>
                </a:cubicBezTo>
                <a:cubicBezTo>
                  <a:pt x="13145" y="56750"/>
                  <a:pt x="11513" y="56729"/>
                  <a:pt x="11476" y="55182"/>
                </a:cubicBezTo>
                <a:cubicBezTo>
                  <a:pt x="11516" y="53634"/>
                  <a:pt x="13145" y="53615"/>
                  <a:pt x="13145" y="52031"/>
                </a:cubicBezTo>
                <a:cubicBezTo>
                  <a:pt x="13145" y="52013"/>
                  <a:pt x="13144" y="51996"/>
                  <a:pt x="13144" y="51977"/>
                </a:cubicBezTo>
                <a:cubicBezTo>
                  <a:pt x="13144" y="51960"/>
                  <a:pt x="13145" y="51942"/>
                  <a:pt x="13145" y="51925"/>
                </a:cubicBezTo>
                <a:cubicBezTo>
                  <a:pt x="13145" y="50338"/>
                  <a:pt x="11513" y="50320"/>
                  <a:pt x="11476" y="48773"/>
                </a:cubicBezTo>
                <a:cubicBezTo>
                  <a:pt x="11513" y="47225"/>
                  <a:pt x="13145" y="47205"/>
                  <a:pt x="13145" y="45621"/>
                </a:cubicBezTo>
                <a:cubicBezTo>
                  <a:pt x="13145" y="45604"/>
                  <a:pt x="13144" y="45585"/>
                  <a:pt x="13144" y="45568"/>
                </a:cubicBezTo>
                <a:cubicBezTo>
                  <a:pt x="13144" y="45550"/>
                  <a:pt x="13145" y="45533"/>
                  <a:pt x="13145" y="45514"/>
                </a:cubicBezTo>
                <a:cubicBezTo>
                  <a:pt x="13145" y="43929"/>
                  <a:pt x="11513" y="43909"/>
                  <a:pt x="11476" y="42361"/>
                </a:cubicBezTo>
                <a:cubicBezTo>
                  <a:pt x="11513" y="40813"/>
                  <a:pt x="13145" y="40793"/>
                  <a:pt x="13145" y="39208"/>
                </a:cubicBezTo>
                <a:cubicBezTo>
                  <a:pt x="13145" y="39191"/>
                  <a:pt x="13144" y="39172"/>
                  <a:pt x="13144" y="39155"/>
                </a:cubicBezTo>
                <a:cubicBezTo>
                  <a:pt x="13144" y="39137"/>
                  <a:pt x="13145" y="39120"/>
                  <a:pt x="13145" y="39101"/>
                </a:cubicBezTo>
                <a:cubicBezTo>
                  <a:pt x="13145" y="37516"/>
                  <a:pt x="11513" y="37496"/>
                  <a:pt x="11476" y="35949"/>
                </a:cubicBezTo>
                <a:cubicBezTo>
                  <a:pt x="11513" y="34401"/>
                  <a:pt x="13145" y="34382"/>
                  <a:pt x="13145" y="32799"/>
                </a:cubicBezTo>
                <a:cubicBezTo>
                  <a:pt x="13145" y="32780"/>
                  <a:pt x="13144" y="32763"/>
                  <a:pt x="13144" y="32745"/>
                </a:cubicBezTo>
                <a:cubicBezTo>
                  <a:pt x="13144" y="32728"/>
                  <a:pt x="13145" y="32709"/>
                  <a:pt x="13145" y="32692"/>
                </a:cubicBezTo>
                <a:cubicBezTo>
                  <a:pt x="13145" y="31108"/>
                  <a:pt x="11513" y="31087"/>
                  <a:pt x="11476" y="29540"/>
                </a:cubicBezTo>
                <a:cubicBezTo>
                  <a:pt x="11516" y="27993"/>
                  <a:pt x="13145" y="27973"/>
                  <a:pt x="13145" y="26388"/>
                </a:cubicBezTo>
                <a:cubicBezTo>
                  <a:pt x="13145" y="24787"/>
                  <a:pt x="11475" y="24787"/>
                  <a:pt x="11475" y="23184"/>
                </a:cubicBezTo>
                <a:cubicBezTo>
                  <a:pt x="11475" y="21580"/>
                  <a:pt x="13145" y="21580"/>
                  <a:pt x="13145" y="19976"/>
                </a:cubicBezTo>
                <a:cubicBezTo>
                  <a:pt x="13145" y="18376"/>
                  <a:pt x="11475" y="18376"/>
                  <a:pt x="11475" y="16770"/>
                </a:cubicBezTo>
                <a:cubicBezTo>
                  <a:pt x="11475" y="15168"/>
                  <a:pt x="13145" y="15168"/>
                  <a:pt x="13145" y="13566"/>
                </a:cubicBezTo>
                <a:cubicBezTo>
                  <a:pt x="13145" y="11962"/>
                  <a:pt x="11475" y="11962"/>
                  <a:pt x="11475" y="10359"/>
                </a:cubicBezTo>
                <a:cubicBezTo>
                  <a:pt x="11475" y="8783"/>
                  <a:pt x="13089" y="8755"/>
                  <a:pt x="13144" y="7232"/>
                </a:cubicBezTo>
                <a:lnTo>
                  <a:pt x="13145" y="7232"/>
                </a:lnTo>
                <a:cubicBezTo>
                  <a:pt x="13145" y="7218"/>
                  <a:pt x="13144" y="7205"/>
                  <a:pt x="13144" y="7192"/>
                </a:cubicBezTo>
                <a:cubicBezTo>
                  <a:pt x="13144" y="7181"/>
                  <a:pt x="13145" y="7167"/>
                  <a:pt x="13145" y="7154"/>
                </a:cubicBezTo>
                <a:lnTo>
                  <a:pt x="13144" y="7154"/>
                </a:lnTo>
                <a:cubicBezTo>
                  <a:pt x="13089" y="5630"/>
                  <a:pt x="11475" y="5604"/>
                  <a:pt x="11475" y="4028"/>
                </a:cubicBezTo>
                <a:cubicBezTo>
                  <a:pt x="11475" y="2425"/>
                  <a:pt x="13983" y="1506"/>
                  <a:pt x="12948" y="282"/>
                </a:cubicBezTo>
                <a:cubicBezTo>
                  <a:pt x="12794" y="100"/>
                  <a:pt x="12632" y="25"/>
                  <a:pt x="12463" y="25"/>
                </a:cubicBezTo>
                <a:cubicBezTo>
                  <a:pt x="11672" y="25"/>
                  <a:pt x="10717" y="1658"/>
                  <a:pt x="9601" y="1658"/>
                </a:cubicBezTo>
                <a:cubicBezTo>
                  <a:pt x="8381" y="1658"/>
                  <a:pt x="8117" y="0"/>
                  <a:pt x="6954" y="0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73333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3A537">
                  <a:lumMod val="75000"/>
                </a:srgbClr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94BC6A-CD7A-4410-BC62-4C4FCE0B8D6F}"/>
              </a:ext>
            </a:extLst>
          </p:cNvPr>
          <p:cNvSpPr txBox="1"/>
          <p:nvPr/>
        </p:nvSpPr>
        <p:spPr>
          <a:xfrm>
            <a:off x="1698598" y="462454"/>
            <a:ext cx="9653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Sản phẩm thủ công này được làm từ vật liệu và dụng cụ làm thủ công nào?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82E0E3A-EA65-4A3A-B16B-171EB80970BC}"/>
              </a:ext>
            </a:extLst>
          </p:cNvPr>
          <p:cNvSpPr/>
          <p:nvPr/>
        </p:nvSpPr>
        <p:spPr>
          <a:xfrm>
            <a:off x="5347342" y="2940877"/>
            <a:ext cx="6242146" cy="2197051"/>
          </a:xfrm>
          <a:custGeom>
            <a:avLst/>
            <a:gdLst>
              <a:gd name="connsiteX0" fmla="*/ 0 w 6242146"/>
              <a:gd name="connsiteY0" fmla="*/ 366182 h 2197051"/>
              <a:gd name="connsiteX1" fmla="*/ 366182 w 6242146"/>
              <a:gd name="connsiteY1" fmla="*/ 0 h 2197051"/>
              <a:gd name="connsiteX2" fmla="*/ 944709 w 6242146"/>
              <a:gd name="connsiteY2" fmla="*/ 0 h 2197051"/>
              <a:gd name="connsiteX3" fmla="*/ 1523236 w 6242146"/>
              <a:gd name="connsiteY3" fmla="*/ 0 h 2197051"/>
              <a:gd name="connsiteX4" fmla="*/ 2267057 w 6242146"/>
              <a:gd name="connsiteY4" fmla="*/ 0 h 2197051"/>
              <a:gd name="connsiteX5" fmla="*/ 2845584 w 6242146"/>
              <a:gd name="connsiteY5" fmla="*/ 0 h 2197051"/>
              <a:gd name="connsiteX6" fmla="*/ 3479209 w 6242146"/>
              <a:gd name="connsiteY6" fmla="*/ 0 h 2197051"/>
              <a:gd name="connsiteX7" fmla="*/ 4002638 w 6242146"/>
              <a:gd name="connsiteY7" fmla="*/ 0 h 2197051"/>
              <a:gd name="connsiteX8" fmla="*/ 4636263 w 6242146"/>
              <a:gd name="connsiteY8" fmla="*/ 0 h 2197051"/>
              <a:gd name="connsiteX9" fmla="*/ 5875964 w 6242146"/>
              <a:gd name="connsiteY9" fmla="*/ 0 h 2197051"/>
              <a:gd name="connsiteX10" fmla="*/ 6242146 w 6242146"/>
              <a:gd name="connsiteY10" fmla="*/ 366182 h 2197051"/>
              <a:gd name="connsiteX11" fmla="*/ 6242146 w 6242146"/>
              <a:gd name="connsiteY11" fmla="*/ 839764 h 2197051"/>
              <a:gd name="connsiteX12" fmla="*/ 6242146 w 6242146"/>
              <a:gd name="connsiteY12" fmla="*/ 1298699 h 2197051"/>
              <a:gd name="connsiteX13" fmla="*/ 6242146 w 6242146"/>
              <a:gd name="connsiteY13" fmla="*/ 1830869 h 2197051"/>
              <a:gd name="connsiteX14" fmla="*/ 5875964 w 6242146"/>
              <a:gd name="connsiteY14" fmla="*/ 2197051 h 2197051"/>
              <a:gd name="connsiteX15" fmla="*/ 5077046 w 6242146"/>
              <a:gd name="connsiteY15" fmla="*/ 2197051 h 2197051"/>
              <a:gd name="connsiteX16" fmla="*/ 4388323 w 6242146"/>
              <a:gd name="connsiteY16" fmla="*/ 2197051 h 2197051"/>
              <a:gd name="connsiteX17" fmla="*/ 3699600 w 6242146"/>
              <a:gd name="connsiteY17" fmla="*/ 2197051 h 2197051"/>
              <a:gd name="connsiteX18" fmla="*/ 2955780 w 6242146"/>
              <a:gd name="connsiteY18" fmla="*/ 2197051 h 2197051"/>
              <a:gd name="connsiteX19" fmla="*/ 2377252 w 6242146"/>
              <a:gd name="connsiteY19" fmla="*/ 2197051 h 2197051"/>
              <a:gd name="connsiteX20" fmla="*/ 1578334 w 6242146"/>
              <a:gd name="connsiteY20" fmla="*/ 2197051 h 2197051"/>
              <a:gd name="connsiteX21" fmla="*/ 366182 w 6242146"/>
              <a:gd name="connsiteY21" fmla="*/ 2197051 h 2197051"/>
              <a:gd name="connsiteX22" fmla="*/ 0 w 6242146"/>
              <a:gd name="connsiteY22" fmla="*/ 1830869 h 2197051"/>
              <a:gd name="connsiteX23" fmla="*/ 0 w 6242146"/>
              <a:gd name="connsiteY23" fmla="*/ 1386581 h 2197051"/>
              <a:gd name="connsiteX24" fmla="*/ 0 w 6242146"/>
              <a:gd name="connsiteY24" fmla="*/ 883705 h 2197051"/>
              <a:gd name="connsiteX25" fmla="*/ 0 w 6242146"/>
              <a:gd name="connsiteY25" fmla="*/ 366182 h 2197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242146" h="2197051" fill="none" extrusionOk="0">
                <a:moveTo>
                  <a:pt x="0" y="366182"/>
                </a:moveTo>
                <a:cubicBezTo>
                  <a:pt x="42462" y="186597"/>
                  <a:pt x="178848" y="-8521"/>
                  <a:pt x="366182" y="0"/>
                </a:cubicBezTo>
                <a:cubicBezTo>
                  <a:pt x="531581" y="10235"/>
                  <a:pt x="725174" y="21716"/>
                  <a:pt x="944709" y="0"/>
                </a:cubicBezTo>
                <a:cubicBezTo>
                  <a:pt x="1164244" y="-21716"/>
                  <a:pt x="1288120" y="-15912"/>
                  <a:pt x="1523236" y="0"/>
                </a:cubicBezTo>
                <a:cubicBezTo>
                  <a:pt x="1758352" y="15912"/>
                  <a:pt x="2102279" y="-6214"/>
                  <a:pt x="2267057" y="0"/>
                </a:cubicBezTo>
                <a:cubicBezTo>
                  <a:pt x="2431835" y="6214"/>
                  <a:pt x="2683439" y="-26753"/>
                  <a:pt x="2845584" y="0"/>
                </a:cubicBezTo>
                <a:cubicBezTo>
                  <a:pt x="3007729" y="26753"/>
                  <a:pt x="3231314" y="-20623"/>
                  <a:pt x="3479209" y="0"/>
                </a:cubicBezTo>
                <a:cubicBezTo>
                  <a:pt x="3727104" y="20623"/>
                  <a:pt x="3774302" y="-7457"/>
                  <a:pt x="4002638" y="0"/>
                </a:cubicBezTo>
                <a:cubicBezTo>
                  <a:pt x="4230974" y="7457"/>
                  <a:pt x="4462813" y="18359"/>
                  <a:pt x="4636263" y="0"/>
                </a:cubicBezTo>
                <a:cubicBezTo>
                  <a:pt x="4809713" y="-18359"/>
                  <a:pt x="5274731" y="24394"/>
                  <a:pt x="5875964" y="0"/>
                </a:cubicBezTo>
                <a:cubicBezTo>
                  <a:pt x="6065254" y="-36654"/>
                  <a:pt x="6252385" y="127025"/>
                  <a:pt x="6242146" y="366182"/>
                </a:cubicBezTo>
                <a:cubicBezTo>
                  <a:pt x="6245199" y="461297"/>
                  <a:pt x="6223607" y="736504"/>
                  <a:pt x="6242146" y="839764"/>
                </a:cubicBezTo>
                <a:cubicBezTo>
                  <a:pt x="6260685" y="943024"/>
                  <a:pt x="6258740" y="1179625"/>
                  <a:pt x="6242146" y="1298699"/>
                </a:cubicBezTo>
                <a:cubicBezTo>
                  <a:pt x="6225552" y="1417774"/>
                  <a:pt x="6265357" y="1580882"/>
                  <a:pt x="6242146" y="1830869"/>
                </a:cubicBezTo>
                <a:cubicBezTo>
                  <a:pt x="6257360" y="2012583"/>
                  <a:pt x="6048252" y="2178828"/>
                  <a:pt x="5875964" y="2197051"/>
                </a:cubicBezTo>
                <a:cubicBezTo>
                  <a:pt x="5653945" y="2234586"/>
                  <a:pt x="5440851" y="2230348"/>
                  <a:pt x="5077046" y="2197051"/>
                </a:cubicBezTo>
                <a:cubicBezTo>
                  <a:pt x="4713241" y="2163754"/>
                  <a:pt x="4669008" y="2197018"/>
                  <a:pt x="4388323" y="2197051"/>
                </a:cubicBezTo>
                <a:cubicBezTo>
                  <a:pt x="4107638" y="2197084"/>
                  <a:pt x="3857749" y="2194425"/>
                  <a:pt x="3699600" y="2197051"/>
                </a:cubicBezTo>
                <a:cubicBezTo>
                  <a:pt x="3541451" y="2199677"/>
                  <a:pt x="3265077" y="2221684"/>
                  <a:pt x="2955780" y="2197051"/>
                </a:cubicBezTo>
                <a:cubicBezTo>
                  <a:pt x="2646483" y="2172418"/>
                  <a:pt x="2503428" y="2221991"/>
                  <a:pt x="2377252" y="2197051"/>
                </a:cubicBezTo>
                <a:cubicBezTo>
                  <a:pt x="2251076" y="2172111"/>
                  <a:pt x="1968792" y="2218926"/>
                  <a:pt x="1578334" y="2197051"/>
                </a:cubicBezTo>
                <a:cubicBezTo>
                  <a:pt x="1187876" y="2175176"/>
                  <a:pt x="714408" y="2240796"/>
                  <a:pt x="366182" y="2197051"/>
                </a:cubicBezTo>
                <a:cubicBezTo>
                  <a:pt x="163150" y="2205953"/>
                  <a:pt x="42144" y="2053208"/>
                  <a:pt x="0" y="1830869"/>
                </a:cubicBezTo>
                <a:cubicBezTo>
                  <a:pt x="-4991" y="1696218"/>
                  <a:pt x="-713" y="1582359"/>
                  <a:pt x="0" y="1386581"/>
                </a:cubicBezTo>
                <a:cubicBezTo>
                  <a:pt x="713" y="1190803"/>
                  <a:pt x="6048" y="1096545"/>
                  <a:pt x="0" y="883705"/>
                </a:cubicBezTo>
                <a:cubicBezTo>
                  <a:pt x="-6048" y="670865"/>
                  <a:pt x="12720" y="544664"/>
                  <a:pt x="0" y="366182"/>
                </a:cubicBezTo>
                <a:close/>
              </a:path>
              <a:path w="6242146" h="2197051" stroke="0" extrusionOk="0">
                <a:moveTo>
                  <a:pt x="0" y="366182"/>
                </a:moveTo>
                <a:cubicBezTo>
                  <a:pt x="14664" y="121885"/>
                  <a:pt x="147512" y="-21560"/>
                  <a:pt x="366182" y="0"/>
                </a:cubicBezTo>
                <a:cubicBezTo>
                  <a:pt x="634400" y="31177"/>
                  <a:pt x="758743" y="34786"/>
                  <a:pt x="1110003" y="0"/>
                </a:cubicBezTo>
                <a:cubicBezTo>
                  <a:pt x="1461263" y="-34786"/>
                  <a:pt x="1628027" y="-7946"/>
                  <a:pt x="1798725" y="0"/>
                </a:cubicBezTo>
                <a:cubicBezTo>
                  <a:pt x="1969423" y="7946"/>
                  <a:pt x="2207268" y="-17453"/>
                  <a:pt x="2597644" y="0"/>
                </a:cubicBezTo>
                <a:cubicBezTo>
                  <a:pt x="2988020" y="17453"/>
                  <a:pt x="3182624" y="28882"/>
                  <a:pt x="3396562" y="0"/>
                </a:cubicBezTo>
                <a:cubicBezTo>
                  <a:pt x="3610500" y="-28882"/>
                  <a:pt x="3857694" y="16825"/>
                  <a:pt x="4085285" y="0"/>
                </a:cubicBezTo>
                <a:cubicBezTo>
                  <a:pt x="4312876" y="-16825"/>
                  <a:pt x="4427530" y="16891"/>
                  <a:pt x="4718910" y="0"/>
                </a:cubicBezTo>
                <a:cubicBezTo>
                  <a:pt x="5010291" y="-16891"/>
                  <a:pt x="5432044" y="-38761"/>
                  <a:pt x="5875964" y="0"/>
                </a:cubicBezTo>
                <a:cubicBezTo>
                  <a:pt x="6103820" y="-30317"/>
                  <a:pt x="6249616" y="199358"/>
                  <a:pt x="6242146" y="366182"/>
                </a:cubicBezTo>
                <a:cubicBezTo>
                  <a:pt x="6255453" y="608697"/>
                  <a:pt x="6225163" y="644000"/>
                  <a:pt x="6242146" y="869058"/>
                </a:cubicBezTo>
                <a:cubicBezTo>
                  <a:pt x="6259129" y="1094116"/>
                  <a:pt x="6233759" y="1174774"/>
                  <a:pt x="6242146" y="1342640"/>
                </a:cubicBezTo>
                <a:cubicBezTo>
                  <a:pt x="6250533" y="1510506"/>
                  <a:pt x="6217934" y="1586893"/>
                  <a:pt x="6242146" y="1830869"/>
                </a:cubicBezTo>
                <a:cubicBezTo>
                  <a:pt x="6201916" y="2047128"/>
                  <a:pt x="6071594" y="2189213"/>
                  <a:pt x="5875964" y="2197051"/>
                </a:cubicBezTo>
                <a:cubicBezTo>
                  <a:pt x="5613885" y="2180405"/>
                  <a:pt x="5461746" y="2187984"/>
                  <a:pt x="5297437" y="2197051"/>
                </a:cubicBezTo>
                <a:cubicBezTo>
                  <a:pt x="5133128" y="2206118"/>
                  <a:pt x="4859338" y="2214544"/>
                  <a:pt x="4663812" y="2197051"/>
                </a:cubicBezTo>
                <a:cubicBezTo>
                  <a:pt x="4468287" y="2179558"/>
                  <a:pt x="4215451" y="2201532"/>
                  <a:pt x="3864894" y="2197051"/>
                </a:cubicBezTo>
                <a:cubicBezTo>
                  <a:pt x="3514337" y="2192570"/>
                  <a:pt x="3395182" y="2170195"/>
                  <a:pt x="3176171" y="2197051"/>
                </a:cubicBezTo>
                <a:cubicBezTo>
                  <a:pt x="2957160" y="2223907"/>
                  <a:pt x="2777690" y="2212782"/>
                  <a:pt x="2652742" y="2197051"/>
                </a:cubicBezTo>
                <a:cubicBezTo>
                  <a:pt x="2527794" y="2181320"/>
                  <a:pt x="2203146" y="2209735"/>
                  <a:pt x="1908921" y="2197051"/>
                </a:cubicBezTo>
                <a:cubicBezTo>
                  <a:pt x="1614696" y="2184367"/>
                  <a:pt x="1526194" y="2210865"/>
                  <a:pt x="1220198" y="2197051"/>
                </a:cubicBezTo>
                <a:cubicBezTo>
                  <a:pt x="914202" y="2183237"/>
                  <a:pt x="740489" y="2214675"/>
                  <a:pt x="366182" y="2197051"/>
                </a:cubicBezTo>
                <a:cubicBezTo>
                  <a:pt x="177267" y="2238669"/>
                  <a:pt x="-27445" y="2023778"/>
                  <a:pt x="0" y="1830869"/>
                </a:cubicBezTo>
                <a:cubicBezTo>
                  <a:pt x="23099" y="1716334"/>
                  <a:pt x="5199" y="1482255"/>
                  <a:pt x="0" y="1327993"/>
                </a:cubicBezTo>
                <a:cubicBezTo>
                  <a:pt x="-5199" y="1173731"/>
                  <a:pt x="11672" y="1060243"/>
                  <a:pt x="0" y="825117"/>
                </a:cubicBezTo>
                <a:cubicBezTo>
                  <a:pt x="-11672" y="589991"/>
                  <a:pt x="10995" y="543923"/>
                  <a:pt x="0" y="366182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87876377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6C9CF69-3071-47B8-B8ED-3BABE8B7686D}"/>
              </a:ext>
            </a:extLst>
          </p:cNvPr>
          <p:cNvSpPr txBox="1"/>
          <p:nvPr/>
        </p:nvSpPr>
        <p:spPr>
          <a:xfrm>
            <a:off x="5612130" y="3374289"/>
            <a:ext cx="58497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srgbClr val="44C1A3">
                    <a:lumMod val="50000"/>
                  </a:srgbClr>
                </a:solidFill>
                <a:latin typeface="Calibri" panose="020F0502020204030204"/>
              </a:rPr>
              <a:t>Vật</a:t>
            </a:r>
            <a:r>
              <a:rPr lang="en-US" sz="4400" b="1" dirty="0">
                <a:solidFill>
                  <a:srgbClr val="44C1A3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44C1A3">
                    <a:lumMod val="50000"/>
                  </a:srgbClr>
                </a:solidFill>
                <a:latin typeface="Calibri" panose="020F0502020204030204"/>
              </a:rPr>
              <a:t>liệu</a:t>
            </a:r>
            <a:r>
              <a:rPr lang="en-US" sz="4400" b="1" dirty="0">
                <a:solidFill>
                  <a:srgbClr val="44C1A3">
                    <a:lumMod val="50000"/>
                  </a:srgbClr>
                </a:solidFill>
                <a:latin typeface="Calibri" panose="020F0502020204030204"/>
              </a:rPr>
              <a:t>: </a:t>
            </a:r>
            <a:r>
              <a:rPr lang="en-US" sz="4400" b="1" dirty="0" err="1">
                <a:solidFill>
                  <a:srgbClr val="44C1A3">
                    <a:lumMod val="50000"/>
                  </a:srgbClr>
                </a:solidFill>
                <a:latin typeface="Calibri" panose="020F0502020204030204"/>
              </a:rPr>
              <a:t>Vải</a:t>
            </a:r>
            <a:r>
              <a:rPr lang="en-US" sz="4400" b="1" dirty="0">
                <a:solidFill>
                  <a:srgbClr val="44C1A3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44C1A3">
                    <a:lumMod val="50000"/>
                  </a:srgbClr>
                </a:solidFill>
                <a:latin typeface="Calibri" panose="020F0502020204030204"/>
              </a:rPr>
              <a:t>nỉ</a:t>
            </a:r>
            <a:r>
              <a:rPr lang="en-US" sz="4400" b="1" dirty="0">
                <a:solidFill>
                  <a:srgbClr val="44C1A3">
                    <a:lumMod val="50000"/>
                  </a:srgbClr>
                </a:solidFill>
                <a:latin typeface="Calibri" panose="020F0502020204030204"/>
              </a:rPr>
              <a:t>, </a:t>
            </a:r>
            <a:r>
              <a:rPr lang="en-US" sz="4400" b="1" dirty="0" err="1">
                <a:solidFill>
                  <a:srgbClr val="44C1A3">
                    <a:lumMod val="50000"/>
                  </a:srgbClr>
                </a:solidFill>
                <a:latin typeface="Calibri" panose="020F0502020204030204"/>
              </a:rPr>
              <a:t>chỉ</a:t>
            </a:r>
            <a:r>
              <a:rPr lang="en-US" sz="4400" b="1" dirty="0">
                <a:solidFill>
                  <a:srgbClr val="44C1A3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44C1A3">
                    <a:lumMod val="50000"/>
                  </a:srgbClr>
                </a:solidFill>
                <a:latin typeface="Calibri" panose="020F0502020204030204"/>
              </a:rPr>
              <a:t>màu</a:t>
            </a:r>
            <a:r>
              <a:rPr lang="en-US" sz="4400" b="1" dirty="0">
                <a:solidFill>
                  <a:srgbClr val="44C1A3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44C1A3">
                    <a:lumMod val="50000"/>
                  </a:srgbClr>
                </a:solidFill>
                <a:latin typeface="Calibri" panose="020F0502020204030204"/>
              </a:rPr>
              <a:t>Dụng</a:t>
            </a:r>
            <a:r>
              <a:rPr lang="en-US" sz="4400" b="1" dirty="0">
                <a:solidFill>
                  <a:srgbClr val="44C1A3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44C1A3">
                    <a:lumMod val="50000"/>
                  </a:srgbClr>
                </a:solidFill>
                <a:latin typeface="Calibri" panose="020F0502020204030204"/>
              </a:rPr>
              <a:t>cụ</a:t>
            </a:r>
            <a:r>
              <a:rPr lang="en-US" sz="4400" b="1" dirty="0">
                <a:solidFill>
                  <a:srgbClr val="44C1A3">
                    <a:lumMod val="50000"/>
                  </a:srgbClr>
                </a:solidFill>
                <a:latin typeface="Calibri" panose="020F0502020204030204"/>
              </a:rPr>
              <a:t>: </a:t>
            </a:r>
            <a:r>
              <a:rPr lang="en-US" sz="4400" b="1" dirty="0" err="1">
                <a:solidFill>
                  <a:srgbClr val="44C1A3">
                    <a:lumMod val="50000"/>
                  </a:srgbClr>
                </a:solidFill>
                <a:latin typeface="Calibri" panose="020F0502020204030204"/>
              </a:rPr>
              <a:t>Kéo</a:t>
            </a:r>
            <a:r>
              <a:rPr lang="en-US" sz="4400" b="1" dirty="0">
                <a:solidFill>
                  <a:srgbClr val="44C1A3">
                    <a:lumMod val="50000"/>
                  </a:srgbClr>
                </a:solidFill>
                <a:latin typeface="Calibri" panose="020F0502020204030204"/>
              </a:rPr>
              <a:t>, </a:t>
            </a:r>
            <a:r>
              <a:rPr lang="en-US" sz="4400" b="1" dirty="0" err="1">
                <a:solidFill>
                  <a:srgbClr val="44C1A3">
                    <a:lumMod val="50000"/>
                  </a:srgbClr>
                </a:solidFill>
                <a:latin typeface="Calibri" panose="020F0502020204030204"/>
              </a:rPr>
              <a:t>bút</a:t>
            </a:r>
            <a:r>
              <a:rPr lang="en-US" sz="4400" b="1" dirty="0">
                <a:solidFill>
                  <a:srgbClr val="44C1A3">
                    <a:lumMod val="50000"/>
                  </a:srgbClr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44C1A3">
                    <a:lumMod val="50000"/>
                  </a:srgbClr>
                </a:solidFill>
                <a:latin typeface="Calibri" panose="020F0502020204030204"/>
              </a:rPr>
              <a:t>chì</a:t>
            </a:r>
            <a:r>
              <a:rPr lang="en-US" sz="4400" b="1" dirty="0">
                <a:solidFill>
                  <a:srgbClr val="44C1A3">
                    <a:lumMod val="50000"/>
                  </a:srgbClr>
                </a:solidFill>
                <a:latin typeface="Calibri" panose="020F0502020204030204"/>
              </a:rPr>
              <a:t>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5510F8-1236-49E9-8C57-18535375BF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66" y="2157168"/>
            <a:ext cx="3860859" cy="38608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995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6035" y="0"/>
            <a:ext cx="12192000" cy="7078894"/>
            <a:chOff x="0" y="0"/>
            <a:chExt cx="19200" cy="10800"/>
          </a:xfrm>
        </p:grpSpPr>
        <p:pic>
          <p:nvPicPr>
            <p:cNvPr id="118" name="图片 117" descr="组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" y="0"/>
              <a:ext cx="18912" cy="10800"/>
            </a:xfrm>
            <a:prstGeom prst="rect">
              <a:avLst/>
            </a:prstGeom>
          </p:spPr>
        </p:pic>
        <p:pic>
          <p:nvPicPr>
            <p:cNvPr id="2" name="图片 1" descr="组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5" name="图片 4" descr="组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" y="642"/>
              <a:ext cx="18884" cy="9517"/>
            </a:xfrm>
            <a:prstGeom prst="rect">
              <a:avLst/>
            </a:prstGeom>
          </p:spPr>
        </p:pic>
      </p:grpSp>
      <p:pic>
        <p:nvPicPr>
          <p:cNvPr id="17" name="图片 16" descr="组 3"/>
          <p:cNvPicPr>
            <a:picLocks noChangeAspect="1"/>
          </p:cNvPicPr>
          <p:nvPr/>
        </p:nvPicPr>
        <p:blipFill>
          <a:blip r:embed="rId5"/>
          <a:srcRect l="64661" t="24833"/>
          <a:stretch>
            <a:fillRect/>
          </a:stretch>
        </p:blipFill>
        <p:spPr>
          <a:xfrm>
            <a:off x="9645650" y="3758565"/>
            <a:ext cx="2590165" cy="3099435"/>
          </a:xfrm>
          <a:prstGeom prst="rect">
            <a:avLst/>
          </a:prstGeom>
        </p:spPr>
      </p:pic>
      <p:pic>
        <p:nvPicPr>
          <p:cNvPr id="18" name="图片 17" descr="组 1"/>
          <p:cNvPicPr>
            <a:picLocks noChangeAspect="1"/>
          </p:cNvPicPr>
          <p:nvPr/>
        </p:nvPicPr>
        <p:blipFill>
          <a:blip r:embed="rId4"/>
          <a:srcRect l="12590" t="58667" r="78321" b="24917"/>
          <a:stretch>
            <a:fillRect/>
          </a:stretch>
        </p:blipFill>
        <p:spPr>
          <a:xfrm>
            <a:off x="276225" y="5078530"/>
            <a:ext cx="1091565" cy="11258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7A8991-15A7-45A7-9C6D-D39173CD3F84}"/>
              </a:ext>
            </a:extLst>
          </p:cNvPr>
          <p:cNvSpPr txBox="1"/>
          <p:nvPr/>
        </p:nvSpPr>
        <p:spPr>
          <a:xfrm>
            <a:off x="616449" y="1078786"/>
            <a:ext cx="5578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2: Cắt hình tròn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圆角矩形 7">
            <a:extLst>
              <a:ext uri="{FF2B5EF4-FFF2-40B4-BE49-F238E27FC236}">
                <a16:creationId xmlns:a16="http://schemas.microsoft.com/office/drawing/2014/main" id="{D6EC1FDA-D4AA-415E-8376-BEF2557B38A5}"/>
              </a:ext>
            </a:extLst>
          </p:cNvPr>
          <p:cNvSpPr/>
          <p:nvPr/>
        </p:nvSpPr>
        <p:spPr>
          <a:xfrm>
            <a:off x="708918" y="2013735"/>
            <a:ext cx="5825446" cy="3955550"/>
          </a:xfrm>
          <a:prstGeom prst="roundRect">
            <a:avLst>
              <a:gd name="adj" fmla="val 12341"/>
            </a:avLst>
          </a:prstGeom>
          <a:solidFill>
            <a:srgbClr val="2D8EA8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Sử dụng kéo để cắt theo đường tròn vừa vẽ.</a:t>
            </a:r>
            <a:endParaRPr lang="en-US" altLang="zh-CN" sz="2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457200" lvl="0" indent="-457200" algn="just">
              <a:buFontTx/>
              <a:buChar char="-"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Cầm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kéo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đúng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cách</a:t>
            </a:r>
            <a:endParaRPr kumimoji="0" lang="en-US" altLang="zh-CN" sz="28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457200" lvl="0" indent="-457200" algn="just">
              <a:buFontTx/>
              <a:buChar char="-"/>
              <a:defRPr/>
            </a:pPr>
            <a:r>
              <a:rPr lang="en-US" altLang="zh-CN" sz="2800" b="1" baseline="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Cắt</a:t>
            </a:r>
            <a:r>
              <a:rPr lang="en-US" altLang="zh-CN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theo</a:t>
            </a:r>
            <a:r>
              <a:rPr lang="en-US" altLang="zh-CN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đường</a:t>
            </a:r>
            <a:r>
              <a:rPr lang="en-US" altLang="zh-CN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tròn</a:t>
            </a:r>
            <a:r>
              <a:rPr lang="en-US" altLang="zh-CN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vừa</a:t>
            </a:r>
            <a:r>
              <a:rPr lang="en-US" altLang="zh-CN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vẽ</a:t>
            </a:r>
            <a:endParaRPr lang="en-US" altLang="zh-CN" sz="2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457200" lvl="0" indent="-457200" algn="just">
              <a:buFontTx/>
              <a:buChar char="-"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Mắt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luôn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nhìn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theo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kéo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để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cắt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cho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chính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xác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</a:p>
          <a:p>
            <a:pPr marL="457200" lvl="0" indent="-457200" algn="just">
              <a:buFontTx/>
              <a:buChar char="-"/>
              <a:defRPr/>
            </a:pPr>
            <a:r>
              <a:rPr lang="en-US" altLang="zh-CN" sz="2800" b="1" baseline="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Lưu</a:t>
            </a:r>
            <a:r>
              <a:rPr lang="en-US" altLang="zh-CN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ý: Khi </a:t>
            </a:r>
            <a:r>
              <a:rPr lang="en-US" altLang="zh-CN" sz="2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sử</a:t>
            </a:r>
            <a:r>
              <a:rPr lang="en-US" altLang="zh-CN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dụng</a:t>
            </a:r>
            <a:r>
              <a:rPr lang="en-US" altLang="zh-CN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kéo</a:t>
            </a:r>
            <a:r>
              <a:rPr lang="en-US" altLang="zh-CN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không</a:t>
            </a:r>
            <a:r>
              <a:rPr lang="en-US" altLang="zh-CN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đùa</a:t>
            </a:r>
            <a:r>
              <a:rPr lang="en-US" altLang="zh-CN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nghịch</a:t>
            </a:r>
            <a:r>
              <a:rPr lang="en-US" altLang="zh-CN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và</a:t>
            </a:r>
            <a:r>
              <a:rPr lang="en-US" altLang="zh-CN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cất</a:t>
            </a:r>
            <a:r>
              <a:rPr lang="en-US" altLang="zh-CN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gọn</a:t>
            </a:r>
            <a:r>
              <a:rPr lang="en-US" altLang="zh-CN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kéo</a:t>
            </a:r>
            <a:r>
              <a:rPr lang="en-US" altLang="zh-CN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sau</a:t>
            </a:r>
            <a:r>
              <a:rPr lang="en-US" altLang="zh-CN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khi</a:t>
            </a:r>
            <a:r>
              <a:rPr lang="en-US" altLang="zh-CN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sử</a:t>
            </a:r>
            <a:r>
              <a:rPr lang="en-US" altLang="zh-CN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dụng</a:t>
            </a:r>
            <a:r>
              <a:rPr lang="en-US" altLang="zh-CN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8C13A1-C412-431A-9E15-134669D94A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9683" y="2032678"/>
            <a:ext cx="3672078" cy="319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49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6035" y="0"/>
            <a:ext cx="12192000" cy="7078894"/>
            <a:chOff x="0" y="0"/>
            <a:chExt cx="19200" cy="10800"/>
          </a:xfrm>
        </p:grpSpPr>
        <p:pic>
          <p:nvPicPr>
            <p:cNvPr id="118" name="图片 117" descr="组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" y="0"/>
              <a:ext cx="18912" cy="10800"/>
            </a:xfrm>
            <a:prstGeom prst="rect">
              <a:avLst/>
            </a:prstGeom>
          </p:spPr>
        </p:pic>
        <p:pic>
          <p:nvPicPr>
            <p:cNvPr id="2" name="图片 1" descr="组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5" name="图片 4" descr="组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" y="642"/>
              <a:ext cx="18884" cy="9517"/>
            </a:xfrm>
            <a:prstGeom prst="rect">
              <a:avLst/>
            </a:prstGeom>
          </p:spPr>
        </p:pic>
      </p:grpSp>
      <p:pic>
        <p:nvPicPr>
          <p:cNvPr id="17" name="图片 16" descr="组 3"/>
          <p:cNvPicPr>
            <a:picLocks noChangeAspect="1"/>
          </p:cNvPicPr>
          <p:nvPr/>
        </p:nvPicPr>
        <p:blipFill>
          <a:blip r:embed="rId5"/>
          <a:srcRect l="64661" t="24833"/>
          <a:stretch>
            <a:fillRect/>
          </a:stretch>
        </p:blipFill>
        <p:spPr>
          <a:xfrm>
            <a:off x="9645650" y="3758565"/>
            <a:ext cx="2590165" cy="3099435"/>
          </a:xfrm>
          <a:prstGeom prst="rect">
            <a:avLst/>
          </a:prstGeom>
        </p:spPr>
      </p:pic>
      <p:pic>
        <p:nvPicPr>
          <p:cNvPr id="18" name="图片 17" descr="组 1"/>
          <p:cNvPicPr>
            <a:picLocks noChangeAspect="1"/>
          </p:cNvPicPr>
          <p:nvPr/>
        </p:nvPicPr>
        <p:blipFill>
          <a:blip r:embed="rId4"/>
          <a:srcRect l="12590" t="58667" r="78321" b="24917"/>
          <a:stretch>
            <a:fillRect/>
          </a:stretch>
        </p:blipFill>
        <p:spPr>
          <a:xfrm>
            <a:off x="276225" y="5078530"/>
            <a:ext cx="1091565" cy="11258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7A8991-15A7-45A7-9C6D-D39173CD3F84}"/>
              </a:ext>
            </a:extLst>
          </p:cNvPr>
          <p:cNvSpPr txBox="1"/>
          <p:nvPr/>
        </p:nvSpPr>
        <p:spPr>
          <a:xfrm>
            <a:off x="636997" y="976044"/>
            <a:ext cx="5578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Bước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Dán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hình tròn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圆角矩形 7">
            <a:extLst>
              <a:ext uri="{FF2B5EF4-FFF2-40B4-BE49-F238E27FC236}">
                <a16:creationId xmlns:a16="http://schemas.microsoft.com/office/drawing/2014/main" id="{D6EC1FDA-D4AA-415E-8376-BEF2557B38A5}"/>
              </a:ext>
            </a:extLst>
          </p:cNvPr>
          <p:cNvSpPr/>
          <p:nvPr/>
        </p:nvSpPr>
        <p:spPr>
          <a:xfrm>
            <a:off x="667822" y="1643866"/>
            <a:ext cx="5825446" cy="3256907"/>
          </a:xfrm>
          <a:prstGeom prst="roundRect">
            <a:avLst>
              <a:gd name="adj" fmla="val 12341"/>
            </a:avLst>
          </a:prstGeom>
          <a:solidFill>
            <a:srgbClr val="2D8EA8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Dùng hồ dán để dán hình tròn lên trên mặt giấy thủ công khác.</a:t>
            </a:r>
            <a:endParaRPr lang="en-US" altLang="zh-CN" sz="32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457200" lvl="0" indent="-457200" algn="just">
              <a:buFontTx/>
              <a:buChar char="-"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Bôi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hồ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dán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lên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mặt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sau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hình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tròn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</a:p>
          <a:p>
            <a:pPr marL="457200" lvl="0" indent="-457200" algn="just">
              <a:buFontTx/>
              <a:buChar char="-"/>
              <a:defRPr/>
            </a:pPr>
            <a:r>
              <a:rPr lang="en-US" altLang="zh-CN" sz="3200" b="1" baseline="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Dán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hình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tròn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lên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trên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giấy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thủ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công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khác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màu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1D10DD-500C-46C0-B8B3-5825C71EC8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7296" y="1046358"/>
            <a:ext cx="3410699" cy="28465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0832C4-8042-456C-849C-6A12D69C57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14516" y="3865490"/>
            <a:ext cx="2869915" cy="22705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C25159-2AB9-4D57-9242-5BE2865604CE}"/>
              </a:ext>
            </a:extLst>
          </p:cNvPr>
          <p:cNvSpPr txBox="1"/>
          <p:nvPr/>
        </p:nvSpPr>
        <p:spPr>
          <a:xfrm>
            <a:off x="1284269" y="4993241"/>
            <a:ext cx="6102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Lưu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ý: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Bôi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dán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dán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đậy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nắp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dán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hỏng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9033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build="p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pic>
        <p:nvPicPr>
          <p:cNvPr id="13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235807FD-DA17-49D3-88B7-7F84D663B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3109548" y="2145949"/>
            <a:ext cx="260032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4DD32D-FCEC-4504-B0A7-7FE32DF12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8473" y="879249"/>
            <a:ext cx="5108708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0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F4163F-3087-E831-30EB-C58BE9A1F1B6}"/>
              </a:ext>
            </a:extLst>
          </p:cNvPr>
          <p:cNvGrpSpPr/>
          <p:nvPr/>
        </p:nvGrpSpPr>
        <p:grpSpPr>
          <a:xfrm>
            <a:off x="566928" y="1150425"/>
            <a:ext cx="10643614" cy="4531184"/>
            <a:chOff x="2454530" y="837330"/>
            <a:chExt cx="8304680" cy="3522196"/>
          </a:xfrm>
        </p:grpSpPr>
        <p:sp>
          <p:nvSpPr>
            <p:cNvPr id="3" name="Rectangle: Rounded Corners 25">
              <a:extLst>
                <a:ext uri="{FF2B5EF4-FFF2-40B4-BE49-F238E27FC236}">
                  <a16:creationId xmlns:a16="http://schemas.microsoft.com/office/drawing/2014/main" id="{843AA805-902F-63EA-5CB7-A9DAB46ACF5B}"/>
                </a:ext>
              </a:extLst>
            </p:cNvPr>
            <p:cNvSpPr/>
            <p:nvPr/>
          </p:nvSpPr>
          <p:spPr>
            <a:xfrm>
              <a:off x="2454530" y="1589732"/>
              <a:ext cx="8304680" cy="2769794"/>
            </a:xfrm>
            <a:custGeom>
              <a:avLst/>
              <a:gdLst>
                <a:gd name="connsiteX0" fmla="*/ 0 w 7073839"/>
                <a:gd name="connsiteY0" fmla="*/ 478892 h 2374045"/>
                <a:gd name="connsiteX1" fmla="*/ 478892 w 7073839"/>
                <a:gd name="connsiteY1" fmla="*/ 0 h 2374045"/>
                <a:gd name="connsiteX2" fmla="*/ 1097293 w 7073839"/>
                <a:gd name="connsiteY2" fmla="*/ 0 h 2374045"/>
                <a:gd name="connsiteX3" fmla="*/ 1593373 w 7073839"/>
                <a:gd name="connsiteY3" fmla="*/ 0 h 2374045"/>
                <a:gd name="connsiteX4" fmla="*/ 2150614 w 7073839"/>
                <a:gd name="connsiteY4" fmla="*/ 0 h 2374045"/>
                <a:gd name="connsiteX5" fmla="*/ 2952496 w 7073839"/>
                <a:gd name="connsiteY5" fmla="*/ 0 h 2374045"/>
                <a:gd name="connsiteX6" fmla="*/ 3448576 w 7073839"/>
                <a:gd name="connsiteY6" fmla="*/ 0 h 2374045"/>
                <a:gd name="connsiteX7" fmla="*/ 3944657 w 7073839"/>
                <a:gd name="connsiteY7" fmla="*/ 0 h 2374045"/>
                <a:gd name="connsiteX8" fmla="*/ 4440737 w 7073839"/>
                <a:gd name="connsiteY8" fmla="*/ 0 h 2374045"/>
                <a:gd name="connsiteX9" fmla="*/ 5120298 w 7073839"/>
                <a:gd name="connsiteY9" fmla="*/ 0 h 2374045"/>
                <a:gd name="connsiteX10" fmla="*/ 5799860 w 7073839"/>
                <a:gd name="connsiteY10" fmla="*/ 0 h 2374045"/>
                <a:gd name="connsiteX11" fmla="*/ 6594947 w 7073839"/>
                <a:gd name="connsiteY11" fmla="*/ 0 h 2374045"/>
                <a:gd name="connsiteX12" fmla="*/ 7073839 w 7073839"/>
                <a:gd name="connsiteY12" fmla="*/ 478892 h 2374045"/>
                <a:gd name="connsiteX13" fmla="*/ 7073839 w 7073839"/>
                <a:gd name="connsiteY13" fmla="*/ 922654 h 2374045"/>
                <a:gd name="connsiteX14" fmla="*/ 7073839 w 7073839"/>
                <a:gd name="connsiteY14" fmla="*/ 1408903 h 2374045"/>
                <a:gd name="connsiteX15" fmla="*/ 7073839 w 7073839"/>
                <a:gd name="connsiteY15" fmla="*/ 1895153 h 2374045"/>
                <a:gd name="connsiteX16" fmla="*/ 6594947 w 7073839"/>
                <a:gd name="connsiteY16" fmla="*/ 2374045 h 2374045"/>
                <a:gd name="connsiteX17" fmla="*/ 5854225 w 7073839"/>
                <a:gd name="connsiteY17" fmla="*/ 2374045 h 2374045"/>
                <a:gd name="connsiteX18" fmla="*/ 5235824 w 7073839"/>
                <a:gd name="connsiteY18" fmla="*/ 2374045 h 2374045"/>
                <a:gd name="connsiteX19" fmla="*/ 4678583 w 7073839"/>
                <a:gd name="connsiteY19" fmla="*/ 2374045 h 2374045"/>
                <a:gd name="connsiteX20" fmla="*/ 4182503 w 7073839"/>
                <a:gd name="connsiteY20" fmla="*/ 2374045 h 2374045"/>
                <a:gd name="connsiteX21" fmla="*/ 3380620 w 7073839"/>
                <a:gd name="connsiteY21" fmla="*/ 2374045 h 2374045"/>
                <a:gd name="connsiteX22" fmla="*/ 2701059 w 7073839"/>
                <a:gd name="connsiteY22" fmla="*/ 2374045 h 2374045"/>
                <a:gd name="connsiteX23" fmla="*/ 2082658 w 7073839"/>
                <a:gd name="connsiteY23" fmla="*/ 2374045 h 2374045"/>
                <a:gd name="connsiteX24" fmla="*/ 1341935 w 7073839"/>
                <a:gd name="connsiteY24" fmla="*/ 2374045 h 2374045"/>
                <a:gd name="connsiteX25" fmla="*/ 478892 w 7073839"/>
                <a:gd name="connsiteY25" fmla="*/ 2374045 h 2374045"/>
                <a:gd name="connsiteX26" fmla="*/ 0 w 7073839"/>
                <a:gd name="connsiteY26" fmla="*/ 1895153 h 2374045"/>
                <a:gd name="connsiteX27" fmla="*/ 0 w 7073839"/>
                <a:gd name="connsiteY27" fmla="*/ 1451391 h 2374045"/>
                <a:gd name="connsiteX28" fmla="*/ 0 w 7073839"/>
                <a:gd name="connsiteY28" fmla="*/ 993467 h 2374045"/>
                <a:gd name="connsiteX29" fmla="*/ 0 w 7073839"/>
                <a:gd name="connsiteY29" fmla="*/ 478892 h 2374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073839" h="2374045" fill="none" extrusionOk="0">
                  <a:moveTo>
                    <a:pt x="0" y="478892"/>
                  </a:moveTo>
                  <a:cubicBezTo>
                    <a:pt x="-33932" y="205008"/>
                    <a:pt x="166216" y="53"/>
                    <a:pt x="478892" y="0"/>
                  </a:cubicBezTo>
                  <a:cubicBezTo>
                    <a:pt x="738913" y="25185"/>
                    <a:pt x="933003" y="20101"/>
                    <a:pt x="1097293" y="0"/>
                  </a:cubicBezTo>
                  <a:cubicBezTo>
                    <a:pt x="1261583" y="-20101"/>
                    <a:pt x="1349914" y="-1897"/>
                    <a:pt x="1593373" y="0"/>
                  </a:cubicBezTo>
                  <a:cubicBezTo>
                    <a:pt x="1836832" y="1897"/>
                    <a:pt x="1905197" y="-8320"/>
                    <a:pt x="2150614" y="0"/>
                  </a:cubicBezTo>
                  <a:cubicBezTo>
                    <a:pt x="2396031" y="8320"/>
                    <a:pt x="2714805" y="17423"/>
                    <a:pt x="2952496" y="0"/>
                  </a:cubicBezTo>
                  <a:cubicBezTo>
                    <a:pt x="3190187" y="-17423"/>
                    <a:pt x="3326616" y="17423"/>
                    <a:pt x="3448576" y="0"/>
                  </a:cubicBezTo>
                  <a:cubicBezTo>
                    <a:pt x="3570536" y="-17423"/>
                    <a:pt x="3725566" y="-21148"/>
                    <a:pt x="3944657" y="0"/>
                  </a:cubicBezTo>
                  <a:cubicBezTo>
                    <a:pt x="4163748" y="21148"/>
                    <a:pt x="4341473" y="-19653"/>
                    <a:pt x="4440737" y="0"/>
                  </a:cubicBezTo>
                  <a:cubicBezTo>
                    <a:pt x="4540001" y="19653"/>
                    <a:pt x="4848741" y="30927"/>
                    <a:pt x="5120298" y="0"/>
                  </a:cubicBezTo>
                  <a:cubicBezTo>
                    <a:pt x="5391855" y="-30927"/>
                    <a:pt x="5586431" y="12679"/>
                    <a:pt x="5799860" y="0"/>
                  </a:cubicBezTo>
                  <a:cubicBezTo>
                    <a:pt x="6013289" y="-12679"/>
                    <a:pt x="6424305" y="-15154"/>
                    <a:pt x="6594947" y="0"/>
                  </a:cubicBezTo>
                  <a:cubicBezTo>
                    <a:pt x="6866460" y="-15120"/>
                    <a:pt x="7082700" y="150941"/>
                    <a:pt x="7073839" y="478892"/>
                  </a:cubicBezTo>
                  <a:cubicBezTo>
                    <a:pt x="7062031" y="632193"/>
                    <a:pt x="7082946" y="745727"/>
                    <a:pt x="7073839" y="922654"/>
                  </a:cubicBezTo>
                  <a:cubicBezTo>
                    <a:pt x="7064732" y="1099581"/>
                    <a:pt x="7067799" y="1304638"/>
                    <a:pt x="7073839" y="1408903"/>
                  </a:cubicBezTo>
                  <a:cubicBezTo>
                    <a:pt x="7079879" y="1513168"/>
                    <a:pt x="7077814" y="1738021"/>
                    <a:pt x="7073839" y="1895153"/>
                  </a:cubicBezTo>
                  <a:cubicBezTo>
                    <a:pt x="7027852" y="2167025"/>
                    <a:pt x="6888758" y="2372166"/>
                    <a:pt x="6594947" y="2374045"/>
                  </a:cubicBezTo>
                  <a:cubicBezTo>
                    <a:pt x="6431924" y="2374600"/>
                    <a:pt x="6198848" y="2386783"/>
                    <a:pt x="5854225" y="2374045"/>
                  </a:cubicBezTo>
                  <a:cubicBezTo>
                    <a:pt x="5509602" y="2361307"/>
                    <a:pt x="5450220" y="2351113"/>
                    <a:pt x="5235824" y="2374045"/>
                  </a:cubicBezTo>
                  <a:cubicBezTo>
                    <a:pt x="5021428" y="2396977"/>
                    <a:pt x="4802329" y="2361097"/>
                    <a:pt x="4678583" y="2374045"/>
                  </a:cubicBezTo>
                  <a:cubicBezTo>
                    <a:pt x="4554837" y="2386993"/>
                    <a:pt x="4287584" y="2350186"/>
                    <a:pt x="4182503" y="2374045"/>
                  </a:cubicBezTo>
                  <a:cubicBezTo>
                    <a:pt x="4077422" y="2397904"/>
                    <a:pt x="3690946" y="2364882"/>
                    <a:pt x="3380620" y="2374045"/>
                  </a:cubicBezTo>
                  <a:cubicBezTo>
                    <a:pt x="3070294" y="2383208"/>
                    <a:pt x="2912805" y="2384628"/>
                    <a:pt x="2701059" y="2374045"/>
                  </a:cubicBezTo>
                  <a:cubicBezTo>
                    <a:pt x="2489313" y="2363462"/>
                    <a:pt x="2293632" y="2370090"/>
                    <a:pt x="2082658" y="2374045"/>
                  </a:cubicBezTo>
                  <a:cubicBezTo>
                    <a:pt x="1871684" y="2378000"/>
                    <a:pt x="1625941" y="2408564"/>
                    <a:pt x="1341935" y="2374045"/>
                  </a:cubicBezTo>
                  <a:cubicBezTo>
                    <a:pt x="1057929" y="2339526"/>
                    <a:pt x="748123" y="2370757"/>
                    <a:pt x="478892" y="2374045"/>
                  </a:cubicBezTo>
                  <a:cubicBezTo>
                    <a:pt x="205953" y="2438256"/>
                    <a:pt x="35798" y="2167204"/>
                    <a:pt x="0" y="1895153"/>
                  </a:cubicBezTo>
                  <a:cubicBezTo>
                    <a:pt x="-12492" y="1687798"/>
                    <a:pt x="19105" y="1626039"/>
                    <a:pt x="0" y="1451391"/>
                  </a:cubicBezTo>
                  <a:cubicBezTo>
                    <a:pt x="-19105" y="1276743"/>
                    <a:pt x="-1966" y="1218902"/>
                    <a:pt x="0" y="993467"/>
                  </a:cubicBezTo>
                  <a:cubicBezTo>
                    <a:pt x="1966" y="768032"/>
                    <a:pt x="2780" y="690888"/>
                    <a:pt x="0" y="478892"/>
                  </a:cubicBezTo>
                  <a:close/>
                </a:path>
                <a:path w="7073839" h="2374045" stroke="0" extrusionOk="0">
                  <a:moveTo>
                    <a:pt x="0" y="478892"/>
                  </a:moveTo>
                  <a:cubicBezTo>
                    <a:pt x="1648" y="264812"/>
                    <a:pt x="242370" y="49968"/>
                    <a:pt x="478892" y="0"/>
                  </a:cubicBezTo>
                  <a:cubicBezTo>
                    <a:pt x="846073" y="-21546"/>
                    <a:pt x="896275" y="27112"/>
                    <a:pt x="1219614" y="0"/>
                  </a:cubicBezTo>
                  <a:cubicBezTo>
                    <a:pt x="1542953" y="-27112"/>
                    <a:pt x="1555803" y="-27759"/>
                    <a:pt x="1776855" y="0"/>
                  </a:cubicBezTo>
                  <a:cubicBezTo>
                    <a:pt x="1997907" y="27759"/>
                    <a:pt x="2172020" y="20465"/>
                    <a:pt x="2334095" y="0"/>
                  </a:cubicBezTo>
                  <a:cubicBezTo>
                    <a:pt x="2496170" y="-20465"/>
                    <a:pt x="2849603" y="28605"/>
                    <a:pt x="3074818" y="0"/>
                  </a:cubicBezTo>
                  <a:cubicBezTo>
                    <a:pt x="3300033" y="-28605"/>
                    <a:pt x="3527499" y="-1748"/>
                    <a:pt x="3693219" y="0"/>
                  </a:cubicBezTo>
                  <a:cubicBezTo>
                    <a:pt x="3858939" y="1748"/>
                    <a:pt x="4319286" y="31299"/>
                    <a:pt x="4495101" y="0"/>
                  </a:cubicBezTo>
                  <a:cubicBezTo>
                    <a:pt x="4670916" y="-31299"/>
                    <a:pt x="4931001" y="-8594"/>
                    <a:pt x="5296984" y="0"/>
                  </a:cubicBezTo>
                  <a:cubicBezTo>
                    <a:pt x="5662967" y="8594"/>
                    <a:pt x="6235251" y="29344"/>
                    <a:pt x="6594947" y="0"/>
                  </a:cubicBezTo>
                  <a:cubicBezTo>
                    <a:pt x="6851797" y="-3430"/>
                    <a:pt x="7023339" y="213963"/>
                    <a:pt x="7073839" y="478892"/>
                  </a:cubicBezTo>
                  <a:cubicBezTo>
                    <a:pt x="7059093" y="687907"/>
                    <a:pt x="7073386" y="759322"/>
                    <a:pt x="7073839" y="950979"/>
                  </a:cubicBezTo>
                  <a:cubicBezTo>
                    <a:pt x="7074292" y="1142636"/>
                    <a:pt x="7080990" y="1295443"/>
                    <a:pt x="7073839" y="1423066"/>
                  </a:cubicBezTo>
                  <a:cubicBezTo>
                    <a:pt x="7066688" y="1550689"/>
                    <a:pt x="7075507" y="1672103"/>
                    <a:pt x="7073839" y="1895153"/>
                  </a:cubicBezTo>
                  <a:cubicBezTo>
                    <a:pt x="7103404" y="2163292"/>
                    <a:pt x="6862366" y="2388985"/>
                    <a:pt x="6594947" y="2374045"/>
                  </a:cubicBezTo>
                  <a:cubicBezTo>
                    <a:pt x="6408616" y="2362322"/>
                    <a:pt x="6081920" y="2348492"/>
                    <a:pt x="5854225" y="2374045"/>
                  </a:cubicBezTo>
                  <a:cubicBezTo>
                    <a:pt x="5626530" y="2399598"/>
                    <a:pt x="5471618" y="2376886"/>
                    <a:pt x="5235824" y="2374045"/>
                  </a:cubicBezTo>
                  <a:cubicBezTo>
                    <a:pt x="5000030" y="2371204"/>
                    <a:pt x="4892923" y="2365370"/>
                    <a:pt x="4617423" y="2374045"/>
                  </a:cubicBezTo>
                  <a:cubicBezTo>
                    <a:pt x="4341923" y="2382720"/>
                    <a:pt x="4064702" y="2372036"/>
                    <a:pt x="3815540" y="2374045"/>
                  </a:cubicBezTo>
                  <a:cubicBezTo>
                    <a:pt x="3566378" y="2376054"/>
                    <a:pt x="3294273" y="2349976"/>
                    <a:pt x="3074818" y="2374045"/>
                  </a:cubicBezTo>
                  <a:cubicBezTo>
                    <a:pt x="2855363" y="2398114"/>
                    <a:pt x="2724305" y="2362142"/>
                    <a:pt x="2456416" y="2374045"/>
                  </a:cubicBezTo>
                  <a:cubicBezTo>
                    <a:pt x="2188527" y="2385948"/>
                    <a:pt x="2025344" y="2351659"/>
                    <a:pt x="1899176" y="2374045"/>
                  </a:cubicBezTo>
                  <a:cubicBezTo>
                    <a:pt x="1773008" y="2396431"/>
                    <a:pt x="1470993" y="2349159"/>
                    <a:pt x="1341935" y="2374045"/>
                  </a:cubicBezTo>
                  <a:cubicBezTo>
                    <a:pt x="1212877" y="2398931"/>
                    <a:pt x="908163" y="2396379"/>
                    <a:pt x="478892" y="2374045"/>
                  </a:cubicBezTo>
                  <a:cubicBezTo>
                    <a:pt x="222251" y="2385156"/>
                    <a:pt x="-31856" y="2188796"/>
                    <a:pt x="0" y="1895153"/>
                  </a:cubicBezTo>
                  <a:cubicBezTo>
                    <a:pt x="-11774" y="1701122"/>
                    <a:pt x="17703" y="1559084"/>
                    <a:pt x="0" y="1437229"/>
                  </a:cubicBezTo>
                  <a:cubicBezTo>
                    <a:pt x="-17703" y="1315374"/>
                    <a:pt x="20067" y="1138095"/>
                    <a:pt x="0" y="979304"/>
                  </a:cubicBezTo>
                  <a:cubicBezTo>
                    <a:pt x="-20067" y="820514"/>
                    <a:pt x="19118" y="614517"/>
                    <a:pt x="0" y="478892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  <a:alpha val="8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129858240">
                    <a:custGeom>
                      <a:avLst/>
                      <a:gdLst>
                        <a:gd name="connsiteX0" fmla="*/ 0 w 10643614"/>
                        <a:gd name="connsiteY0" fmla="*/ 718777 h 3563245"/>
                        <a:gd name="connsiteX1" fmla="*/ 720562 w 10643614"/>
                        <a:gd name="connsiteY1" fmla="*/ 0 h 3563245"/>
                        <a:gd name="connsiteX2" fmla="*/ 1651036 w 10643614"/>
                        <a:gd name="connsiteY2" fmla="*/ 0 h 3563245"/>
                        <a:gd name="connsiteX3" fmla="*/ 2397460 w 10643614"/>
                        <a:gd name="connsiteY3" fmla="*/ 0 h 3563245"/>
                        <a:gd name="connsiteX4" fmla="*/ 3235909 w 10643614"/>
                        <a:gd name="connsiteY4" fmla="*/ 0 h 3563245"/>
                        <a:gd name="connsiteX5" fmla="*/ 4442457 w 10643614"/>
                        <a:gd name="connsiteY5" fmla="*/ 0 h 3563245"/>
                        <a:gd name="connsiteX6" fmla="*/ 5188881 w 10643614"/>
                        <a:gd name="connsiteY6" fmla="*/ 0 h 3563245"/>
                        <a:gd name="connsiteX7" fmla="*/ 5935307 w 10643614"/>
                        <a:gd name="connsiteY7" fmla="*/ 0 h 3563245"/>
                        <a:gd name="connsiteX8" fmla="*/ 6681731 w 10643614"/>
                        <a:gd name="connsiteY8" fmla="*/ 0 h 3563245"/>
                        <a:gd name="connsiteX9" fmla="*/ 7704228 w 10643614"/>
                        <a:gd name="connsiteY9" fmla="*/ 0 h 3563245"/>
                        <a:gd name="connsiteX10" fmla="*/ 8726728 w 10643614"/>
                        <a:gd name="connsiteY10" fmla="*/ 0 h 3563245"/>
                        <a:gd name="connsiteX11" fmla="*/ 9923051 w 10643614"/>
                        <a:gd name="connsiteY11" fmla="*/ 0 h 3563245"/>
                        <a:gd name="connsiteX12" fmla="*/ 10643614 w 10643614"/>
                        <a:gd name="connsiteY12" fmla="*/ 718777 h 3563245"/>
                        <a:gd name="connsiteX13" fmla="*/ 10643614 w 10643614"/>
                        <a:gd name="connsiteY13" fmla="*/ 1384827 h 3563245"/>
                        <a:gd name="connsiteX14" fmla="*/ 10643614 w 10643614"/>
                        <a:gd name="connsiteY14" fmla="*/ 2114646 h 3563245"/>
                        <a:gd name="connsiteX15" fmla="*/ 10643614 w 10643614"/>
                        <a:gd name="connsiteY15" fmla="*/ 2844467 h 3563245"/>
                        <a:gd name="connsiteX16" fmla="*/ 9923051 w 10643614"/>
                        <a:gd name="connsiteY16" fmla="*/ 3563245 h 3563245"/>
                        <a:gd name="connsiteX17" fmla="*/ 8808528 w 10643614"/>
                        <a:gd name="connsiteY17" fmla="*/ 3563245 h 3563245"/>
                        <a:gd name="connsiteX18" fmla="*/ 7878054 w 10643614"/>
                        <a:gd name="connsiteY18" fmla="*/ 3563245 h 3563245"/>
                        <a:gd name="connsiteX19" fmla="*/ 7039604 w 10643614"/>
                        <a:gd name="connsiteY19" fmla="*/ 3563245 h 3563245"/>
                        <a:gd name="connsiteX20" fmla="*/ 6293180 w 10643614"/>
                        <a:gd name="connsiteY20" fmla="*/ 3563245 h 3563245"/>
                        <a:gd name="connsiteX21" fmla="*/ 5086631 w 10643614"/>
                        <a:gd name="connsiteY21" fmla="*/ 3563245 h 3563245"/>
                        <a:gd name="connsiteX22" fmla="*/ 4064133 w 10643614"/>
                        <a:gd name="connsiteY22" fmla="*/ 3563245 h 3563245"/>
                        <a:gd name="connsiteX23" fmla="*/ 3133660 w 10643614"/>
                        <a:gd name="connsiteY23" fmla="*/ 3563245 h 3563245"/>
                        <a:gd name="connsiteX24" fmla="*/ 2019135 w 10643614"/>
                        <a:gd name="connsiteY24" fmla="*/ 3563245 h 3563245"/>
                        <a:gd name="connsiteX25" fmla="*/ 720562 w 10643614"/>
                        <a:gd name="connsiteY25" fmla="*/ 3563245 h 3563245"/>
                        <a:gd name="connsiteX26" fmla="*/ 0 w 10643614"/>
                        <a:gd name="connsiteY26" fmla="*/ 2844467 h 3563245"/>
                        <a:gd name="connsiteX27" fmla="*/ 0 w 10643614"/>
                        <a:gd name="connsiteY27" fmla="*/ 2178417 h 3563245"/>
                        <a:gd name="connsiteX28" fmla="*/ 0 w 10643614"/>
                        <a:gd name="connsiteY28" fmla="*/ 1491111 h 3563245"/>
                        <a:gd name="connsiteX29" fmla="*/ 0 w 10643614"/>
                        <a:gd name="connsiteY29" fmla="*/ 718777 h 3563245"/>
                        <a:gd name="connsiteX0" fmla="*/ 0 w 10643614"/>
                        <a:gd name="connsiteY0" fmla="*/ 718777 h 3563245"/>
                        <a:gd name="connsiteX1" fmla="*/ 720562 w 10643614"/>
                        <a:gd name="connsiteY1" fmla="*/ 0 h 3563245"/>
                        <a:gd name="connsiteX2" fmla="*/ 1835085 w 10643614"/>
                        <a:gd name="connsiteY2" fmla="*/ 0 h 3563245"/>
                        <a:gd name="connsiteX3" fmla="*/ 2673535 w 10643614"/>
                        <a:gd name="connsiteY3" fmla="*/ 0 h 3563245"/>
                        <a:gd name="connsiteX4" fmla="*/ 3511983 w 10643614"/>
                        <a:gd name="connsiteY4" fmla="*/ 0 h 3563245"/>
                        <a:gd name="connsiteX5" fmla="*/ 4626508 w 10643614"/>
                        <a:gd name="connsiteY5" fmla="*/ 0 h 3563245"/>
                        <a:gd name="connsiteX6" fmla="*/ 5556982 w 10643614"/>
                        <a:gd name="connsiteY6" fmla="*/ 0 h 3563245"/>
                        <a:gd name="connsiteX7" fmla="*/ 6763529 w 10643614"/>
                        <a:gd name="connsiteY7" fmla="*/ 0 h 3563245"/>
                        <a:gd name="connsiteX8" fmla="*/ 7970078 w 10643614"/>
                        <a:gd name="connsiteY8" fmla="*/ 0 h 3563245"/>
                        <a:gd name="connsiteX9" fmla="*/ 9923051 w 10643614"/>
                        <a:gd name="connsiteY9" fmla="*/ 0 h 3563245"/>
                        <a:gd name="connsiteX10" fmla="*/ 10643614 w 10643614"/>
                        <a:gd name="connsiteY10" fmla="*/ 718777 h 3563245"/>
                        <a:gd name="connsiteX11" fmla="*/ 10643614 w 10643614"/>
                        <a:gd name="connsiteY11" fmla="*/ 1427340 h 3563245"/>
                        <a:gd name="connsiteX12" fmla="*/ 10643614 w 10643614"/>
                        <a:gd name="connsiteY12" fmla="*/ 2135904 h 3563245"/>
                        <a:gd name="connsiteX13" fmla="*/ 10643614 w 10643614"/>
                        <a:gd name="connsiteY13" fmla="*/ 2844467 h 3563245"/>
                        <a:gd name="connsiteX14" fmla="*/ 9923051 w 10643614"/>
                        <a:gd name="connsiteY14" fmla="*/ 3563245 h 3563245"/>
                        <a:gd name="connsiteX15" fmla="*/ 8808528 w 10643614"/>
                        <a:gd name="connsiteY15" fmla="*/ 3563245 h 3563245"/>
                        <a:gd name="connsiteX16" fmla="*/ 7878054 w 10643614"/>
                        <a:gd name="connsiteY16" fmla="*/ 3563245 h 3563245"/>
                        <a:gd name="connsiteX17" fmla="*/ 6947580 w 10643614"/>
                        <a:gd name="connsiteY17" fmla="*/ 3563245 h 3563245"/>
                        <a:gd name="connsiteX18" fmla="*/ 5741031 w 10643614"/>
                        <a:gd name="connsiteY18" fmla="*/ 3563245 h 3563245"/>
                        <a:gd name="connsiteX19" fmla="*/ 4626508 w 10643614"/>
                        <a:gd name="connsiteY19" fmla="*/ 3563245 h 3563245"/>
                        <a:gd name="connsiteX20" fmla="*/ 3696033 w 10643614"/>
                        <a:gd name="connsiteY20" fmla="*/ 3563245 h 3563245"/>
                        <a:gd name="connsiteX21" fmla="*/ 2857585 w 10643614"/>
                        <a:gd name="connsiteY21" fmla="*/ 3563245 h 3563245"/>
                        <a:gd name="connsiteX22" fmla="*/ 2019135 w 10643614"/>
                        <a:gd name="connsiteY22" fmla="*/ 3563245 h 3563245"/>
                        <a:gd name="connsiteX23" fmla="*/ 720562 w 10643614"/>
                        <a:gd name="connsiteY23" fmla="*/ 3563245 h 3563245"/>
                        <a:gd name="connsiteX24" fmla="*/ 0 w 10643614"/>
                        <a:gd name="connsiteY24" fmla="*/ 2844467 h 3563245"/>
                        <a:gd name="connsiteX25" fmla="*/ 0 w 10643614"/>
                        <a:gd name="connsiteY25" fmla="*/ 2157161 h 3563245"/>
                        <a:gd name="connsiteX26" fmla="*/ 0 w 10643614"/>
                        <a:gd name="connsiteY26" fmla="*/ 1469854 h 3563245"/>
                        <a:gd name="connsiteX27" fmla="*/ 0 w 10643614"/>
                        <a:gd name="connsiteY27" fmla="*/ 718777 h 35632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10643614" h="3563245" fill="none" extrusionOk="0">
                          <a:moveTo>
                            <a:pt x="0" y="718777"/>
                          </a:moveTo>
                          <a:cubicBezTo>
                            <a:pt x="-22727" y="324804"/>
                            <a:pt x="301732" y="37596"/>
                            <a:pt x="720562" y="0"/>
                          </a:cubicBezTo>
                          <a:cubicBezTo>
                            <a:pt x="1061039" y="60749"/>
                            <a:pt x="1407536" y="12286"/>
                            <a:pt x="1651036" y="0"/>
                          </a:cubicBezTo>
                          <a:cubicBezTo>
                            <a:pt x="1880676" y="-39127"/>
                            <a:pt x="2052143" y="-6572"/>
                            <a:pt x="2397460" y="0"/>
                          </a:cubicBezTo>
                          <a:cubicBezTo>
                            <a:pt x="2759750" y="-1382"/>
                            <a:pt x="2863498" y="-5287"/>
                            <a:pt x="3235909" y="0"/>
                          </a:cubicBezTo>
                          <a:cubicBezTo>
                            <a:pt x="3645908" y="60797"/>
                            <a:pt x="4039456" y="47642"/>
                            <a:pt x="4442457" y="0"/>
                          </a:cubicBezTo>
                          <a:cubicBezTo>
                            <a:pt x="4778787" y="-48694"/>
                            <a:pt x="4999648" y="14057"/>
                            <a:pt x="5188881" y="0"/>
                          </a:cubicBezTo>
                          <a:cubicBezTo>
                            <a:pt x="5353851" y="-11566"/>
                            <a:pt x="5622784" y="-40829"/>
                            <a:pt x="5935307" y="0"/>
                          </a:cubicBezTo>
                          <a:cubicBezTo>
                            <a:pt x="6228724" y="37562"/>
                            <a:pt x="6548719" y="-30545"/>
                            <a:pt x="6681731" y="0"/>
                          </a:cubicBezTo>
                          <a:cubicBezTo>
                            <a:pt x="6816435" y="74354"/>
                            <a:pt x="7320457" y="27406"/>
                            <a:pt x="7704228" y="0"/>
                          </a:cubicBezTo>
                          <a:cubicBezTo>
                            <a:pt x="8081388" y="-90639"/>
                            <a:pt x="8361231" y="9566"/>
                            <a:pt x="8726728" y="0"/>
                          </a:cubicBezTo>
                          <a:cubicBezTo>
                            <a:pt x="9000732" y="2316"/>
                            <a:pt x="9686167" y="-46530"/>
                            <a:pt x="9923051" y="0"/>
                          </a:cubicBezTo>
                          <a:cubicBezTo>
                            <a:pt x="10305597" y="26490"/>
                            <a:pt x="10651183" y="244140"/>
                            <a:pt x="10643614" y="718777"/>
                          </a:cubicBezTo>
                          <a:cubicBezTo>
                            <a:pt x="10636865" y="963940"/>
                            <a:pt x="10654950" y="1101658"/>
                            <a:pt x="10643614" y="1384827"/>
                          </a:cubicBezTo>
                          <a:cubicBezTo>
                            <a:pt x="10613093" y="1618203"/>
                            <a:pt x="10650077" y="1953489"/>
                            <a:pt x="10643614" y="2114646"/>
                          </a:cubicBezTo>
                          <a:cubicBezTo>
                            <a:pt x="10609136" y="2270041"/>
                            <a:pt x="10652416" y="2616982"/>
                            <a:pt x="10643614" y="2844467"/>
                          </a:cubicBezTo>
                          <a:cubicBezTo>
                            <a:pt x="10606837" y="3192017"/>
                            <a:pt x="10408128" y="3541487"/>
                            <a:pt x="9923051" y="3563245"/>
                          </a:cubicBezTo>
                          <a:cubicBezTo>
                            <a:pt x="9695136" y="3595411"/>
                            <a:pt x="9289745" y="3617300"/>
                            <a:pt x="8808528" y="3563245"/>
                          </a:cubicBezTo>
                          <a:cubicBezTo>
                            <a:pt x="8293779" y="3530161"/>
                            <a:pt x="8198543" y="3543926"/>
                            <a:pt x="7878054" y="3563245"/>
                          </a:cubicBezTo>
                          <a:cubicBezTo>
                            <a:pt x="7582048" y="3603628"/>
                            <a:pt x="7224225" y="3550724"/>
                            <a:pt x="7039604" y="3563245"/>
                          </a:cubicBezTo>
                          <a:cubicBezTo>
                            <a:pt x="6856444" y="3580339"/>
                            <a:pt x="6445411" y="3510713"/>
                            <a:pt x="6293180" y="3563245"/>
                          </a:cubicBezTo>
                          <a:cubicBezTo>
                            <a:pt x="6194176" y="3511470"/>
                            <a:pt x="5501676" y="3532580"/>
                            <a:pt x="5086631" y="3563245"/>
                          </a:cubicBezTo>
                          <a:cubicBezTo>
                            <a:pt x="4619525" y="3570499"/>
                            <a:pt x="4405152" y="3559967"/>
                            <a:pt x="4064133" y="3563245"/>
                          </a:cubicBezTo>
                          <a:cubicBezTo>
                            <a:pt x="3741462" y="3570224"/>
                            <a:pt x="3482690" y="3571542"/>
                            <a:pt x="3133660" y="3563245"/>
                          </a:cubicBezTo>
                          <a:cubicBezTo>
                            <a:pt x="2805223" y="3565804"/>
                            <a:pt x="2430987" y="3614372"/>
                            <a:pt x="2019135" y="3563245"/>
                          </a:cubicBezTo>
                          <a:cubicBezTo>
                            <a:pt x="1563064" y="3586560"/>
                            <a:pt x="1045503" y="3505030"/>
                            <a:pt x="720562" y="3563245"/>
                          </a:cubicBezTo>
                          <a:cubicBezTo>
                            <a:pt x="331544" y="3669490"/>
                            <a:pt x="91442" y="3336723"/>
                            <a:pt x="0" y="2844467"/>
                          </a:cubicBezTo>
                          <a:cubicBezTo>
                            <a:pt x="-16428" y="2535639"/>
                            <a:pt x="28565" y="2446351"/>
                            <a:pt x="0" y="2178417"/>
                          </a:cubicBezTo>
                          <a:cubicBezTo>
                            <a:pt x="-41532" y="1919384"/>
                            <a:pt x="-2036" y="1822708"/>
                            <a:pt x="0" y="1491111"/>
                          </a:cubicBezTo>
                          <a:cubicBezTo>
                            <a:pt x="-9167" y="1155828"/>
                            <a:pt x="25630" y="1024739"/>
                            <a:pt x="0" y="718777"/>
                          </a:cubicBezTo>
                          <a:close/>
                        </a:path>
                        <a:path w="10643614" h="3563245" stroke="0" extrusionOk="0">
                          <a:moveTo>
                            <a:pt x="0" y="718777"/>
                          </a:moveTo>
                          <a:cubicBezTo>
                            <a:pt x="12567" y="355346"/>
                            <a:pt x="367313" y="158382"/>
                            <a:pt x="720562" y="0"/>
                          </a:cubicBezTo>
                          <a:cubicBezTo>
                            <a:pt x="1279746" y="-21876"/>
                            <a:pt x="1345208" y="17764"/>
                            <a:pt x="1835085" y="0"/>
                          </a:cubicBezTo>
                          <a:cubicBezTo>
                            <a:pt x="2320883" y="-43605"/>
                            <a:pt x="2337590" y="-40804"/>
                            <a:pt x="2673535" y="0"/>
                          </a:cubicBezTo>
                          <a:cubicBezTo>
                            <a:pt x="3060678" y="35662"/>
                            <a:pt x="3211421" y="25401"/>
                            <a:pt x="3511983" y="0"/>
                          </a:cubicBezTo>
                          <a:cubicBezTo>
                            <a:pt x="3736963" y="-20901"/>
                            <a:pt x="4254254" y="119219"/>
                            <a:pt x="4626508" y="0"/>
                          </a:cubicBezTo>
                          <a:cubicBezTo>
                            <a:pt x="4970554" y="-53821"/>
                            <a:pt x="5318877" y="-63350"/>
                            <a:pt x="5556982" y="0"/>
                          </a:cubicBezTo>
                          <a:cubicBezTo>
                            <a:pt x="5766864" y="-43826"/>
                            <a:pt x="6547487" y="85665"/>
                            <a:pt x="6763529" y="0"/>
                          </a:cubicBezTo>
                          <a:cubicBezTo>
                            <a:pt x="7033374" y="-67325"/>
                            <a:pt x="7426306" y="-19258"/>
                            <a:pt x="7970078" y="0"/>
                          </a:cubicBezTo>
                          <a:cubicBezTo>
                            <a:pt x="8544188" y="87909"/>
                            <a:pt x="9349045" y="53411"/>
                            <a:pt x="9923051" y="0"/>
                          </a:cubicBezTo>
                          <a:cubicBezTo>
                            <a:pt x="10366152" y="46465"/>
                            <a:pt x="10608877" y="405116"/>
                            <a:pt x="10643614" y="718777"/>
                          </a:cubicBezTo>
                          <a:cubicBezTo>
                            <a:pt x="10629829" y="1025842"/>
                            <a:pt x="10635811" y="1145896"/>
                            <a:pt x="10643614" y="1427340"/>
                          </a:cubicBezTo>
                          <a:cubicBezTo>
                            <a:pt x="10641924" y="1696558"/>
                            <a:pt x="10636960" y="1958349"/>
                            <a:pt x="10643614" y="2135904"/>
                          </a:cubicBezTo>
                          <a:cubicBezTo>
                            <a:pt x="10628012" y="2349083"/>
                            <a:pt x="10655783" y="2513477"/>
                            <a:pt x="10643614" y="2844467"/>
                          </a:cubicBezTo>
                          <a:cubicBezTo>
                            <a:pt x="10768303" y="3233575"/>
                            <a:pt x="10342409" y="3672335"/>
                            <a:pt x="9923051" y="3563245"/>
                          </a:cubicBezTo>
                          <a:cubicBezTo>
                            <a:pt x="9643755" y="3532960"/>
                            <a:pt x="9234753" y="3506203"/>
                            <a:pt x="8808528" y="3563245"/>
                          </a:cubicBezTo>
                          <a:cubicBezTo>
                            <a:pt x="8508177" y="3602967"/>
                            <a:pt x="8211364" y="3541857"/>
                            <a:pt x="7878054" y="3563245"/>
                          </a:cubicBezTo>
                          <a:cubicBezTo>
                            <a:pt x="7519128" y="3545648"/>
                            <a:pt x="7362842" y="3541266"/>
                            <a:pt x="6947580" y="3563245"/>
                          </a:cubicBezTo>
                          <a:cubicBezTo>
                            <a:pt x="6537477" y="3661830"/>
                            <a:pt x="6078714" y="3610121"/>
                            <a:pt x="5741031" y="3563245"/>
                          </a:cubicBezTo>
                          <a:cubicBezTo>
                            <a:pt x="5428089" y="3564797"/>
                            <a:pt x="4972430" y="3476910"/>
                            <a:pt x="4626508" y="3563245"/>
                          </a:cubicBezTo>
                          <a:cubicBezTo>
                            <a:pt x="4299247" y="3592144"/>
                            <a:pt x="4110860" y="3518980"/>
                            <a:pt x="3696033" y="3563245"/>
                          </a:cubicBezTo>
                          <a:cubicBezTo>
                            <a:pt x="3289662" y="3566155"/>
                            <a:pt x="3032056" y="3533016"/>
                            <a:pt x="2857585" y="3563245"/>
                          </a:cubicBezTo>
                          <a:cubicBezTo>
                            <a:pt x="2681562" y="3613735"/>
                            <a:pt x="2194896" y="3510719"/>
                            <a:pt x="2019135" y="3563245"/>
                          </a:cubicBezTo>
                          <a:cubicBezTo>
                            <a:pt x="1752445" y="3607883"/>
                            <a:pt x="1349634" y="3578843"/>
                            <a:pt x="720562" y="3563245"/>
                          </a:cubicBezTo>
                          <a:cubicBezTo>
                            <a:pt x="384659" y="3602262"/>
                            <a:pt x="-22292" y="3296645"/>
                            <a:pt x="0" y="2844467"/>
                          </a:cubicBezTo>
                          <a:cubicBezTo>
                            <a:pt x="-49024" y="2538729"/>
                            <a:pt x="32421" y="2325182"/>
                            <a:pt x="0" y="2157161"/>
                          </a:cubicBezTo>
                          <a:cubicBezTo>
                            <a:pt x="7269" y="1960688"/>
                            <a:pt x="26802" y="1720088"/>
                            <a:pt x="0" y="1469854"/>
                          </a:cubicBezTo>
                          <a:cubicBezTo>
                            <a:pt x="-22074" y="1249048"/>
                            <a:pt x="16701" y="911963"/>
                            <a:pt x="0" y="718777"/>
                          </a:cubicBezTo>
                          <a:close/>
                        </a:path>
                        <a:path w="10643614" h="3563245" fill="none" stroke="0" extrusionOk="0">
                          <a:moveTo>
                            <a:pt x="0" y="718777"/>
                          </a:moveTo>
                          <a:cubicBezTo>
                            <a:pt x="-47895" y="404372"/>
                            <a:pt x="291690" y="74404"/>
                            <a:pt x="720562" y="0"/>
                          </a:cubicBezTo>
                          <a:cubicBezTo>
                            <a:pt x="1069970" y="38666"/>
                            <a:pt x="1396359" y="35218"/>
                            <a:pt x="1651036" y="0"/>
                          </a:cubicBezTo>
                          <a:cubicBezTo>
                            <a:pt x="1925434" y="-46142"/>
                            <a:pt x="2010717" y="5242"/>
                            <a:pt x="2397460" y="0"/>
                          </a:cubicBezTo>
                          <a:cubicBezTo>
                            <a:pt x="2742104" y="4488"/>
                            <a:pt x="2871676" y="-17097"/>
                            <a:pt x="3235909" y="0"/>
                          </a:cubicBezTo>
                          <a:cubicBezTo>
                            <a:pt x="3647583" y="1489"/>
                            <a:pt x="4136036" y="-16873"/>
                            <a:pt x="4442457" y="0"/>
                          </a:cubicBezTo>
                          <a:cubicBezTo>
                            <a:pt x="4782485" y="-59674"/>
                            <a:pt x="4985248" y="50194"/>
                            <a:pt x="5188881" y="0"/>
                          </a:cubicBezTo>
                          <a:cubicBezTo>
                            <a:pt x="5376904" y="-39861"/>
                            <a:pt x="5621810" y="-15798"/>
                            <a:pt x="5935307" y="0"/>
                          </a:cubicBezTo>
                          <a:cubicBezTo>
                            <a:pt x="6240063" y="32340"/>
                            <a:pt x="6519503" y="-35281"/>
                            <a:pt x="6681731" y="0"/>
                          </a:cubicBezTo>
                          <a:cubicBezTo>
                            <a:pt x="6799185" y="29217"/>
                            <a:pt x="7335636" y="16841"/>
                            <a:pt x="7704228" y="0"/>
                          </a:cubicBezTo>
                          <a:cubicBezTo>
                            <a:pt x="8119807" y="-92090"/>
                            <a:pt x="8459289" y="30256"/>
                            <a:pt x="8726728" y="0"/>
                          </a:cubicBezTo>
                          <a:cubicBezTo>
                            <a:pt x="9042213" y="-16739"/>
                            <a:pt x="9671206" y="-86417"/>
                            <a:pt x="9923051" y="0"/>
                          </a:cubicBezTo>
                          <a:cubicBezTo>
                            <a:pt x="10322401" y="-40119"/>
                            <a:pt x="10643763" y="287086"/>
                            <a:pt x="10643614" y="718777"/>
                          </a:cubicBezTo>
                          <a:cubicBezTo>
                            <a:pt x="10655160" y="940304"/>
                            <a:pt x="10659481" y="1155937"/>
                            <a:pt x="10643614" y="1384827"/>
                          </a:cubicBezTo>
                          <a:cubicBezTo>
                            <a:pt x="10610541" y="1662128"/>
                            <a:pt x="10651224" y="1923520"/>
                            <a:pt x="10643614" y="2114646"/>
                          </a:cubicBezTo>
                          <a:cubicBezTo>
                            <a:pt x="10667421" y="2290432"/>
                            <a:pt x="10624778" y="2561606"/>
                            <a:pt x="10643614" y="2844467"/>
                          </a:cubicBezTo>
                          <a:cubicBezTo>
                            <a:pt x="10517952" y="3287947"/>
                            <a:pt x="10369499" y="3503848"/>
                            <a:pt x="9923051" y="3563245"/>
                          </a:cubicBezTo>
                          <a:cubicBezTo>
                            <a:pt x="9648795" y="3613985"/>
                            <a:pt x="9407447" y="3560503"/>
                            <a:pt x="8808528" y="3563245"/>
                          </a:cubicBezTo>
                          <a:cubicBezTo>
                            <a:pt x="8309286" y="3553947"/>
                            <a:pt x="8211605" y="3530818"/>
                            <a:pt x="7878054" y="3563245"/>
                          </a:cubicBezTo>
                          <a:cubicBezTo>
                            <a:pt x="7559698" y="3606857"/>
                            <a:pt x="7211054" y="3538268"/>
                            <a:pt x="7039604" y="3563245"/>
                          </a:cubicBezTo>
                          <a:cubicBezTo>
                            <a:pt x="6838173" y="3613662"/>
                            <a:pt x="6470570" y="3554743"/>
                            <a:pt x="6293180" y="3563245"/>
                          </a:cubicBezTo>
                          <a:cubicBezTo>
                            <a:pt x="6050857" y="3676135"/>
                            <a:pt x="5630026" y="3488937"/>
                            <a:pt x="5086631" y="3563245"/>
                          </a:cubicBezTo>
                          <a:cubicBezTo>
                            <a:pt x="4616738" y="3568159"/>
                            <a:pt x="4401924" y="3607220"/>
                            <a:pt x="4064133" y="3563245"/>
                          </a:cubicBezTo>
                          <a:cubicBezTo>
                            <a:pt x="3707683" y="3568822"/>
                            <a:pt x="3395310" y="3552672"/>
                            <a:pt x="3133660" y="3563245"/>
                          </a:cubicBezTo>
                          <a:cubicBezTo>
                            <a:pt x="2824167" y="3591417"/>
                            <a:pt x="2390243" y="3659596"/>
                            <a:pt x="2019135" y="3563245"/>
                          </a:cubicBezTo>
                          <a:cubicBezTo>
                            <a:pt x="1589946" y="3526595"/>
                            <a:pt x="1067843" y="3494306"/>
                            <a:pt x="720562" y="3563245"/>
                          </a:cubicBezTo>
                          <a:cubicBezTo>
                            <a:pt x="399450" y="3638796"/>
                            <a:pt x="114631" y="3322841"/>
                            <a:pt x="0" y="2844467"/>
                          </a:cubicBezTo>
                          <a:cubicBezTo>
                            <a:pt x="-9858" y="2522705"/>
                            <a:pt x="43756" y="2434582"/>
                            <a:pt x="0" y="2178417"/>
                          </a:cubicBezTo>
                          <a:cubicBezTo>
                            <a:pt x="-35323" y="1912850"/>
                            <a:pt x="-1339" y="1841923"/>
                            <a:pt x="0" y="1491111"/>
                          </a:cubicBezTo>
                          <a:cubicBezTo>
                            <a:pt x="13664" y="1144724"/>
                            <a:pt x="1397" y="1040429"/>
                            <a:pt x="0" y="718777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E269D1A-6C3C-803C-89CB-5FD482B1F395}"/>
                </a:ext>
              </a:extLst>
            </p:cNvPr>
            <p:cNvSpPr/>
            <p:nvPr/>
          </p:nvSpPr>
          <p:spPr>
            <a:xfrm>
              <a:off x="4407027" y="837330"/>
              <a:ext cx="4621427" cy="657543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9525">
                    <a:solidFill>
                      <a:srgbClr val="B3C3F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Tiêu</a:t>
              </a:r>
              <a:r>
                <a:rPr kumimoji="0" lang="en-US" sz="5400" b="1" i="0" u="none" strike="noStrike" kern="1200" cap="none" spc="0" normalizeH="0" baseline="0" noProof="0" dirty="0">
                  <a:ln w="9525">
                    <a:solidFill>
                      <a:srgbClr val="B3C3F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9525">
                    <a:solidFill>
                      <a:srgbClr val="B3C3F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chí</a:t>
              </a:r>
              <a:r>
                <a:rPr kumimoji="0" lang="en-US" sz="5400" b="1" i="0" u="none" strike="noStrike" kern="1200" cap="none" spc="0" normalizeH="0" baseline="0" noProof="0" dirty="0">
                  <a:ln w="9525">
                    <a:solidFill>
                      <a:srgbClr val="B3C3F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9525">
                    <a:solidFill>
                      <a:srgbClr val="B3C3F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đánh</a:t>
              </a:r>
              <a:r>
                <a:rPr kumimoji="0" lang="en-US" sz="5400" b="1" i="0" u="none" strike="noStrike" kern="1200" cap="none" spc="0" normalizeH="0" baseline="0" noProof="0" dirty="0">
                  <a:ln w="9525">
                    <a:solidFill>
                      <a:srgbClr val="B3C3F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9525">
                    <a:solidFill>
                      <a:srgbClr val="B3C3F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EDD26B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endParaRPr kumimoji="0" lang="en-US" sz="5400" b="1" i="0" u="none" strike="noStrike" kern="1200" cap="none" spc="0" normalizeH="0" baseline="0" noProof="0" dirty="0">
                <a:ln w="9525">
                  <a:solidFill>
                    <a:srgbClr val="B3C3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EDD26B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116ECE9-C33C-AEA1-9213-2AA1A3D7F6B8}"/>
              </a:ext>
            </a:extLst>
          </p:cNvPr>
          <p:cNvSpPr txBox="1"/>
          <p:nvPr/>
        </p:nvSpPr>
        <p:spPr>
          <a:xfrm>
            <a:off x="765424" y="2344137"/>
            <a:ext cx="10176553" cy="2751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S</a:t>
            </a:r>
            <a:r>
              <a:rPr lang="en-US" sz="4000" b="1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</a:t>
            </a:r>
            <a:r>
              <a:rPr lang="en-US" sz="4000" b="1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b="1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4000" b="1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b="1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nham</a:t>
            </a:r>
            <a:r>
              <a:rPr lang="en-US" sz="4000" b="1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bong.</a:t>
            </a:r>
          </a:p>
          <a:p>
            <a:pPr marL="0" marR="0" lvl="0" indent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000" b="1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b="1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34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118" name="图片 117" descr="组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" y="0"/>
              <a:ext cx="18912" cy="10800"/>
            </a:xfrm>
            <a:prstGeom prst="rect">
              <a:avLst/>
            </a:prstGeom>
          </p:spPr>
        </p:pic>
        <p:pic>
          <p:nvPicPr>
            <p:cNvPr id="2" name="图片 1" descr="组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5" name="图片 4" descr="组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" y="642"/>
              <a:ext cx="18884" cy="9517"/>
            </a:xfrm>
            <a:prstGeom prst="rect">
              <a:avLst/>
            </a:prstGeom>
          </p:spPr>
        </p:pic>
      </p:grpSp>
      <p:pic>
        <p:nvPicPr>
          <p:cNvPr id="12" name="图片 11" descr="组 3"/>
          <p:cNvPicPr>
            <a:picLocks noChangeAspect="1"/>
          </p:cNvPicPr>
          <p:nvPr/>
        </p:nvPicPr>
        <p:blipFill>
          <a:blip r:embed="rId5"/>
          <a:srcRect l="64661" t="24833"/>
          <a:stretch>
            <a:fillRect/>
          </a:stretch>
        </p:blipFill>
        <p:spPr>
          <a:xfrm>
            <a:off x="9645650" y="3758565"/>
            <a:ext cx="2590165" cy="3099435"/>
          </a:xfrm>
          <a:prstGeom prst="rect">
            <a:avLst/>
          </a:prstGeom>
        </p:spPr>
      </p:pic>
      <p:pic>
        <p:nvPicPr>
          <p:cNvPr id="13" name="图片 12" descr="组 1"/>
          <p:cNvPicPr>
            <a:picLocks noChangeAspect="1"/>
          </p:cNvPicPr>
          <p:nvPr/>
        </p:nvPicPr>
        <p:blipFill>
          <a:blip r:embed="rId4"/>
          <a:srcRect l="12590" t="58667" r="78321" b="24917"/>
          <a:stretch>
            <a:fillRect/>
          </a:stretch>
        </p:blipFill>
        <p:spPr>
          <a:xfrm>
            <a:off x="276225" y="5325110"/>
            <a:ext cx="1091565" cy="1125855"/>
          </a:xfrm>
          <a:prstGeom prst="rect">
            <a:avLst/>
          </a:prstGeom>
        </p:spPr>
      </p:pic>
      <p:sp>
        <p:nvSpPr>
          <p:cNvPr id="26" name="Speech Bubble: Rectangle with Corners Rounded 5">
            <a:extLst>
              <a:ext uri="{FF2B5EF4-FFF2-40B4-BE49-F238E27FC236}">
                <a16:creationId xmlns:a16="http://schemas.microsoft.com/office/drawing/2014/main" id="{F8F8B2D1-9830-4C06-8EB0-0E88CED3A540}"/>
              </a:ext>
            </a:extLst>
          </p:cNvPr>
          <p:cNvSpPr/>
          <p:nvPr/>
        </p:nvSpPr>
        <p:spPr>
          <a:xfrm>
            <a:off x="4315146" y="1643864"/>
            <a:ext cx="7078895" cy="3800599"/>
          </a:xfrm>
          <a:prstGeom prst="wedgeRoundRectCallout">
            <a:avLst>
              <a:gd name="adj1" fmla="val -65403"/>
              <a:gd name="adj2" fmla="val 1480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white">
                    <a:lumMod val="1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dụng cụ vừa với tay cầm, hạn chế có đ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ầ</a:t>
            </a:r>
            <a:r>
              <a:rPr lang="vi-VN" sz="3200" b="1" dirty="0">
                <a:solidFill>
                  <a:prstClr val="white">
                    <a:lumMod val="1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sắc, nhọn. 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white">
                    <a:lumMod val="1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 trung khi sử dụng dụng cụ, không đùa nghịch để tránh làm người khác bị thương. 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white">
                    <a:lumMod val="1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Cất dụng cụ vào hộp hoặc bao đựng và để 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</a:t>
            </a:r>
            <a:r>
              <a:rPr lang="vi-VN" sz="3200" b="1" dirty="0">
                <a:solidFill>
                  <a:prstClr val="white">
                    <a:lumMod val="1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 an toàn.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1080A85-DB38-4B7C-AF9E-96104676F6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561" y="1273983"/>
            <a:ext cx="6842560" cy="54737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BB4999-4F7C-4261-A67D-00ECD9AF67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7253" y="693835"/>
            <a:ext cx="403590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3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组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33" y="686435"/>
            <a:ext cx="10884535" cy="5485130"/>
          </a:xfrm>
          <a:prstGeom prst="rect">
            <a:avLst/>
          </a:prstGeom>
        </p:spPr>
      </p:pic>
      <p:pic>
        <p:nvPicPr>
          <p:cNvPr id="118" name="图片 117" descr="组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8085" y="74543"/>
            <a:ext cx="12009120" cy="6858000"/>
          </a:xfrm>
          <a:prstGeom prst="rect">
            <a:avLst/>
          </a:prstGeom>
        </p:spPr>
      </p:pic>
      <p:sp>
        <p:nvSpPr>
          <p:cNvPr id="13" name="圆角矩形 7">
            <a:extLst>
              <a:ext uri="{FF2B5EF4-FFF2-40B4-BE49-F238E27FC236}">
                <a16:creationId xmlns:a16="http://schemas.microsoft.com/office/drawing/2014/main" id="{A32B4788-D54B-4985-9EE8-2E7B6E6FE055}"/>
              </a:ext>
            </a:extLst>
          </p:cNvPr>
          <p:cNvSpPr/>
          <p:nvPr/>
        </p:nvSpPr>
        <p:spPr>
          <a:xfrm>
            <a:off x="1777429" y="339048"/>
            <a:ext cx="9030983" cy="181852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Vận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dụng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:</a:t>
            </a:r>
          </a:p>
          <a:p>
            <a:pPr lvl="0" algn="just">
              <a:defRPr/>
            </a:pP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Làm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1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sản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phẩm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thủ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công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bất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kì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và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đánh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dấu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X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để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đánh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giá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kết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quả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thực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hành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theo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tiêu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chí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sau</a:t>
            </a:r>
            <a:r>
              <a:rPr lang="en-US" altLang="zh-C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8430458-0D39-4CC0-9D52-45238830D6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233264"/>
              </p:ext>
            </p:extLst>
          </p:nvPr>
        </p:nvGraphicFramePr>
        <p:xfrm>
          <a:off x="2332234" y="2486346"/>
          <a:ext cx="7972745" cy="2909210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3830107">
                  <a:extLst>
                    <a:ext uri="{9D8B030D-6E8A-4147-A177-3AD203B41FA5}">
                      <a16:colId xmlns:a16="http://schemas.microsoft.com/office/drawing/2014/main" val="1722006515"/>
                    </a:ext>
                  </a:extLst>
                </a:gridCol>
                <a:gridCol w="964702">
                  <a:extLst>
                    <a:ext uri="{9D8B030D-6E8A-4147-A177-3AD203B41FA5}">
                      <a16:colId xmlns:a16="http://schemas.microsoft.com/office/drawing/2014/main" val="4018564706"/>
                    </a:ext>
                  </a:extLst>
                </a:gridCol>
                <a:gridCol w="1616872">
                  <a:extLst>
                    <a:ext uri="{9D8B030D-6E8A-4147-A177-3AD203B41FA5}">
                      <a16:colId xmlns:a16="http://schemas.microsoft.com/office/drawing/2014/main" val="4182539039"/>
                    </a:ext>
                  </a:extLst>
                </a:gridCol>
                <a:gridCol w="1561064">
                  <a:extLst>
                    <a:ext uri="{9D8B030D-6E8A-4147-A177-3AD203B41FA5}">
                      <a16:colId xmlns:a16="http://schemas.microsoft.com/office/drawing/2014/main" val="2618464205"/>
                    </a:ext>
                  </a:extLst>
                </a:gridCol>
              </a:tblGrid>
              <a:tr h="4142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Tiêu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chí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Tốt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Bình thường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Không tốt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8865792"/>
                  </a:ext>
                </a:extLst>
              </a:tr>
              <a:tr h="41422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Chọn vật liệu phù hợp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4943643"/>
                  </a:ext>
                </a:extLst>
              </a:tr>
              <a:tr h="41422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 thức sản phẩm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0303853"/>
                  </a:ext>
                </a:extLst>
              </a:tr>
              <a:tr h="41422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Sử dụng dụng cụ an toàn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210165"/>
                  </a:ext>
                </a:extLst>
              </a:tr>
              <a:tr h="8499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Vệ sinh, gọn gàng sau khi thực hành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3913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378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40">
            <a:extLst>
              <a:ext uri="{FF2B5EF4-FFF2-40B4-BE49-F238E27FC236}">
                <a16:creationId xmlns:a16="http://schemas.microsoft.com/office/drawing/2014/main" id="{D51F200A-C462-44E4-AB25-B864EF78544B}"/>
              </a:ext>
            </a:extLst>
          </p:cNvPr>
          <p:cNvSpPr/>
          <p:nvPr/>
        </p:nvSpPr>
        <p:spPr>
          <a:xfrm>
            <a:off x="136634" y="1745398"/>
            <a:ext cx="11876690" cy="460309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6DA3E4-006F-45B7-9DE8-AFDFDC8C2685}"/>
              </a:ext>
            </a:extLst>
          </p:cNvPr>
          <p:cNvSpPr txBox="1"/>
          <p:nvPr/>
        </p:nvSpPr>
        <p:spPr>
          <a:xfrm>
            <a:off x="1325745" y="2494712"/>
            <a:ext cx="10257514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Sử dụng các dụng cụ làm thủ công đúng cách và an toàn.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065942-5231-4A51-87CD-0226E8E59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19" y="2701867"/>
            <a:ext cx="764626" cy="7271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B1D646-D7A4-417E-B59E-F5E665D33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119" y="383227"/>
            <a:ext cx="10833531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0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组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33" y="686435"/>
            <a:ext cx="10884535" cy="5485130"/>
          </a:xfrm>
          <a:prstGeom prst="rect">
            <a:avLst/>
          </a:prstGeom>
        </p:spPr>
      </p:pic>
      <p:pic>
        <p:nvPicPr>
          <p:cNvPr id="118" name="图片 117" descr="组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8085" y="74543"/>
            <a:ext cx="12009120" cy="6858000"/>
          </a:xfrm>
          <a:prstGeom prst="rect">
            <a:avLst/>
          </a:prstGeom>
        </p:spPr>
      </p:pic>
      <p:pic>
        <p:nvPicPr>
          <p:cNvPr id="9" name="图片 8" descr="组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53642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597D56-8949-4FDB-9523-D0EC7B44E7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3371" y="2129869"/>
            <a:ext cx="9620322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6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65755"/>
            <a:ext cx="12192000" cy="379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651000"/>
            <a:ext cx="12192000" cy="85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4648200"/>
            <a:ext cx="3927231" cy="2115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06954" y="4343400"/>
            <a:ext cx="2285047" cy="254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04000" y="2"/>
            <a:ext cx="5588000" cy="564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31362" y="432779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66577" y="435625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25743" y="424180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60385" y="390782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61031" y="4217624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51968" y="1222477"/>
            <a:ext cx="4458225" cy="4458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Google Shape;110;p2"/>
          <p:cNvGrpSpPr/>
          <p:nvPr/>
        </p:nvGrpSpPr>
        <p:grpSpPr>
          <a:xfrm flipH="1">
            <a:off x="5326804" y="4648200"/>
            <a:ext cx="2088693" cy="1150596"/>
            <a:chOff x="9445780" y="4114581"/>
            <a:chExt cx="1277374" cy="862947"/>
          </a:xfrm>
        </p:grpSpPr>
        <p:pic>
          <p:nvPicPr>
            <p:cNvPr id="111" name="Google Shape;111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Google Shape;112;p2"/>
            <p:cNvSpPr txBox="1"/>
            <p:nvPr/>
          </p:nvSpPr>
          <p:spPr>
            <a:xfrm>
              <a:off x="9807091" y="4114581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kumimoji="0" sz="6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" name="Google Shape;116;p2"/>
          <p:cNvGrpSpPr/>
          <p:nvPr/>
        </p:nvGrpSpPr>
        <p:grpSpPr>
          <a:xfrm>
            <a:off x="8122639" y="5093308"/>
            <a:ext cx="1703165" cy="1107941"/>
            <a:chOff x="9445780" y="4149750"/>
            <a:chExt cx="1277374" cy="830956"/>
          </a:xfrm>
        </p:grpSpPr>
        <p:pic>
          <p:nvPicPr>
            <p:cNvPr id="117" name="Google Shape;117;p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2">
              <a:hlinkClick r:id="rId12" action="ppaction://hlinksldjump"/>
            </p:cNvPr>
            <p:cNvSpPr txBox="1"/>
            <p:nvPr/>
          </p:nvSpPr>
          <p:spPr>
            <a:xfrm>
              <a:off x="9995412" y="4149750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kumimoji="0" sz="6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818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12916 -0.2865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65755"/>
            <a:ext cx="12192000" cy="379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651000"/>
            <a:ext cx="12192000" cy="85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" y="4648200"/>
            <a:ext cx="3927231" cy="211528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任意多边形: 形状 40">
            <a:extLst>
              <a:ext uri="{FF2B5EF4-FFF2-40B4-BE49-F238E27FC236}">
                <a16:creationId xmlns:a16="http://schemas.microsoft.com/office/drawing/2014/main" id="{5F7AC97F-15BA-4D05-AF95-D501701EBDB6}"/>
              </a:ext>
            </a:extLst>
          </p:cNvPr>
          <p:cNvSpPr/>
          <p:nvPr/>
        </p:nvSpPr>
        <p:spPr>
          <a:xfrm>
            <a:off x="337457" y="342900"/>
            <a:ext cx="11429999" cy="6172200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libri" panose="020F0502020204030204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88315CE-BC82-4927-835D-5D843BCB0277}"/>
              </a:ext>
            </a:extLst>
          </p:cNvPr>
          <p:cNvSpPr/>
          <p:nvPr/>
        </p:nvSpPr>
        <p:spPr>
          <a:xfrm>
            <a:off x="289278" y="372570"/>
            <a:ext cx="11613443" cy="6085380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13AC87A-E15F-4E96-AC30-2FC101E31364}"/>
              </a:ext>
            </a:extLst>
          </p:cNvPr>
          <p:cNvSpPr/>
          <p:nvPr/>
        </p:nvSpPr>
        <p:spPr>
          <a:xfrm>
            <a:off x="704680" y="147145"/>
            <a:ext cx="10811688" cy="1463675"/>
          </a:xfrm>
          <a:custGeom>
            <a:avLst/>
            <a:gdLst>
              <a:gd name="connsiteX0" fmla="*/ 0 w 10811688"/>
              <a:gd name="connsiteY0" fmla="*/ 243951 h 1463675"/>
              <a:gd name="connsiteX1" fmla="*/ 243951 w 10811688"/>
              <a:gd name="connsiteY1" fmla="*/ 0 h 1463675"/>
              <a:gd name="connsiteX2" fmla="*/ 932203 w 10811688"/>
              <a:gd name="connsiteY2" fmla="*/ 0 h 1463675"/>
              <a:gd name="connsiteX3" fmla="*/ 1826932 w 10811688"/>
              <a:gd name="connsiteY3" fmla="*/ 0 h 1463675"/>
              <a:gd name="connsiteX4" fmla="*/ 2618422 w 10811688"/>
              <a:gd name="connsiteY4" fmla="*/ 0 h 1463675"/>
              <a:gd name="connsiteX5" fmla="*/ 2996961 w 10811688"/>
              <a:gd name="connsiteY5" fmla="*/ 0 h 1463675"/>
              <a:gd name="connsiteX6" fmla="*/ 3788451 w 10811688"/>
              <a:gd name="connsiteY6" fmla="*/ 0 h 1463675"/>
              <a:gd name="connsiteX7" fmla="*/ 4476703 w 10811688"/>
              <a:gd name="connsiteY7" fmla="*/ 0 h 1463675"/>
              <a:gd name="connsiteX8" fmla="*/ 5061718 w 10811688"/>
              <a:gd name="connsiteY8" fmla="*/ 0 h 1463675"/>
              <a:gd name="connsiteX9" fmla="*/ 5853208 w 10811688"/>
              <a:gd name="connsiteY9" fmla="*/ 0 h 1463675"/>
              <a:gd name="connsiteX10" fmla="*/ 6334985 w 10811688"/>
              <a:gd name="connsiteY10" fmla="*/ 0 h 1463675"/>
              <a:gd name="connsiteX11" fmla="*/ 7126475 w 10811688"/>
              <a:gd name="connsiteY11" fmla="*/ 0 h 1463675"/>
              <a:gd name="connsiteX12" fmla="*/ 7711490 w 10811688"/>
              <a:gd name="connsiteY12" fmla="*/ 0 h 1463675"/>
              <a:gd name="connsiteX13" fmla="*/ 8502980 w 10811688"/>
              <a:gd name="connsiteY13" fmla="*/ 0 h 1463675"/>
              <a:gd name="connsiteX14" fmla="*/ 8881519 w 10811688"/>
              <a:gd name="connsiteY14" fmla="*/ 0 h 1463675"/>
              <a:gd name="connsiteX15" fmla="*/ 9466533 w 10811688"/>
              <a:gd name="connsiteY15" fmla="*/ 0 h 1463675"/>
              <a:gd name="connsiteX16" fmla="*/ 9845072 w 10811688"/>
              <a:gd name="connsiteY16" fmla="*/ 0 h 1463675"/>
              <a:gd name="connsiteX17" fmla="*/ 10567737 w 10811688"/>
              <a:gd name="connsiteY17" fmla="*/ 0 h 1463675"/>
              <a:gd name="connsiteX18" fmla="*/ 10811688 w 10811688"/>
              <a:gd name="connsiteY18" fmla="*/ 243951 h 1463675"/>
              <a:gd name="connsiteX19" fmla="*/ 10811688 w 10811688"/>
              <a:gd name="connsiteY19" fmla="*/ 722080 h 1463675"/>
              <a:gd name="connsiteX20" fmla="*/ 10811688 w 10811688"/>
              <a:gd name="connsiteY20" fmla="*/ 1219724 h 1463675"/>
              <a:gd name="connsiteX21" fmla="*/ 10567737 w 10811688"/>
              <a:gd name="connsiteY21" fmla="*/ 1463675 h 1463675"/>
              <a:gd name="connsiteX22" fmla="*/ 9879485 w 10811688"/>
              <a:gd name="connsiteY22" fmla="*/ 1463675 h 1463675"/>
              <a:gd name="connsiteX23" fmla="*/ 9087994 w 10811688"/>
              <a:gd name="connsiteY23" fmla="*/ 1463675 h 1463675"/>
              <a:gd name="connsiteX24" fmla="*/ 8399742 w 10811688"/>
              <a:gd name="connsiteY24" fmla="*/ 1463675 h 1463675"/>
              <a:gd name="connsiteX25" fmla="*/ 7917965 w 10811688"/>
              <a:gd name="connsiteY25" fmla="*/ 1463675 h 1463675"/>
              <a:gd name="connsiteX26" fmla="*/ 7332951 w 10811688"/>
              <a:gd name="connsiteY26" fmla="*/ 1463675 h 1463675"/>
              <a:gd name="connsiteX27" fmla="*/ 6438223 w 10811688"/>
              <a:gd name="connsiteY27" fmla="*/ 1463675 h 1463675"/>
              <a:gd name="connsiteX28" fmla="*/ 5956446 w 10811688"/>
              <a:gd name="connsiteY28" fmla="*/ 1463675 h 1463675"/>
              <a:gd name="connsiteX29" fmla="*/ 5164956 w 10811688"/>
              <a:gd name="connsiteY29" fmla="*/ 1463675 h 1463675"/>
              <a:gd name="connsiteX30" fmla="*/ 4786417 w 10811688"/>
              <a:gd name="connsiteY30" fmla="*/ 1463675 h 1463675"/>
              <a:gd name="connsiteX31" fmla="*/ 4201402 w 10811688"/>
              <a:gd name="connsiteY31" fmla="*/ 1463675 h 1463675"/>
              <a:gd name="connsiteX32" fmla="*/ 3719626 w 10811688"/>
              <a:gd name="connsiteY32" fmla="*/ 1463675 h 1463675"/>
              <a:gd name="connsiteX33" fmla="*/ 3341087 w 10811688"/>
              <a:gd name="connsiteY33" fmla="*/ 1463675 h 1463675"/>
              <a:gd name="connsiteX34" fmla="*/ 2549597 w 10811688"/>
              <a:gd name="connsiteY34" fmla="*/ 1463675 h 1463675"/>
              <a:gd name="connsiteX35" fmla="*/ 1861344 w 10811688"/>
              <a:gd name="connsiteY35" fmla="*/ 1463675 h 1463675"/>
              <a:gd name="connsiteX36" fmla="*/ 1276330 w 10811688"/>
              <a:gd name="connsiteY36" fmla="*/ 1463675 h 1463675"/>
              <a:gd name="connsiteX37" fmla="*/ 243951 w 10811688"/>
              <a:gd name="connsiteY37" fmla="*/ 1463675 h 1463675"/>
              <a:gd name="connsiteX38" fmla="*/ 0 w 10811688"/>
              <a:gd name="connsiteY38" fmla="*/ 1219724 h 1463675"/>
              <a:gd name="connsiteX39" fmla="*/ 0 w 10811688"/>
              <a:gd name="connsiteY39" fmla="*/ 751353 h 1463675"/>
              <a:gd name="connsiteX40" fmla="*/ 0 w 10811688"/>
              <a:gd name="connsiteY40" fmla="*/ 243951 h 146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0811688" h="1463675" fill="none" extrusionOk="0">
                <a:moveTo>
                  <a:pt x="0" y="243951"/>
                </a:moveTo>
                <a:cubicBezTo>
                  <a:pt x="-5077" y="108957"/>
                  <a:pt x="135806" y="11473"/>
                  <a:pt x="243951" y="0"/>
                </a:cubicBezTo>
                <a:cubicBezTo>
                  <a:pt x="417668" y="-13031"/>
                  <a:pt x="748949" y="33205"/>
                  <a:pt x="932203" y="0"/>
                </a:cubicBezTo>
                <a:cubicBezTo>
                  <a:pt x="1115457" y="-33205"/>
                  <a:pt x="1644867" y="-43911"/>
                  <a:pt x="1826932" y="0"/>
                </a:cubicBezTo>
                <a:cubicBezTo>
                  <a:pt x="2008997" y="43911"/>
                  <a:pt x="2251354" y="-12820"/>
                  <a:pt x="2618422" y="0"/>
                </a:cubicBezTo>
                <a:cubicBezTo>
                  <a:pt x="2985490" y="12820"/>
                  <a:pt x="2873444" y="10546"/>
                  <a:pt x="2996961" y="0"/>
                </a:cubicBezTo>
                <a:cubicBezTo>
                  <a:pt x="3120478" y="-10546"/>
                  <a:pt x="3489344" y="-30317"/>
                  <a:pt x="3788451" y="0"/>
                </a:cubicBezTo>
                <a:cubicBezTo>
                  <a:pt x="4087558" y="30317"/>
                  <a:pt x="4326928" y="25835"/>
                  <a:pt x="4476703" y="0"/>
                </a:cubicBezTo>
                <a:cubicBezTo>
                  <a:pt x="4626478" y="-25835"/>
                  <a:pt x="4835330" y="5345"/>
                  <a:pt x="5061718" y="0"/>
                </a:cubicBezTo>
                <a:cubicBezTo>
                  <a:pt x="5288106" y="-5345"/>
                  <a:pt x="5593071" y="38011"/>
                  <a:pt x="5853208" y="0"/>
                </a:cubicBezTo>
                <a:cubicBezTo>
                  <a:pt x="6113345" y="-38011"/>
                  <a:pt x="6226592" y="8026"/>
                  <a:pt x="6334985" y="0"/>
                </a:cubicBezTo>
                <a:cubicBezTo>
                  <a:pt x="6443378" y="-8026"/>
                  <a:pt x="6912842" y="20214"/>
                  <a:pt x="7126475" y="0"/>
                </a:cubicBezTo>
                <a:cubicBezTo>
                  <a:pt x="7340108" y="-20214"/>
                  <a:pt x="7426656" y="28986"/>
                  <a:pt x="7711490" y="0"/>
                </a:cubicBezTo>
                <a:cubicBezTo>
                  <a:pt x="7996324" y="-28986"/>
                  <a:pt x="8239049" y="10949"/>
                  <a:pt x="8502980" y="0"/>
                </a:cubicBezTo>
                <a:cubicBezTo>
                  <a:pt x="8766911" y="-10949"/>
                  <a:pt x="8750618" y="11320"/>
                  <a:pt x="8881519" y="0"/>
                </a:cubicBezTo>
                <a:cubicBezTo>
                  <a:pt x="9012420" y="-11320"/>
                  <a:pt x="9310656" y="-9093"/>
                  <a:pt x="9466533" y="0"/>
                </a:cubicBezTo>
                <a:cubicBezTo>
                  <a:pt x="9622410" y="9093"/>
                  <a:pt x="9728635" y="4086"/>
                  <a:pt x="9845072" y="0"/>
                </a:cubicBezTo>
                <a:cubicBezTo>
                  <a:pt x="9961509" y="-4086"/>
                  <a:pt x="10343588" y="-21996"/>
                  <a:pt x="10567737" y="0"/>
                </a:cubicBezTo>
                <a:cubicBezTo>
                  <a:pt x="10713235" y="-10493"/>
                  <a:pt x="10794859" y="101507"/>
                  <a:pt x="10811688" y="243951"/>
                </a:cubicBezTo>
                <a:cubicBezTo>
                  <a:pt x="10835065" y="425324"/>
                  <a:pt x="10790652" y="524950"/>
                  <a:pt x="10811688" y="722080"/>
                </a:cubicBezTo>
                <a:cubicBezTo>
                  <a:pt x="10832724" y="919210"/>
                  <a:pt x="10833621" y="1086661"/>
                  <a:pt x="10811688" y="1219724"/>
                </a:cubicBezTo>
                <a:cubicBezTo>
                  <a:pt x="10796430" y="1364745"/>
                  <a:pt x="10694873" y="1472811"/>
                  <a:pt x="10567737" y="1463675"/>
                </a:cubicBezTo>
                <a:cubicBezTo>
                  <a:pt x="10295238" y="1450277"/>
                  <a:pt x="10069796" y="1488924"/>
                  <a:pt x="9879485" y="1463675"/>
                </a:cubicBezTo>
                <a:cubicBezTo>
                  <a:pt x="9689174" y="1438426"/>
                  <a:pt x="9268979" y="1446932"/>
                  <a:pt x="9087994" y="1463675"/>
                </a:cubicBezTo>
                <a:cubicBezTo>
                  <a:pt x="8907009" y="1480418"/>
                  <a:pt x="8704338" y="1448140"/>
                  <a:pt x="8399742" y="1463675"/>
                </a:cubicBezTo>
                <a:cubicBezTo>
                  <a:pt x="8095146" y="1479210"/>
                  <a:pt x="8065292" y="1472004"/>
                  <a:pt x="7917965" y="1463675"/>
                </a:cubicBezTo>
                <a:cubicBezTo>
                  <a:pt x="7770638" y="1455346"/>
                  <a:pt x="7597616" y="1438676"/>
                  <a:pt x="7332951" y="1463675"/>
                </a:cubicBezTo>
                <a:cubicBezTo>
                  <a:pt x="7068286" y="1488674"/>
                  <a:pt x="6710787" y="1494006"/>
                  <a:pt x="6438223" y="1463675"/>
                </a:cubicBezTo>
                <a:cubicBezTo>
                  <a:pt x="6165659" y="1433344"/>
                  <a:pt x="6075383" y="1455465"/>
                  <a:pt x="5956446" y="1463675"/>
                </a:cubicBezTo>
                <a:cubicBezTo>
                  <a:pt x="5837509" y="1471885"/>
                  <a:pt x="5330789" y="1498558"/>
                  <a:pt x="5164956" y="1463675"/>
                </a:cubicBezTo>
                <a:cubicBezTo>
                  <a:pt x="4999123" y="1428793"/>
                  <a:pt x="4865396" y="1454083"/>
                  <a:pt x="4786417" y="1463675"/>
                </a:cubicBezTo>
                <a:cubicBezTo>
                  <a:pt x="4707438" y="1473267"/>
                  <a:pt x="4419584" y="1447295"/>
                  <a:pt x="4201402" y="1463675"/>
                </a:cubicBezTo>
                <a:cubicBezTo>
                  <a:pt x="3983220" y="1480055"/>
                  <a:pt x="3923600" y="1464691"/>
                  <a:pt x="3719626" y="1463675"/>
                </a:cubicBezTo>
                <a:cubicBezTo>
                  <a:pt x="3515652" y="1462659"/>
                  <a:pt x="3498013" y="1474439"/>
                  <a:pt x="3341087" y="1463675"/>
                </a:cubicBezTo>
                <a:cubicBezTo>
                  <a:pt x="3184161" y="1452911"/>
                  <a:pt x="2812858" y="1492006"/>
                  <a:pt x="2549597" y="1463675"/>
                </a:cubicBezTo>
                <a:cubicBezTo>
                  <a:pt x="2286336" y="1435345"/>
                  <a:pt x="2103915" y="1487869"/>
                  <a:pt x="1861344" y="1463675"/>
                </a:cubicBezTo>
                <a:cubicBezTo>
                  <a:pt x="1618773" y="1439481"/>
                  <a:pt x="1503069" y="1458763"/>
                  <a:pt x="1276330" y="1463675"/>
                </a:cubicBezTo>
                <a:cubicBezTo>
                  <a:pt x="1049591" y="1468587"/>
                  <a:pt x="661231" y="1469854"/>
                  <a:pt x="243951" y="1463675"/>
                </a:cubicBezTo>
                <a:cubicBezTo>
                  <a:pt x="125713" y="1473752"/>
                  <a:pt x="4031" y="1370407"/>
                  <a:pt x="0" y="1219724"/>
                </a:cubicBezTo>
                <a:cubicBezTo>
                  <a:pt x="-11182" y="1114393"/>
                  <a:pt x="-984" y="846156"/>
                  <a:pt x="0" y="751353"/>
                </a:cubicBezTo>
                <a:cubicBezTo>
                  <a:pt x="984" y="656550"/>
                  <a:pt x="-4231" y="484188"/>
                  <a:pt x="0" y="243951"/>
                </a:cubicBezTo>
                <a:close/>
              </a:path>
              <a:path w="10811688" h="1463675" stroke="0" extrusionOk="0">
                <a:moveTo>
                  <a:pt x="0" y="243951"/>
                </a:moveTo>
                <a:cubicBezTo>
                  <a:pt x="-3968" y="111807"/>
                  <a:pt x="114223" y="-1205"/>
                  <a:pt x="243951" y="0"/>
                </a:cubicBezTo>
                <a:cubicBezTo>
                  <a:pt x="580023" y="14149"/>
                  <a:pt x="615981" y="-7346"/>
                  <a:pt x="932203" y="0"/>
                </a:cubicBezTo>
                <a:cubicBezTo>
                  <a:pt x="1248425" y="7346"/>
                  <a:pt x="1295074" y="-22188"/>
                  <a:pt x="1413980" y="0"/>
                </a:cubicBezTo>
                <a:cubicBezTo>
                  <a:pt x="1532886" y="22188"/>
                  <a:pt x="1753243" y="29065"/>
                  <a:pt x="1998995" y="0"/>
                </a:cubicBezTo>
                <a:cubicBezTo>
                  <a:pt x="2244747" y="-29065"/>
                  <a:pt x="2391161" y="-6548"/>
                  <a:pt x="2687247" y="0"/>
                </a:cubicBezTo>
                <a:cubicBezTo>
                  <a:pt x="2983333" y="6548"/>
                  <a:pt x="3003325" y="8081"/>
                  <a:pt x="3169024" y="0"/>
                </a:cubicBezTo>
                <a:cubicBezTo>
                  <a:pt x="3334723" y="-8081"/>
                  <a:pt x="3389161" y="1143"/>
                  <a:pt x="3547563" y="0"/>
                </a:cubicBezTo>
                <a:cubicBezTo>
                  <a:pt x="3705965" y="-1143"/>
                  <a:pt x="3844201" y="2778"/>
                  <a:pt x="4029339" y="0"/>
                </a:cubicBezTo>
                <a:cubicBezTo>
                  <a:pt x="4214477" y="-2778"/>
                  <a:pt x="4599619" y="-19283"/>
                  <a:pt x="4820829" y="0"/>
                </a:cubicBezTo>
                <a:cubicBezTo>
                  <a:pt x="5042039" y="19283"/>
                  <a:pt x="5023319" y="18839"/>
                  <a:pt x="5199368" y="0"/>
                </a:cubicBezTo>
                <a:cubicBezTo>
                  <a:pt x="5375417" y="-18839"/>
                  <a:pt x="5456841" y="-8568"/>
                  <a:pt x="5577907" y="0"/>
                </a:cubicBezTo>
                <a:cubicBezTo>
                  <a:pt x="5698973" y="8568"/>
                  <a:pt x="6005395" y="26290"/>
                  <a:pt x="6266160" y="0"/>
                </a:cubicBezTo>
                <a:cubicBezTo>
                  <a:pt x="6526925" y="-26290"/>
                  <a:pt x="6567976" y="13175"/>
                  <a:pt x="6851174" y="0"/>
                </a:cubicBezTo>
                <a:cubicBezTo>
                  <a:pt x="7134372" y="-13175"/>
                  <a:pt x="7070031" y="-15652"/>
                  <a:pt x="7229713" y="0"/>
                </a:cubicBezTo>
                <a:cubicBezTo>
                  <a:pt x="7389395" y="15652"/>
                  <a:pt x="7770479" y="16333"/>
                  <a:pt x="7917965" y="0"/>
                </a:cubicBezTo>
                <a:cubicBezTo>
                  <a:pt x="8065451" y="-16333"/>
                  <a:pt x="8126453" y="6714"/>
                  <a:pt x="8296504" y="0"/>
                </a:cubicBezTo>
                <a:cubicBezTo>
                  <a:pt x="8466555" y="-6714"/>
                  <a:pt x="8641230" y="8307"/>
                  <a:pt x="8881519" y="0"/>
                </a:cubicBezTo>
                <a:cubicBezTo>
                  <a:pt x="9121809" y="-8307"/>
                  <a:pt x="9185627" y="9972"/>
                  <a:pt x="9363295" y="0"/>
                </a:cubicBezTo>
                <a:cubicBezTo>
                  <a:pt x="9540963" y="-9972"/>
                  <a:pt x="9689056" y="-25344"/>
                  <a:pt x="9948310" y="0"/>
                </a:cubicBezTo>
                <a:cubicBezTo>
                  <a:pt x="10207565" y="25344"/>
                  <a:pt x="10302274" y="25251"/>
                  <a:pt x="10567737" y="0"/>
                </a:cubicBezTo>
                <a:cubicBezTo>
                  <a:pt x="10706315" y="11499"/>
                  <a:pt x="10798259" y="133049"/>
                  <a:pt x="10811688" y="243951"/>
                </a:cubicBezTo>
                <a:cubicBezTo>
                  <a:pt x="10812209" y="382312"/>
                  <a:pt x="10790705" y="583813"/>
                  <a:pt x="10811688" y="751353"/>
                </a:cubicBezTo>
                <a:cubicBezTo>
                  <a:pt x="10832671" y="918893"/>
                  <a:pt x="10817987" y="1058942"/>
                  <a:pt x="10811688" y="1219724"/>
                </a:cubicBezTo>
                <a:cubicBezTo>
                  <a:pt x="10788390" y="1366061"/>
                  <a:pt x="10678710" y="1455463"/>
                  <a:pt x="10567737" y="1463675"/>
                </a:cubicBezTo>
                <a:cubicBezTo>
                  <a:pt x="10262948" y="1446217"/>
                  <a:pt x="9882809" y="1503468"/>
                  <a:pt x="9673009" y="1463675"/>
                </a:cubicBezTo>
                <a:cubicBezTo>
                  <a:pt x="9463209" y="1423882"/>
                  <a:pt x="9230853" y="1475804"/>
                  <a:pt x="9087994" y="1463675"/>
                </a:cubicBezTo>
                <a:cubicBezTo>
                  <a:pt x="8945136" y="1451546"/>
                  <a:pt x="8743528" y="1460686"/>
                  <a:pt x="8502980" y="1463675"/>
                </a:cubicBezTo>
                <a:cubicBezTo>
                  <a:pt x="8262432" y="1466664"/>
                  <a:pt x="8062008" y="1453540"/>
                  <a:pt x="7814727" y="1463675"/>
                </a:cubicBezTo>
                <a:cubicBezTo>
                  <a:pt x="7567446" y="1473810"/>
                  <a:pt x="7381569" y="1434721"/>
                  <a:pt x="7126475" y="1463675"/>
                </a:cubicBezTo>
                <a:cubicBezTo>
                  <a:pt x="6871381" y="1492629"/>
                  <a:pt x="6736129" y="1478235"/>
                  <a:pt x="6541460" y="1463675"/>
                </a:cubicBezTo>
                <a:cubicBezTo>
                  <a:pt x="6346792" y="1449115"/>
                  <a:pt x="6178433" y="1432097"/>
                  <a:pt x="5853208" y="1463675"/>
                </a:cubicBezTo>
                <a:cubicBezTo>
                  <a:pt x="5527983" y="1495253"/>
                  <a:pt x="5402417" y="1485661"/>
                  <a:pt x="5061718" y="1463675"/>
                </a:cubicBezTo>
                <a:cubicBezTo>
                  <a:pt x="4721019" y="1441690"/>
                  <a:pt x="4871130" y="1463320"/>
                  <a:pt x="4683179" y="1463675"/>
                </a:cubicBezTo>
                <a:cubicBezTo>
                  <a:pt x="4495228" y="1464030"/>
                  <a:pt x="4298011" y="1476846"/>
                  <a:pt x="3994927" y="1463675"/>
                </a:cubicBezTo>
                <a:cubicBezTo>
                  <a:pt x="3691843" y="1450504"/>
                  <a:pt x="3509999" y="1493974"/>
                  <a:pt x="3203436" y="1463675"/>
                </a:cubicBezTo>
                <a:cubicBezTo>
                  <a:pt x="2896873" y="1433376"/>
                  <a:pt x="2846388" y="1453348"/>
                  <a:pt x="2721660" y="1463675"/>
                </a:cubicBezTo>
                <a:cubicBezTo>
                  <a:pt x="2596932" y="1474002"/>
                  <a:pt x="2258803" y="1426934"/>
                  <a:pt x="1826932" y="1463675"/>
                </a:cubicBezTo>
                <a:cubicBezTo>
                  <a:pt x="1395061" y="1500416"/>
                  <a:pt x="1425001" y="1475182"/>
                  <a:pt x="1241917" y="1463675"/>
                </a:cubicBezTo>
                <a:cubicBezTo>
                  <a:pt x="1058834" y="1452168"/>
                  <a:pt x="568401" y="1470776"/>
                  <a:pt x="243951" y="1463675"/>
                </a:cubicBezTo>
                <a:cubicBezTo>
                  <a:pt x="113192" y="1454966"/>
                  <a:pt x="16249" y="1363509"/>
                  <a:pt x="0" y="1219724"/>
                </a:cubicBezTo>
                <a:cubicBezTo>
                  <a:pt x="7601" y="1016440"/>
                  <a:pt x="20639" y="918166"/>
                  <a:pt x="0" y="731838"/>
                </a:cubicBezTo>
                <a:cubicBezTo>
                  <a:pt x="-20639" y="545510"/>
                  <a:pt x="-2787" y="435349"/>
                  <a:pt x="0" y="24395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50704049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47DF07-6977-4A5E-976E-C12E759E6889}"/>
              </a:ext>
            </a:extLst>
          </p:cNvPr>
          <p:cNvSpPr txBox="1"/>
          <p:nvPr/>
        </p:nvSpPr>
        <p:spPr>
          <a:xfrm>
            <a:off x="1163451" y="295998"/>
            <a:ext cx="100931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DapAnA - 9Slide.vn">
            <a:extLst>
              <a:ext uri="{FF2B5EF4-FFF2-40B4-BE49-F238E27FC236}">
                <a16:creationId xmlns:a16="http://schemas.microsoft.com/office/drawing/2014/main" id="{3BDBF2D3-B79D-42F4-A3D2-40273A9E3C32}"/>
              </a:ext>
            </a:extLst>
          </p:cNvPr>
          <p:cNvGrpSpPr/>
          <p:nvPr/>
        </p:nvGrpSpPr>
        <p:grpSpPr>
          <a:xfrm>
            <a:off x="609600" y="3061123"/>
            <a:ext cx="5044329" cy="1421875"/>
            <a:chOff x="609600" y="3061123"/>
            <a:chExt cx="5044329" cy="14218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300DAA8-C7DE-42FF-9226-4D4BD814C58E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6"/>
              <a:chExt cx="10591800" cy="1981200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17F5F01-0F86-4832-B66A-0619B5147A85}"/>
                  </a:ext>
                </a:extLst>
              </p:cNvPr>
              <p:cNvSpPr/>
              <p:nvPr/>
            </p:nvSpPr>
            <p:spPr>
              <a:xfrm>
                <a:off x="289671" y="3263476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6C7DD8AC-27D6-4922-8BDA-73A24A994DF7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DB379B-BB98-499C-B715-BEA833F5E7F3}"/>
                </a:ext>
              </a:extLst>
            </p:cNvPr>
            <p:cNvSpPr txBox="1"/>
            <p:nvPr/>
          </p:nvSpPr>
          <p:spPr>
            <a:xfrm>
              <a:off x="2557261" y="3341620"/>
              <a:ext cx="240303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Giấy</a:t>
              </a:r>
              <a:r>
                <a:rPr lang="en-US" sz="48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endParaRPr lang="en-US" sz="48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8B6C9C-C36E-4C29-AA1A-D286F1FFF9A2}"/>
                </a:ext>
              </a:extLst>
            </p:cNvPr>
            <p:cNvGrpSpPr/>
            <p:nvPr/>
          </p:nvGrpSpPr>
          <p:grpSpPr>
            <a:xfrm>
              <a:off x="742754" y="3134284"/>
              <a:ext cx="1320383" cy="1229921"/>
              <a:chOff x="812176" y="3134284"/>
              <a:chExt cx="1320383" cy="122992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F1F6E41-F86D-449F-B16F-4AD5F73469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12176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60EECD1-677B-47B5-B2F8-AE3EFF815864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 b="1">
                    <a:solidFill>
                      <a:srgbClr val="BF465A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grpSp>
        <p:nvGrpSpPr>
          <p:cNvPr id="20" name="DapAnB - 9Slide.vn">
            <a:extLst>
              <a:ext uri="{FF2B5EF4-FFF2-40B4-BE49-F238E27FC236}">
                <a16:creationId xmlns:a16="http://schemas.microsoft.com/office/drawing/2014/main" id="{7A132C57-B8DA-46E9-AC88-3CD7BBC0D55B}"/>
              </a:ext>
            </a:extLst>
          </p:cNvPr>
          <p:cNvGrpSpPr/>
          <p:nvPr/>
        </p:nvGrpSpPr>
        <p:grpSpPr>
          <a:xfrm>
            <a:off x="6835816" y="3061123"/>
            <a:ext cx="5044329" cy="1421875"/>
            <a:chOff x="6835816" y="3061123"/>
            <a:chExt cx="5044329" cy="142187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C55FB0E-7904-4D04-8A42-E1036CAABC8A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ABC1240B-1853-45CC-813A-AE992F304623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6CAD022-D337-45E4-9F3E-502D8B2A96C4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A995CCE-26D1-4CF9-87A9-65875A04A354}"/>
                </a:ext>
              </a:extLst>
            </p:cNvPr>
            <p:cNvSpPr txBox="1"/>
            <p:nvPr/>
          </p:nvSpPr>
          <p:spPr>
            <a:xfrm>
              <a:off x="9173658" y="3315149"/>
              <a:ext cx="1766509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Bút</a:t>
              </a:r>
              <a:r>
                <a:rPr lang="en-US" sz="4800" b="1" dirty="0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chì</a:t>
              </a:r>
              <a:endParaRPr lang="en-US" sz="48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D0449E0-B552-408B-B043-5F23DBDC0E6B}"/>
                </a:ext>
              </a:extLst>
            </p:cNvPr>
            <p:cNvGrpSpPr/>
            <p:nvPr/>
          </p:nvGrpSpPr>
          <p:grpSpPr>
            <a:xfrm>
              <a:off x="6980629" y="3134284"/>
              <a:ext cx="1320383" cy="1229921"/>
              <a:chOff x="7038392" y="3134284"/>
              <a:chExt cx="1320383" cy="122992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A378938E-BC48-467D-8AC3-062A54F4B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38392" y="3200477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B1199B0-79DC-4480-ADC6-054919C45813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 b="1">
                    <a:solidFill>
                      <a:srgbClr val="BF465A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29" name="Dap an C - 9Slide.vn">
            <a:extLst>
              <a:ext uri="{FF2B5EF4-FFF2-40B4-BE49-F238E27FC236}">
                <a16:creationId xmlns:a16="http://schemas.microsoft.com/office/drawing/2014/main" id="{1BF189EB-5B62-4FE2-BA14-22FCC88C81E5}"/>
              </a:ext>
            </a:extLst>
          </p:cNvPr>
          <p:cNvGrpSpPr/>
          <p:nvPr/>
        </p:nvGrpSpPr>
        <p:grpSpPr>
          <a:xfrm>
            <a:off x="4062080" y="5105400"/>
            <a:ext cx="5044329" cy="1421875"/>
            <a:chOff x="4062080" y="5105400"/>
            <a:chExt cx="5044329" cy="1421875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169F668-9F01-4787-BC76-B7ED3F876E79}"/>
                </a:ext>
              </a:extLst>
            </p:cNvPr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C41C9195-3420-4256-A59C-EBED94C08427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8745B235-81C3-4F2E-9209-48198FF165CB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CCBC7D7-E4D3-43F8-ADC8-86A496029DD7}"/>
                </a:ext>
              </a:extLst>
            </p:cNvPr>
            <p:cNvSpPr txBox="1"/>
            <p:nvPr/>
          </p:nvSpPr>
          <p:spPr>
            <a:xfrm>
              <a:off x="6661211" y="5344801"/>
              <a:ext cx="124393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E76EA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Cuốc</a:t>
              </a:r>
              <a:endParaRPr lang="en-US" sz="48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F30C375-8A0E-494C-BCA7-D800E838396F}"/>
                </a:ext>
              </a:extLst>
            </p:cNvPr>
            <p:cNvGrpSpPr/>
            <p:nvPr/>
          </p:nvGrpSpPr>
          <p:grpSpPr>
            <a:xfrm>
              <a:off x="4215284" y="5208081"/>
              <a:ext cx="1320383" cy="1200401"/>
              <a:chOff x="4264656" y="5208081"/>
              <a:chExt cx="1320383" cy="1200401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252F2F16-5665-4E12-A9E6-4FE4C5622A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4656" y="5244754"/>
                <a:ext cx="1320383" cy="1163728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50AAF5A-E5A8-495B-B88C-524F7FB14635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600" b="1">
                    <a:solidFill>
                      <a:srgbClr val="BF465A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B32BE66C-C562-4538-9D9E-EA20DD874F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455" y="4592548"/>
            <a:ext cx="1844466" cy="156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00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u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65755"/>
            <a:ext cx="12192000" cy="379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651000"/>
            <a:ext cx="12192000" cy="85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4648200"/>
            <a:ext cx="3927231" cy="2115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06954" y="4343400"/>
            <a:ext cx="2285047" cy="254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04000" y="2"/>
            <a:ext cx="5588000" cy="564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31362" y="432779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66577" y="435625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25743" y="424180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60385" y="390782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61031" y="4217624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51968" y="1222477"/>
            <a:ext cx="4458225" cy="4458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6" name="Google Shape;116;p2"/>
          <p:cNvGrpSpPr/>
          <p:nvPr/>
        </p:nvGrpSpPr>
        <p:grpSpPr>
          <a:xfrm>
            <a:off x="6675595" y="4751674"/>
            <a:ext cx="1703165" cy="1107941"/>
            <a:chOff x="9445780" y="4149750"/>
            <a:chExt cx="1277374" cy="830956"/>
          </a:xfrm>
        </p:grpSpPr>
        <p:pic>
          <p:nvPicPr>
            <p:cNvPr id="117" name="Google Shape;117;p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2">
              <a:hlinkClick r:id="rId11" action="ppaction://hlinksldjump"/>
            </p:cNvPr>
            <p:cNvSpPr txBox="1"/>
            <p:nvPr/>
          </p:nvSpPr>
          <p:spPr>
            <a:xfrm>
              <a:off x="9995412" y="4149750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kumimoji="0" sz="6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1103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0.04453 -0.2736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组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33" y="686435"/>
            <a:ext cx="10884535" cy="5485130"/>
          </a:xfrm>
          <a:prstGeom prst="rect">
            <a:avLst/>
          </a:prstGeom>
        </p:spPr>
      </p:pic>
      <p:pic>
        <p:nvPicPr>
          <p:cNvPr id="118" name="图片 117" descr="组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8085" y="74543"/>
            <a:ext cx="12009120" cy="6858000"/>
          </a:xfrm>
          <a:prstGeom prst="rect">
            <a:avLst/>
          </a:prstGeom>
        </p:spPr>
      </p:pic>
      <p:pic>
        <p:nvPicPr>
          <p:cNvPr id="9" name="图片 8" descr="组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53642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3309C2-73A7-47F4-996A-C8A167B59EAC}"/>
              </a:ext>
            </a:extLst>
          </p:cNvPr>
          <p:cNvSpPr txBox="1"/>
          <p:nvPr/>
        </p:nvSpPr>
        <p:spPr>
          <a:xfrm>
            <a:off x="2918137" y="1056845"/>
            <a:ext cx="63102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FA8031-53FA-4B01-9C15-41369DA5A4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6626" y="1435362"/>
            <a:ext cx="3078747" cy="11766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656AC0-9423-4570-AFDD-1AEBF59171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8512" y="2023677"/>
            <a:ext cx="8333954" cy="28531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ECFF27-2878-3671-602F-8F893D42C72E}"/>
              </a:ext>
            </a:extLst>
          </p:cNvPr>
          <p:cNvSpPr txBox="1"/>
          <p:nvPr/>
        </p:nvSpPr>
        <p:spPr>
          <a:xfrm>
            <a:off x="6531429" y="3806890"/>
            <a:ext cx="48519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40">
            <a:extLst>
              <a:ext uri="{FF2B5EF4-FFF2-40B4-BE49-F238E27FC236}">
                <a16:creationId xmlns:a16="http://schemas.microsoft.com/office/drawing/2014/main" id="{D51F200A-C462-44E4-AB25-B864EF78544B}"/>
              </a:ext>
            </a:extLst>
          </p:cNvPr>
          <p:cNvSpPr/>
          <p:nvPr/>
        </p:nvSpPr>
        <p:spPr>
          <a:xfrm>
            <a:off x="136634" y="1745398"/>
            <a:ext cx="11876690" cy="460309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6DA3E4-006F-45B7-9DE8-AFDFDC8C2685}"/>
              </a:ext>
            </a:extLst>
          </p:cNvPr>
          <p:cNvSpPr txBox="1"/>
          <p:nvPr/>
        </p:nvSpPr>
        <p:spPr>
          <a:xfrm>
            <a:off x="1325745" y="2494712"/>
            <a:ext cx="10257514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các dụng cụ làm thủ công đúng cách và an toàn.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065942-5231-4A51-87CD-0226E8E59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19" y="2701867"/>
            <a:ext cx="764626" cy="7271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B1D646-D7A4-417E-B59E-F5E665D33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119" y="383227"/>
            <a:ext cx="10833531" cy="12985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118" name="图片 117" descr="组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" y="0"/>
              <a:ext cx="18912" cy="10800"/>
            </a:xfrm>
            <a:prstGeom prst="rect">
              <a:avLst/>
            </a:prstGeom>
          </p:spPr>
        </p:pic>
        <p:pic>
          <p:nvPicPr>
            <p:cNvPr id="2" name="图片 1" descr="组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5" name="图片 4" descr="组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" y="642"/>
              <a:ext cx="18884" cy="9517"/>
            </a:xfrm>
            <a:prstGeom prst="rect">
              <a:avLst/>
            </a:prstGeom>
          </p:spPr>
        </p:pic>
      </p:grpSp>
      <p:pic>
        <p:nvPicPr>
          <p:cNvPr id="12" name="图片 11" descr="组 3"/>
          <p:cNvPicPr>
            <a:picLocks noChangeAspect="1"/>
          </p:cNvPicPr>
          <p:nvPr/>
        </p:nvPicPr>
        <p:blipFill>
          <a:blip r:embed="rId5"/>
          <a:srcRect l="64661" t="24833"/>
          <a:stretch>
            <a:fillRect/>
          </a:stretch>
        </p:blipFill>
        <p:spPr>
          <a:xfrm>
            <a:off x="9645650" y="3758565"/>
            <a:ext cx="2590165" cy="3099435"/>
          </a:xfrm>
          <a:prstGeom prst="rect">
            <a:avLst/>
          </a:prstGeom>
        </p:spPr>
      </p:pic>
      <p:pic>
        <p:nvPicPr>
          <p:cNvPr id="13" name="图片 12" descr="组 1"/>
          <p:cNvPicPr>
            <a:picLocks noChangeAspect="1"/>
          </p:cNvPicPr>
          <p:nvPr/>
        </p:nvPicPr>
        <p:blipFill>
          <a:blip r:embed="rId4"/>
          <a:srcRect l="12590" t="58667" r="78321" b="24917"/>
          <a:stretch>
            <a:fillRect/>
          </a:stretch>
        </p:blipFill>
        <p:spPr>
          <a:xfrm>
            <a:off x="276225" y="5325110"/>
            <a:ext cx="1091565" cy="112585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046699C-8824-423E-9A12-9C16A937E6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46" y="631403"/>
            <a:ext cx="7998645" cy="5962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6035" y="0"/>
            <a:ext cx="12192000" cy="6858000"/>
            <a:chOff x="0" y="0"/>
            <a:chExt cx="19200" cy="10800"/>
          </a:xfrm>
        </p:grpSpPr>
        <p:pic>
          <p:nvPicPr>
            <p:cNvPr id="118" name="图片 117" descr="组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" y="0"/>
              <a:ext cx="18912" cy="10800"/>
            </a:xfrm>
            <a:prstGeom prst="rect">
              <a:avLst/>
            </a:prstGeom>
          </p:spPr>
        </p:pic>
        <p:pic>
          <p:nvPicPr>
            <p:cNvPr id="2" name="图片 1" descr="组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5" name="图片 4" descr="组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" y="642"/>
              <a:ext cx="18884" cy="9517"/>
            </a:xfrm>
            <a:prstGeom prst="rect">
              <a:avLst/>
            </a:prstGeom>
          </p:spPr>
        </p:pic>
      </p:grpSp>
      <p:pic>
        <p:nvPicPr>
          <p:cNvPr id="17" name="图片 16" descr="组 3"/>
          <p:cNvPicPr>
            <a:picLocks noChangeAspect="1"/>
          </p:cNvPicPr>
          <p:nvPr/>
        </p:nvPicPr>
        <p:blipFill>
          <a:blip r:embed="rId5"/>
          <a:srcRect l="64661" t="24833"/>
          <a:stretch>
            <a:fillRect/>
          </a:stretch>
        </p:blipFill>
        <p:spPr>
          <a:xfrm>
            <a:off x="9645650" y="3758565"/>
            <a:ext cx="2590165" cy="3099435"/>
          </a:xfrm>
          <a:prstGeom prst="rect">
            <a:avLst/>
          </a:prstGeom>
        </p:spPr>
      </p:pic>
      <p:pic>
        <p:nvPicPr>
          <p:cNvPr id="18" name="图片 17" descr="组 1"/>
          <p:cNvPicPr>
            <a:picLocks noChangeAspect="1"/>
          </p:cNvPicPr>
          <p:nvPr/>
        </p:nvPicPr>
        <p:blipFill>
          <a:blip r:embed="rId4"/>
          <a:srcRect l="12590" t="58667" r="78321" b="24917"/>
          <a:stretch>
            <a:fillRect/>
          </a:stretch>
        </p:blipFill>
        <p:spPr>
          <a:xfrm>
            <a:off x="276225" y="5325110"/>
            <a:ext cx="1091565" cy="112585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9AD0E90-FD73-42E9-AC71-117E09C462F1}"/>
              </a:ext>
            </a:extLst>
          </p:cNvPr>
          <p:cNvSpPr/>
          <p:nvPr/>
        </p:nvSpPr>
        <p:spPr>
          <a:xfrm>
            <a:off x="554804" y="113016"/>
            <a:ext cx="11209106" cy="1109609"/>
          </a:xfrm>
          <a:prstGeom prst="roundRect">
            <a:avLst/>
          </a:prstGeom>
          <a:solidFill>
            <a:srgbClr val="00206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cùng bạn thảo luận về ảnh hưởng của việc sử dụng dụng cụ mất an toàn trong các tình huống ở Hình 7.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13B6FA7-EBBE-4677-9939-39A560295B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707" y="1422489"/>
            <a:ext cx="5453894" cy="37967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0D71862-C679-4A1F-8D3E-B783418385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1906" y="1355547"/>
            <a:ext cx="5139158" cy="387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A21E9D8-3A4A-4BAB-B513-3EB9E6FC31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1033" y="4711203"/>
            <a:ext cx="3830257" cy="21467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wrhkeej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自定义 31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488F37"/>
      </a:accent1>
      <a:accent2>
        <a:srgbClr val="488F3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693</Words>
  <Application>Microsoft Office PowerPoint</Application>
  <PresentationFormat>Widescreen</PresentationFormat>
  <Paragraphs>100</Paragraphs>
  <Slides>27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等线</vt:lpstr>
      <vt:lpstr>等线 Light</vt:lpstr>
      <vt:lpstr>微软雅黑</vt:lpstr>
      <vt:lpstr>Arial</vt:lpstr>
      <vt:lpstr>Calibri</vt:lpstr>
      <vt:lpstr>Times New Roman</vt:lpstr>
      <vt:lpstr>思源黑体 CN Bold</vt:lpstr>
      <vt:lpstr>office</vt:lpstr>
      <vt:lpstr>1_Office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ADMIN88</cp:lastModifiedBy>
  <cp:revision>51</cp:revision>
  <dcterms:created xsi:type="dcterms:W3CDTF">2022-10-30T11:14:27Z</dcterms:created>
  <dcterms:modified xsi:type="dcterms:W3CDTF">2023-02-13T09:22:25Z</dcterms:modified>
</cp:coreProperties>
</file>