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381E3"/>
    <a:srgbClr val="FF6699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3203" autoAdjust="0"/>
  </p:normalViewPr>
  <p:slideViewPr>
    <p:cSldViewPr snapToGrid="0">
      <p:cViewPr varScale="1">
        <p:scale>
          <a:sx n="77" d="100"/>
          <a:sy n="77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slide" Target="slide22.xml"/><Relationship Id="rId10" Type="http://schemas.openxmlformats.org/officeDocument/2006/relationships/image" Target="../media/image20.gif"/><Relationship Id="rId4" Type="http://schemas.openxmlformats.org/officeDocument/2006/relationships/image" Target="../media/image25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em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emf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95" y="324767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E06D755-64DD-4A0D-878B-BFC6BDA61B22}"/>
              </a:ext>
            </a:extLst>
          </p:cNvPr>
          <p:cNvGrpSpPr/>
          <p:nvPr/>
        </p:nvGrpSpPr>
        <p:grpSpPr>
          <a:xfrm>
            <a:off x="-128892" y="4656337"/>
            <a:ext cx="12320892" cy="1637179"/>
            <a:chOff x="-128892" y="-839"/>
            <a:chExt cx="12320892" cy="1637179"/>
          </a:xfrm>
        </p:grpSpPr>
        <p:pic>
          <p:nvPicPr>
            <p:cNvPr id="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F336CEFB-9405-4332-B0CE-1CF1BBECEA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68D35F4F-F4A2-42C8-B50F-330167C28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CBF6CD-AEA3-44A6-9C30-224E124F648D}"/>
              </a:ext>
            </a:extLst>
          </p:cNvPr>
          <p:cNvGrpSpPr/>
          <p:nvPr/>
        </p:nvGrpSpPr>
        <p:grpSpPr>
          <a:xfrm>
            <a:off x="-128892" y="3103945"/>
            <a:ext cx="12320892" cy="1637179"/>
            <a:chOff x="-128892" y="-839"/>
            <a:chExt cx="12320892" cy="1637179"/>
          </a:xfrm>
        </p:grpSpPr>
        <p:pic>
          <p:nvPicPr>
            <p:cNvPr id="19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030D5055-CB38-4B7F-B753-053CBE5F4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EADB7416-CF41-4B8D-9C59-E5AA9FEE42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7E2F58-E2F4-4EDE-BEDC-8A134375D823}"/>
              </a:ext>
            </a:extLst>
          </p:cNvPr>
          <p:cNvGrpSpPr/>
          <p:nvPr/>
        </p:nvGrpSpPr>
        <p:grpSpPr>
          <a:xfrm>
            <a:off x="-128892" y="1551553"/>
            <a:ext cx="12320892" cy="1637179"/>
            <a:chOff x="-128892" y="-839"/>
            <a:chExt cx="12320892" cy="1637179"/>
          </a:xfrm>
        </p:grpSpPr>
        <p:pic>
          <p:nvPicPr>
            <p:cNvPr id="16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3467EA07-2AB3-4071-ACDE-2C61882C1B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D09F733C-02C6-4524-8F0A-4EC76EB75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156072-4D4C-4551-A861-EA068748EE17}"/>
              </a:ext>
            </a:extLst>
          </p:cNvPr>
          <p:cNvGrpSpPr/>
          <p:nvPr/>
        </p:nvGrpSpPr>
        <p:grpSpPr>
          <a:xfrm>
            <a:off x="-128892" y="1485454"/>
            <a:ext cx="12320892" cy="1637179"/>
            <a:chOff x="-128892" y="-839"/>
            <a:chExt cx="12320892" cy="1637179"/>
          </a:xfrm>
        </p:grpSpPr>
        <p:pic>
          <p:nvPicPr>
            <p:cNvPr id="28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FCCD2CFA-9205-48D8-B195-785E7670FB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78AD3BA6-3DBE-4505-9AC4-383C805155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46B7A4-C17B-47C0-B2D0-426215B5F5DA}"/>
              </a:ext>
            </a:extLst>
          </p:cNvPr>
          <p:cNvGrpSpPr/>
          <p:nvPr/>
        </p:nvGrpSpPr>
        <p:grpSpPr>
          <a:xfrm>
            <a:off x="-128892" y="3037846"/>
            <a:ext cx="12320892" cy="1637179"/>
            <a:chOff x="-128892" y="-839"/>
            <a:chExt cx="12320892" cy="1637179"/>
          </a:xfrm>
        </p:grpSpPr>
        <p:pic>
          <p:nvPicPr>
            <p:cNvPr id="31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638CD67-9918-46EC-B32D-EC096AC1E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7B727FD-6A3E-40E2-B0F3-7D4E40FB6F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82726A-5F03-4558-B565-5D18B294EC25}"/>
              </a:ext>
            </a:extLst>
          </p:cNvPr>
          <p:cNvGrpSpPr/>
          <p:nvPr/>
        </p:nvGrpSpPr>
        <p:grpSpPr>
          <a:xfrm>
            <a:off x="-128892" y="4590238"/>
            <a:ext cx="12320892" cy="1637179"/>
            <a:chOff x="-128892" y="-839"/>
            <a:chExt cx="12320892" cy="1637179"/>
          </a:xfrm>
        </p:grpSpPr>
        <p:pic>
          <p:nvPicPr>
            <p:cNvPr id="3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9531C3FB-5F18-4E3C-8D2B-802B017E87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CB7AE3B-0322-464E-968A-AD06A26589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7283A7-81E2-49CC-9CEF-BFCACDD9364F}"/>
              </a:ext>
            </a:extLst>
          </p:cNvPr>
          <p:cNvGrpSpPr/>
          <p:nvPr/>
        </p:nvGrpSpPr>
        <p:grpSpPr>
          <a:xfrm>
            <a:off x="-128892" y="5248596"/>
            <a:ext cx="12320892" cy="1618488"/>
            <a:chOff x="-128892" y="-839"/>
            <a:chExt cx="12320892" cy="1618488"/>
          </a:xfrm>
        </p:grpSpPr>
        <p:pic>
          <p:nvPicPr>
            <p:cNvPr id="37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2FF436B-3AED-4451-8B6D-3D9BF52B9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223AEE7D-B797-4FD8-8D54-8B11BD77F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55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866EB6-9F9E-4917-8060-B0708915191E}"/>
              </a:ext>
            </a:extLst>
          </p:cNvPr>
          <p:cNvGrpSpPr/>
          <p:nvPr/>
        </p:nvGrpSpPr>
        <p:grpSpPr>
          <a:xfrm>
            <a:off x="-128892" y="-839"/>
            <a:ext cx="12320892" cy="1637179"/>
            <a:chOff x="-128892" y="-839"/>
            <a:chExt cx="12320892" cy="1637179"/>
          </a:xfrm>
        </p:grpSpPr>
        <p:pic>
          <p:nvPicPr>
            <p:cNvPr id="1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13A49045-6E0C-4B38-93B5-3F6EC6E2B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4620768" y="-839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-128892" y="17852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3940555" y="5129867"/>
            <a:ext cx="4922935" cy="12595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custGeom>
                    <a:avLst/>
                    <a:gdLst>
                      <a:gd name="connsiteX0" fmla="*/ 0 w 4922935"/>
                      <a:gd name="connsiteY0" fmla="*/ 0 h 1259517"/>
                      <a:gd name="connsiteX1" fmla="*/ 596222 w 4922935"/>
                      <a:gd name="connsiteY1" fmla="*/ 0 h 1259517"/>
                      <a:gd name="connsiteX2" fmla="*/ 1143215 w 4922935"/>
                      <a:gd name="connsiteY2" fmla="*/ 0 h 1259517"/>
                      <a:gd name="connsiteX3" fmla="*/ 1591749 w 4922935"/>
                      <a:gd name="connsiteY3" fmla="*/ 0 h 1259517"/>
                      <a:gd name="connsiteX4" fmla="*/ 1991054 w 4922935"/>
                      <a:gd name="connsiteY4" fmla="*/ 0 h 1259517"/>
                      <a:gd name="connsiteX5" fmla="*/ 2439588 w 4922935"/>
                      <a:gd name="connsiteY5" fmla="*/ 0 h 1259517"/>
                      <a:gd name="connsiteX6" fmla="*/ 2937351 w 4922935"/>
                      <a:gd name="connsiteY6" fmla="*/ 0 h 1259517"/>
                      <a:gd name="connsiteX7" fmla="*/ 3533573 w 4922935"/>
                      <a:gd name="connsiteY7" fmla="*/ 0 h 1259517"/>
                      <a:gd name="connsiteX8" fmla="*/ 3932878 w 4922935"/>
                      <a:gd name="connsiteY8" fmla="*/ 0 h 1259517"/>
                      <a:gd name="connsiteX9" fmla="*/ 4332183 w 4922935"/>
                      <a:gd name="connsiteY9" fmla="*/ 0 h 1259517"/>
                      <a:gd name="connsiteX10" fmla="*/ 4922935 w 4922935"/>
                      <a:gd name="connsiteY10" fmla="*/ 0 h 1259517"/>
                      <a:gd name="connsiteX11" fmla="*/ 4922935 w 4922935"/>
                      <a:gd name="connsiteY11" fmla="*/ 394649 h 1259517"/>
                      <a:gd name="connsiteX12" fmla="*/ 4922935 w 4922935"/>
                      <a:gd name="connsiteY12" fmla="*/ 776702 h 1259517"/>
                      <a:gd name="connsiteX13" fmla="*/ 4922935 w 4922935"/>
                      <a:gd name="connsiteY13" fmla="*/ 1259517 h 1259517"/>
                      <a:gd name="connsiteX14" fmla="*/ 4277484 w 4922935"/>
                      <a:gd name="connsiteY14" fmla="*/ 1259517 h 1259517"/>
                      <a:gd name="connsiteX15" fmla="*/ 3681261 w 4922935"/>
                      <a:gd name="connsiteY15" fmla="*/ 1259517 h 1259517"/>
                      <a:gd name="connsiteX16" fmla="*/ 3232727 w 4922935"/>
                      <a:gd name="connsiteY16" fmla="*/ 1259517 h 1259517"/>
                      <a:gd name="connsiteX17" fmla="*/ 2833423 w 4922935"/>
                      <a:gd name="connsiteY17" fmla="*/ 1259517 h 1259517"/>
                      <a:gd name="connsiteX18" fmla="*/ 2384889 w 4922935"/>
                      <a:gd name="connsiteY18" fmla="*/ 1259517 h 1259517"/>
                      <a:gd name="connsiteX19" fmla="*/ 1739437 w 4922935"/>
                      <a:gd name="connsiteY19" fmla="*/ 1259517 h 1259517"/>
                      <a:gd name="connsiteX20" fmla="*/ 1192444 w 4922935"/>
                      <a:gd name="connsiteY20" fmla="*/ 1259517 h 1259517"/>
                      <a:gd name="connsiteX21" fmla="*/ 645451 w 4922935"/>
                      <a:gd name="connsiteY21" fmla="*/ 1259517 h 1259517"/>
                      <a:gd name="connsiteX22" fmla="*/ 0 w 4922935"/>
                      <a:gd name="connsiteY22" fmla="*/ 1259517 h 1259517"/>
                      <a:gd name="connsiteX23" fmla="*/ 0 w 4922935"/>
                      <a:gd name="connsiteY23" fmla="*/ 839678 h 1259517"/>
                      <a:gd name="connsiteX24" fmla="*/ 0 w 4922935"/>
                      <a:gd name="connsiteY24" fmla="*/ 432434 h 1259517"/>
                      <a:gd name="connsiteX25" fmla="*/ 0 w 4922935"/>
                      <a:gd name="connsiteY25" fmla="*/ 0 h 1259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922935" h="1259517" fill="none" extrusionOk="0">
                        <a:moveTo>
                          <a:pt x="0" y="0"/>
                        </a:moveTo>
                        <a:cubicBezTo>
                          <a:pt x="252044" y="-10313"/>
                          <a:pt x="378598" y="65272"/>
                          <a:pt x="596222" y="0"/>
                        </a:cubicBezTo>
                        <a:cubicBezTo>
                          <a:pt x="813846" y="-65272"/>
                          <a:pt x="941119" y="50236"/>
                          <a:pt x="1143215" y="0"/>
                        </a:cubicBezTo>
                        <a:cubicBezTo>
                          <a:pt x="1345311" y="-50236"/>
                          <a:pt x="1370043" y="48269"/>
                          <a:pt x="1591749" y="0"/>
                        </a:cubicBezTo>
                        <a:cubicBezTo>
                          <a:pt x="1813455" y="-48269"/>
                          <a:pt x="1845408" y="3579"/>
                          <a:pt x="1991054" y="0"/>
                        </a:cubicBezTo>
                        <a:cubicBezTo>
                          <a:pt x="2136701" y="-3579"/>
                          <a:pt x="2257768" y="45267"/>
                          <a:pt x="2439588" y="0"/>
                        </a:cubicBezTo>
                        <a:cubicBezTo>
                          <a:pt x="2621408" y="-45267"/>
                          <a:pt x="2747655" y="18001"/>
                          <a:pt x="2937351" y="0"/>
                        </a:cubicBezTo>
                        <a:cubicBezTo>
                          <a:pt x="3127047" y="-18001"/>
                          <a:pt x="3294920" y="67013"/>
                          <a:pt x="3533573" y="0"/>
                        </a:cubicBezTo>
                        <a:cubicBezTo>
                          <a:pt x="3772226" y="-67013"/>
                          <a:pt x="3767633" y="19801"/>
                          <a:pt x="3932878" y="0"/>
                        </a:cubicBezTo>
                        <a:cubicBezTo>
                          <a:pt x="4098123" y="-19801"/>
                          <a:pt x="4182780" y="21503"/>
                          <a:pt x="4332183" y="0"/>
                        </a:cubicBezTo>
                        <a:cubicBezTo>
                          <a:pt x="4481587" y="-21503"/>
                          <a:pt x="4698397" y="37669"/>
                          <a:pt x="4922935" y="0"/>
                        </a:cubicBezTo>
                        <a:cubicBezTo>
                          <a:pt x="4932841" y="167776"/>
                          <a:pt x="4904395" y="307529"/>
                          <a:pt x="4922935" y="394649"/>
                        </a:cubicBezTo>
                        <a:cubicBezTo>
                          <a:pt x="4941475" y="481769"/>
                          <a:pt x="4896132" y="591123"/>
                          <a:pt x="4922935" y="776702"/>
                        </a:cubicBezTo>
                        <a:cubicBezTo>
                          <a:pt x="4949738" y="962281"/>
                          <a:pt x="4886636" y="1049390"/>
                          <a:pt x="4922935" y="1259517"/>
                        </a:cubicBezTo>
                        <a:cubicBezTo>
                          <a:pt x="4603453" y="1333489"/>
                          <a:pt x="4416905" y="1224341"/>
                          <a:pt x="4277484" y="1259517"/>
                        </a:cubicBezTo>
                        <a:cubicBezTo>
                          <a:pt x="4138063" y="1294693"/>
                          <a:pt x="3886146" y="1238517"/>
                          <a:pt x="3681261" y="1259517"/>
                        </a:cubicBezTo>
                        <a:cubicBezTo>
                          <a:pt x="3476376" y="1280517"/>
                          <a:pt x="3349228" y="1235339"/>
                          <a:pt x="3232727" y="1259517"/>
                        </a:cubicBezTo>
                        <a:cubicBezTo>
                          <a:pt x="3116226" y="1283695"/>
                          <a:pt x="2916712" y="1215020"/>
                          <a:pt x="2833423" y="1259517"/>
                        </a:cubicBezTo>
                        <a:cubicBezTo>
                          <a:pt x="2750134" y="1304014"/>
                          <a:pt x="2487064" y="1247910"/>
                          <a:pt x="2384889" y="1259517"/>
                        </a:cubicBezTo>
                        <a:cubicBezTo>
                          <a:pt x="2282714" y="1271124"/>
                          <a:pt x="1970075" y="1239969"/>
                          <a:pt x="1739437" y="1259517"/>
                        </a:cubicBezTo>
                        <a:cubicBezTo>
                          <a:pt x="1508799" y="1279065"/>
                          <a:pt x="1381360" y="1246776"/>
                          <a:pt x="1192444" y="1259517"/>
                        </a:cubicBezTo>
                        <a:cubicBezTo>
                          <a:pt x="1003528" y="1272258"/>
                          <a:pt x="819814" y="1240159"/>
                          <a:pt x="645451" y="1259517"/>
                        </a:cubicBezTo>
                        <a:cubicBezTo>
                          <a:pt x="471088" y="1278875"/>
                          <a:pt x="302069" y="1185666"/>
                          <a:pt x="0" y="1259517"/>
                        </a:cubicBezTo>
                        <a:cubicBezTo>
                          <a:pt x="-314" y="1095687"/>
                          <a:pt x="16947" y="1015337"/>
                          <a:pt x="0" y="839678"/>
                        </a:cubicBezTo>
                        <a:cubicBezTo>
                          <a:pt x="-16947" y="664019"/>
                          <a:pt x="109" y="553334"/>
                          <a:pt x="0" y="432434"/>
                        </a:cubicBezTo>
                        <a:cubicBezTo>
                          <a:pt x="-109" y="311534"/>
                          <a:pt x="19316" y="131472"/>
                          <a:pt x="0" y="0"/>
                        </a:cubicBezTo>
                        <a:close/>
                      </a:path>
                      <a:path w="4922935" h="1259517" stroke="0" extrusionOk="0">
                        <a:moveTo>
                          <a:pt x="0" y="0"/>
                        </a:moveTo>
                        <a:cubicBezTo>
                          <a:pt x="109358" y="-35555"/>
                          <a:pt x="378836" y="39958"/>
                          <a:pt x="497763" y="0"/>
                        </a:cubicBezTo>
                        <a:cubicBezTo>
                          <a:pt x="616690" y="-39958"/>
                          <a:pt x="717999" y="4557"/>
                          <a:pt x="897068" y="0"/>
                        </a:cubicBezTo>
                        <a:cubicBezTo>
                          <a:pt x="1076138" y="-4557"/>
                          <a:pt x="1261219" y="9115"/>
                          <a:pt x="1444061" y="0"/>
                        </a:cubicBezTo>
                        <a:cubicBezTo>
                          <a:pt x="1626903" y="-9115"/>
                          <a:pt x="1785260" y="1421"/>
                          <a:pt x="2040283" y="0"/>
                        </a:cubicBezTo>
                        <a:cubicBezTo>
                          <a:pt x="2295306" y="-1421"/>
                          <a:pt x="2297650" y="2761"/>
                          <a:pt x="2488817" y="0"/>
                        </a:cubicBezTo>
                        <a:cubicBezTo>
                          <a:pt x="2679984" y="-2761"/>
                          <a:pt x="2786443" y="26033"/>
                          <a:pt x="2888122" y="0"/>
                        </a:cubicBezTo>
                        <a:cubicBezTo>
                          <a:pt x="2989802" y="-26033"/>
                          <a:pt x="3279058" y="39814"/>
                          <a:pt x="3435115" y="0"/>
                        </a:cubicBezTo>
                        <a:cubicBezTo>
                          <a:pt x="3591172" y="-39814"/>
                          <a:pt x="3715565" y="19948"/>
                          <a:pt x="3834419" y="0"/>
                        </a:cubicBezTo>
                        <a:cubicBezTo>
                          <a:pt x="3953273" y="-19948"/>
                          <a:pt x="4144523" y="3837"/>
                          <a:pt x="4282953" y="0"/>
                        </a:cubicBezTo>
                        <a:cubicBezTo>
                          <a:pt x="4421383" y="-3837"/>
                          <a:pt x="4607182" y="6778"/>
                          <a:pt x="4922935" y="0"/>
                        </a:cubicBezTo>
                        <a:cubicBezTo>
                          <a:pt x="4969437" y="198149"/>
                          <a:pt x="4908818" y="314704"/>
                          <a:pt x="4922935" y="419839"/>
                        </a:cubicBezTo>
                        <a:cubicBezTo>
                          <a:pt x="4937052" y="524974"/>
                          <a:pt x="4922406" y="739906"/>
                          <a:pt x="4922935" y="864868"/>
                        </a:cubicBezTo>
                        <a:cubicBezTo>
                          <a:pt x="4923464" y="989830"/>
                          <a:pt x="4890734" y="1123886"/>
                          <a:pt x="4922935" y="1259517"/>
                        </a:cubicBezTo>
                        <a:cubicBezTo>
                          <a:pt x="4752478" y="1299357"/>
                          <a:pt x="4675625" y="1225241"/>
                          <a:pt x="4523630" y="1259517"/>
                        </a:cubicBezTo>
                        <a:cubicBezTo>
                          <a:pt x="4371636" y="1293793"/>
                          <a:pt x="4258779" y="1220288"/>
                          <a:pt x="4075096" y="1259517"/>
                        </a:cubicBezTo>
                        <a:cubicBezTo>
                          <a:pt x="3891413" y="1298746"/>
                          <a:pt x="3757865" y="1249195"/>
                          <a:pt x="3626562" y="1259517"/>
                        </a:cubicBezTo>
                        <a:cubicBezTo>
                          <a:pt x="3495259" y="1269839"/>
                          <a:pt x="3386375" y="1240822"/>
                          <a:pt x="3178028" y="1259517"/>
                        </a:cubicBezTo>
                        <a:cubicBezTo>
                          <a:pt x="2969681" y="1278212"/>
                          <a:pt x="2848375" y="1211581"/>
                          <a:pt x="2631035" y="1259517"/>
                        </a:cubicBezTo>
                        <a:cubicBezTo>
                          <a:pt x="2413695" y="1307453"/>
                          <a:pt x="2298734" y="1204411"/>
                          <a:pt x="2133272" y="1259517"/>
                        </a:cubicBezTo>
                        <a:cubicBezTo>
                          <a:pt x="1967810" y="1314623"/>
                          <a:pt x="1831779" y="1235253"/>
                          <a:pt x="1635508" y="1259517"/>
                        </a:cubicBezTo>
                        <a:cubicBezTo>
                          <a:pt x="1439237" y="1283781"/>
                          <a:pt x="1305774" y="1221697"/>
                          <a:pt x="1137745" y="1259517"/>
                        </a:cubicBezTo>
                        <a:cubicBezTo>
                          <a:pt x="969716" y="1297337"/>
                          <a:pt x="785484" y="1245108"/>
                          <a:pt x="492293" y="1259517"/>
                        </a:cubicBezTo>
                        <a:cubicBezTo>
                          <a:pt x="199102" y="1273926"/>
                          <a:pt x="181438" y="1249284"/>
                          <a:pt x="0" y="1259517"/>
                        </a:cubicBezTo>
                        <a:cubicBezTo>
                          <a:pt x="-27703" y="1068984"/>
                          <a:pt x="23833" y="1017974"/>
                          <a:pt x="0" y="864868"/>
                        </a:cubicBezTo>
                        <a:cubicBezTo>
                          <a:pt x="-23833" y="711762"/>
                          <a:pt x="27336" y="571157"/>
                          <a:pt x="0" y="470220"/>
                        </a:cubicBezTo>
                        <a:cubicBezTo>
                          <a:pt x="-27336" y="369283"/>
                          <a:pt x="53686" y="1143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105616" y="2914216"/>
            <a:ext cx="9843284" cy="25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Kí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84727" y="970271"/>
            <a:ext cx="8773740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04336" y="2668502"/>
            <a:ext cx="10930269" cy="523220"/>
          </a:xfrm>
          <a:prstGeom prst="rect">
            <a:avLst/>
          </a:prstGeom>
          <a:solidFill>
            <a:srgbClr val="FF99CC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3C9918-AB73-44D7-B61D-3B3890ADE8CA}"/>
              </a:ext>
            </a:extLst>
          </p:cNvPr>
          <p:cNvSpPr txBox="1"/>
          <p:nvPr/>
        </p:nvSpPr>
        <p:spPr>
          <a:xfrm>
            <a:off x="604336" y="2668502"/>
            <a:ext cx="10930269" cy="523220"/>
          </a:xfrm>
          <a:prstGeom prst="rect">
            <a:avLst/>
          </a:prstGeom>
          <a:noFill/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7838267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  <p:grpSp>
        <p:nvGrpSpPr>
          <p:cNvPr id="17" name="Group 73">
            <a:extLst>
              <a:ext uri="{FF2B5EF4-FFF2-40B4-BE49-F238E27FC236}">
                <a16:creationId xmlns:a16="http://schemas.microsoft.com/office/drawing/2014/main" id="{4F179B45-7565-4178-8F6F-893D3EB1F75C}"/>
              </a:ext>
            </a:extLst>
          </p:cNvPr>
          <p:cNvGrpSpPr>
            <a:grpSpLocks/>
          </p:cNvGrpSpPr>
          <p:nvPr/>
        </p:nvGrpSpPr>
        <p:grpSpPr bwMode="auto">
          <a:xfrm>
            <a:off x="8280854" y="2621221"/>
            <a:ext cx="2762250" cy="1495425"/>
            <a:chOff x="1248" y="912"/>
            <a:chExt cx="2640" cy="1344"/>
          </a:xfrm>
          <a:solidFill>
            <a:srgbClr val="F381E3"/>
          </a:solidFill>
        </p:grpSpPr>
        <p:sp>
          <p:nvSpPr>
            <p:cNvPr id="18" name="AutoShape 74">
              <a:extLst>
                <a:ext uri="{FF2B5EF4-FFF2-40B4-BE49-F238E27FC236}">
                  <a16:creationId xmlns:a16="http://schemas.microsoft.com/office/drawing/2014/main" id="{756EE552-4869-4BE3-B5C0-01AD8449D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9" name="Line 75">
              <a:extLst>
                <a:ext uri="{FF2B5EF4-FFF2-40B4-BE49-F238E27FC236}">
                  <a16:creationId xmlns:a16="http://schemas.microsoft.com/office/drawing/2014/main" id="{3FFAFE3F-4B78-4FB4-B755-0A69452EE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6">
              <a:extLst>
                <a:ext uri="{FF2B5EF4-FFF2-40B4-BE49-F238E27FC236}">
                  <a16:creationId xmlns:a16="http://schemas.microsoft.com/office/drawing/2014/main" id="{FDA2BA0F-4DEE-40EB-89B5-CA31CF3FF6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7">
              <a:extLst>
                <a:ext uri="{FF2B5EF4-FFF2-40B4-BE49-F238E27FC236}">
                  <a16:creationId xmlns:a16="http://schemas.microsoft.com/office/drawing/2014/main" id="{6FE08DF3-2D84-4C05-B504-59161921F4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4904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491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custGeom>
                    <a:avLst/>
                    <a:gdLst>
                      <a:gd name="connsiteX0" fmla="*/ 0 w 8097552"/>
                      <a:gd name="connsiteY0" fmla="*/ 156519 h 939096"/>
                      <a:gd name="connsiteX1" fmla="*/ 156519 w 8097552"/>
                      <a:gd name="connsiteY1" fmla="*/ 0 h 939096"/>
                      <a:gd name="connsiteX2" fmla="*/ 677483 w 8097552"/>
                      <a:gd name="connsiteY2" fmla="*/ 0 h 939096"/>
                      <a:gd name="connsiteX3" fmla="*/ 1120601 w 8097552"/>
                      <a:gd name="connsiteY3" fmla="*/ 0 h 939096"/>
                      <a:gd name="connsiteX4" fmla="*/ 1563720 w 8097552"/>
                      <a:gd name="connsiteY4" fmla="*/ 0 h 939096"/>
                      <a:gd name="connsiteX5" fmla="*/ 2162528 w 8097552"/>
                      <a:gd name="connsiteY5" fmla="*/ 0 h 939096"/>
                      <a:gd name="connsiteX6" fmla="*/ 2917027 w 8097552"/>
                      <a:gd name="connsiteY6" fmla="*/ 0 h 939096"/>
                      <a:gd name="connsiteX7" fmla="*/ 3593681 w 8097552"/>
                      <a:gd name="connsiteY7" fmla="*/ 0 h 939096"/>
                      <a:gd name="connsiteX8" fmla="*/ 4192490 w 8097552"/>
                      <a:gd name="connsiteY8" fmla="*/ 0 h 939096"/>
                      <a:gd name="connsiteX9" fmla="*/ 4557763 w 8097552"/>
                      <a:gd name="connsiteY9" fmla="*/ 0 h 939096"/>
                      <a:gd name="connsiteX10" fmla="*/ 5000882 w 8097552"/>
                      <a:gd name="connsiteY10" fmla="*/ 0 h 939096"/>
                      <a:gd name="connsiteX11" fmla="*/ 5755381 w 8097552"/>
                      <a:gd name="connsiteY11" fmla="*/ 0 h 939096"/>
                      <a:gd name="connsiteX12" fmla="*/ 6276345 w 8097552"/>
                      <a:gd name="connsiteY12" fmla="*/ 0 h 939096"/>
                      <a:gd name="connsiteX13" fmla="*/ 6797308 w 8097552"/>
                      <a:gd name="connsiteY13" fmla="*/ 0 h 939096"/>
                      <a:gd name="connsiteX14" fmla="*/ 7941033 w 8097552"/>
                      <a:gd name="connsiteY14" fmla="*/ 0 h 939096"/>
                      <a:gd name="connsiteX15" fmla="*/ 8097552 w 8097552"/>
                      <a:gd name="connsiteY15" fmla="*/ 156519 h 939096"/>
                      <a:gd name="connsiteX16" fmla="*/ 8097552 w 8097552"/>
                      <a:gd name="connsiteY16" fmla="*/ 482069 h 939096"/>
                      <a:gd name="connsiteX17" fmla="*/ 8097552 w 8097552"/>
                      <a:gd name="connsiteY17" fmla="*/ 782577 h 939096"/>
                      <a:gd name="connsiteX18" fmla="*/ 7941033 w 8097552"/>
                      <a:gd name="connsiteY18" fmla="*/ 939096 h 939096"/>
                      <a:gd name="connsiteX19" fmla="*/ 7420069 w 8097552"/>
                      <a:gd name="connsiteY19" fmla="*/ 939096 h 939096"/>
                      <a:gd name="connsiteX20" fmla="*/ 6743415 w 8097552"/>
                      <a:gd name="connsiteY20" fmla="*/ 939096 h 939096"/>
                      <a:gd name="connsiteX21" fmla="*/ 6300297 w 8097552"/>
                      <a:gd name="connsiteY21" fmla="*/ 939096 h 939096"/>
                      <a:gd name="connsiteX22" fmla="*/ 5545798 w 8097552"/>
                      <a:gd name="connsiteY22" fmla="*/ 939096 h 939096"/>
                      <a:gd name="connsiteX23" fmla="*/ 5180525 w 8097552"/>
                      <a:gd name="connsiteY23" fmla="*/ 939096 h 939096"/>
                      <a:gd name="connsiteX24" fmla="*/ 4503871 w 8097552"/>
                      <a:gd name="connsiteY24" fmla="*/ 939096 h 939096"/>
                      <a:gd name="connsiteX25" fmla="*/ 3749372 w 8097552"/>
                      <a:gd name="connsiteY25" fmla="*/ 939096 h 939096"/>
                      <a:gd name="connsiteX26" fmla="*/ 3384098 w 8097552"/>
                      <a:gd name="connsiteY26" fmla="*/ 939096 h 939096"/>
                      <a:gd name="connsiteX27" fmla="*/ 2940980 w 8097552"/>
                      <a:gd name="connsiteY27" fmla="*/ 939096 h 939096"/>
                      <a:gd name="connsiteX28" fmla="*/ 2186481 w 8097552"/>
                      <a:gd name="connsiteY28" fmla="*/ 939096 h 939096"/>
                      <a:gd name="connsiteX29" fmla="*/ 1509827 w 8097552"/>
                      <a:gd name="connsiteY29" fmla="*/ 939096 h 939096"/>
                      <a:gd name="connsiteX30" fmla="*/ 1066708 w 8097552"/>
                      <a:gd name="connsiteY30" fmla="*/ 939096 h 939096"/>
                      <a:gd name="connsiteX31" fmla="*/ 156519 w 8097552"/>
                      <a:gd name="connsiteY31" fmla="*/ 939096 h 939096"/>
                      <a:gd name="connsiteX32" fmla="*/ 0 w 8097552"/>
                      <a:gd name="connsiteY32" fmla="*/ 782577 h 939096"/>
                      <a:gd name="connsiteX33" fmla="*/ 0 w 8097552"/>
                      <a:gd name="connsiteY33" fmla="*/ 488330 h 939096"/>
                      <a:gd name="connsiteX34" fmla="*/ 0 w 8097552"/>
                      <a:gd name="connsiteY34" fmla="*/ 156519 h 939096"/>
                      <a:gd name="connsiteX0" fmla="*/ 0 w 8097552"/>
                      <a:gd name="connsiteY0" fmla="*/ 156519 h 939096"/>
                      <a:gd name="connsiteX1" fmla="*/ 156519 w 8097552"/>
                      <a:gd name="connsiteY1" fmla="*/ 0 h 939096"/>
                      <a:gd name="connsiteX2" fmla="*/ 599637 w 8097552"/>
                      <a:gd name="connsiteY2" fmla="*/ 0 h 939096"/>
                      <a:gd name="connsiteX3" fmla="*/ 1120601 w 8097552"/>
                      <a:gd name="connsiteY3" fmla="*/ 0 h 939096"/>
                      <a:gd name="connsiteX4" fmla="*/ 1563720 w 8097552"/>
                      <a:gd name="connsiteY4" fmla="*/ 0 h 939096"/>
                      <a:gd name="connsiteX5" fmla="*/ 2084683 w 8097552"/>
                      <a:gd name="connsiteY5" fmla="*/ 0 h 939096"/>
                      <a:gd name="connsiteX6" fmla="*/ 2527802 w 8097552"/>
                      <a:gd name="connsiteY6" fmla="*/ 0 h 939096"/>
                      <a:gd name="connsiteX7" fmla="*/ 2893075 w 8097552"/>
                      <a:gd name="connsiteY7" fmla="*/ 0 h 939096"/>
                      <a:gd name="connsiteX8" fmla="*/ 3569729 w 8097552"/>
                      <a:gd name="connsiteY8" fmla="*/ 0 h 939096"/>
                      <a:gd name="connsiteX9" fmla="*/ 4324228 w 8097552"/>
                      <a:gd name="connsiteY9" fmla="*/ 0 h 939096"/>
                      <a:gd name="connsiteX10" fmla="*/ 5000882 w 8097552"/>
                      <a:gd name="connsiteY10" fmla="*/ 0 h 939096"/>
                      <a:gd name="connsiteX11" fmla="*/ 5755381 w 8097552"/>
                      <a:gd name="connsiteY11" fmla="*/ 0 h 939096"/>
                      <a:gd name="connsiteX12" fmla="*/ 6198499 w 8097552"/>
                      <a:gd name="connsiteY12" fmla="*/ 0 h 939096"/>
                      <a:gd name="connsiteX13" fmla="*/ 6952999 w 8097552"/>
                      <a:gd name="connsiteY13" fmla="*/ 0 h 939096"/>
                      <a:gd name="connsiteX14" fmla="*/ 7941033 w 8097552"/>
                      <a:gd name="connsiteY14" fmla="*/ 0 h 939096"/>
                      <a:gd name="connsiteX15" fmla="*/ 8097552 w 8097552"/>
                      <a:gd name="connsiteY15" fmla="*/ 156519 h 939096"/>
                      <a:gd name="connsiteX16" fmla="*/ 8097552 w 8097552"/>
                      <a:gd name="connsiteY16" fmla="*/ 463287 h 939096"/>
                      <a:gd name="connsiteX17" fmla="*/ 8097552 w 8097552"/>
                      <a:gd name="connsiteY17" fmla="*/ 782577 h 939096"/>
                      <a:gd name="connsiteX18" fmla="*/ 7941033 w 8097552"/>
                      <a:gd name="connsiteY18" fmla="*/ 939096 h 939096"/>
                      <a:gd name="connsiteX19" fmla="*/ 7342224 w 8097552"/>
                      <a:gd name="connsiteY19" fmla="*/ 939096 h 939096"/>
                      <a:gd name="connsiteX20" fmla="*/ 6587725 w 8097552"/>
                      <a:gd name="connsiteY20" fmla="*/ 939096 h 939096"/>
                      <a:gd name="connsiteX21" fmla="*/ 6066762 w 8097552"/>
                      <a:gd name="connsiteY21" fmla="*/ 939096 h 939096"/>
                      <a:gd name="connsiteX22" fmla="*/ 5545798 w 8097552"/>
                      <a:gd name="connsiteY22" fmla="*/ 939096 h 939096"/>
                      <a:gd name="connsiteX23" fmla="*/ 4791299 w 8097552"/>
                      <a:gd name="connsiteY23" fmla="*/ 939096 h 939096"/>
                      <a:gd name="connsiteX24" fmla="*/ 4348180 w 8097552"/>
                      <a:gd name="connsiteY24" fmla="*/ 939096 h 939096"/>
                      <a:gd name="connsiteX25" fmla="*/ 3749372 w 8097552"/>
                      <a:gd name="connsiteY25" fmla="*/ 939096 h 939096"/>
                      <a:gd name="connsiteX26" fmla="*/ 3384098 w 8097552"/>
                      <a:gd name="connsiteY26" fmla="*/ 939096 h 939096"/>
                      <a:gd name="connsiteX27" fmla="*/ 2785289 w 8097552"/>
                      <a:gd name="connsiteY27" fmla="*/ 939096 h 939096"/>
                      <a:gd name="connsiteX28" fmla="*/ 2108636 w 8097552"/>
                      <a:gd name="connsiteY28" fmla="*/ 939096 h 939096"/>
                      <a:gd name="connsiteX29" fmla="*/ 1743362 w 8097552"/>
                      <a:gd name="connsiteY29" fmla="*/ 939096 h 939096"/>
                      <a:gd name="connsiteX30" fmla="*/ 1144553 w 8097552"/>
                      <a:gd name="connsiteY30" fmla="*/ 939096 h 939096"/>
                      <a:gd name="connsiteX31" fmla="*/ 156519 w 8097552"/>
                      <a:gd name="connsiteY31" fmla="*/ 939096 h 939096"/>
                      <a:gd name="connsiteX32" fmla="*/ 0 w 8097552"/>
                      <a:gd name="connsiteY32" fmla="*/ 782577 h 939096"/>
                      <a:gd name="connsiteX33" fmla="*/ 0 w 8097552"/>
                      <a:gd name="connsiteY33" fmla="*/ 482069 h 939096"/>
                      <a:gd name="connsiteX34" fmla="*/ 0 w 8097552"/>
                      <a:gd name="connsiteY34" fmla="*/ 156519 h 939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097552" h="939096" fill="none" extrusionOk="0">
                        <a:moveTo>
                          <a:pt x="0" y="156519"/>
                        </a:moveTo>
                        <a:cubicBezTo>
                          <a:pt x="1543" y="55745"/>
                          <a:pt x="86730" y="-3182"/>
                          <a:pt x="156519" y="0"/>
                        </a:cubicBezTo>
                        <a:cubicBezTo>
                          <a:pt x="302874" y="-73502"/>
                          <a:pt x="461853" y="54031"/>
                          <a:pt x="677483" y="0"/>
                        </a:cubicBezTo>
                        <a:cubicBezTo>
                          <a:pt x="895300" y="-36385"/>
                          <a:pt x="972515" y="31186"/>
                          <a:pt x="1120601" y="0"/>
                        </a:cubicBezTo>
                        <a:cubicBezTo>
                          <a:pt x="1287929" y="-3542"/>
                          <a:pt x="1357744" y="3290"/>
                          <a:pt x="1563720" y="0"/>
                        </a:cubicBezTo>
                        <a:cubicBezTo>
                          <a:pt x="1754634" y="-35474"/>
                          <a:pt x="1839291" y="36925"/>
                          <a:pt x="2162528" y="0"/>
                        </a:cubicBezTo>
                        <a:cubicBezTo>
                          <a:pt x="2448606" y="-77887"/>
                          <a:pt x="2609420" y="-14729"/>
                          <a:pt x="2917027" y="0"/>
                        </a:cubicBezTo>
                        <a:cubicBezTo>
                          <a:pt x="3231892" y="-37933"/>
                          <a:pt x="3353660" y="20516"/>
                          <a:pt x="3593681" y="0"/>
                        </a:cubicBezTo>
                        <a:cubicBezTo>
                          <a:pt x="3837706" y="1193"/>
                          <a:pt x="3966612" y="58549"/>
                          <a:pt x="4192490" y="0"/>
                        </a:cubicBezTo>
                        <a:cubicBezTo>
                          <a:pt x="4405135" y="-52128"/>
                          <a:pt x="4431138" y="19821"/>
                          <a:pt x="4557763" y="0"/>
                        </a:cubicBezTo>
                        <a:cubicBezTo>
                          <a:pt x="4661459" y="-46585"/>
                          <a:pt x="4820728" y="25010"/>
                          <a:pt x="5000882" y="0"/>
                        </a:cubicBezTo>
                        <a:cubicBezTo>
                          <a:pt x="5162447" y="1167"/>
                          <a:pt x="5453598" y="105530"/>
                          <a:pt x="5755381" y="0"/>
                        </a:cubicBezTo>
                        <a:cubicBezTo>
                          <a:pt x="6080308" y="-48129"/>
                          <a:pt x="6128165" y="24979"/>
                          <a:pt x="6276345" y="0"/>
                        </a:cubicBezTo>
                        <a:cubicBezTo>
                          <a:pt x="6411983" y="-48754"/>
                          <a:pt x="6693109" y="46113"/>
                          <a:pt x="6797308" y="0"/>
                        </a:cubicBezTo>
                        <a:cubicBezTo>
                          <a:pt x="6886845" y="73961"/>
                          <a:pt x="7593830" y="82379"/>
                          <a:pt x="7941033" y="0"/>
                        </a:cubicBezTo>
                        <a:cubicBezTo>
                          <a:pt x="8013853" y="12478"/>
                          <a:pt x="8101477" y="86667"/>
                          <a:pt x="8097552" y="156519"/>
                        </a:cubicBezTo>
                        <a:cubicBezTo>
                          <a:pt x="8105873" y="315498"/>
                          <a:pt x="8057639" y="383369"/>
                          <a:pt x="8097552" y="482069"/>
                        </a:cubicBezTo>
                        <a:cubicBezTo>
                          <a:pt x="8140761" y="567666"/>
                          <a:pt x="8083696" y="627143"/>
                          <a:pt x="8097552" y="782577"/>
                        </a:cubicBezTo>
                        <a:cubicBezTo>
                          <a:pt x="8138178" y="846165"/>
                          <a:pt x="7996787" y="917306"/>
                          <a:pt x="7941033" y="939096"/>
                        </a:cubicBezTo>
                        <a:cubicBezTo>
                          <a:pt x="7778037" y="990974"/>
                          <a:pt x="7563218" y="939945"/>
                          <a:pt x="7420069" y="939096"/>
                        </a:cubicBezTo>
                        <a:cubicBezTo>
                          <a:pt x="7272950" y="952432"/>
                          <a:pt x="6977079" y="934022"/>
                          <a:pt x="6743415" y="939096"/>
                        </a:cubicBezTo>
                        <a:cubicBezTo>
                          <a:pt x="6464353" y="949927"/>
                          <a:pt x="6437994" y="933518"/>
                          <a:pt x="6300297" y="939096"/>
                        </a:cubicBezTo>
                        <a:cubicBezTo>
                          <a:pt x="6099828" y="932844"/>
                          <a:pt x="5940700" y="876173"/>
                          <a:pt x="5545798" y="939096"/>
                        </a:cubicBezTo>
                        <a:cubicBezTo>
                          <a:pt x="5193875" y="1000827"/>
                          <a:pt x="5256429" y="914475"/>
                          <a:pt x="5180525" y="939096"/>
                        </a:cubicBezTo>
                        <a:cubicBezTo>
                          <a:pt x="5139575" y="963194"/>
                          <a:pt x="4670013" y="885552"/>
                          <a:pt x="4503871" y="939096"/>
                        </a:cubicBezTo>
                        <a:cubicBezTo>
                          <a:pt x="4333126" y="903022"/>
                          <a:pt x="3993455" y="845424"/>
                          <a:pt x="3749372" y="939096"/>
                        </a:cubicBezTo>
                        <a:cubicBezTo>
                          <a:pt x="3526619" y="1018097"/>
                          <a:pt x="3460682" y="913734"/>
                          <a:pt x="3384098" y="939096"/>
                        </a:cubicBezTo>
                        <a:cubicBezTo>
                          <a:pt x="3289405" y="986716"/>
                          <a:pt x="3061316" y="933771"/>
                          <a:pt x="2940980" y="939096"/>
                        </a:cubicBezTo>
                        <a:cubicBezTo>
                          <a:pt x="2854311" y="930327"/>
                          <a:pt x="2366988" y="843504"/>
                          <a:pt x="2186481" y="939096"/>
                        </a:cubicBezTo>
                        <a:cubicBezTo>
                          <a:pt x="1991543" y="1060378"/>
                          <a:pt x="1709529" y="827922"/>
                          <a:pt x="1509827" y="939096"/>
                        </a:cubicBezTo>
                        <a:cubicBezTo>
                          <a:pt x="1279812" y="1037174"/>
                          <a:pt x="1182592" y="886942"/>
                          <a:pt x="1066708" y="939096"/>
                        </a:cubicBezTo>
                        <a:cubicBezTo>
                          <a:pt x="966510" y="999454"/>
                          <a:pt x="358269" y="893628"/>
                          <a:pt x="156519" y="939096"/>
                        </a:cubicBezTo>
                        <a:cubicBezTo>
                          <a:pt x="75523" y="941374"/>
                          <a:pt x="-9297" y="900057"/>
                          <a:pt x="0" y="782577"/>
                        </a:cubicBezTo>
                        <a:cubicBezTo>
                          <a:pt x="-38310" y="688134"/>
                          <a:pt x="-8965" y="594893"/>
                          <a:pt x="0" y="488330"/>
                        </a:cubicBezTo>
                        <a:cubicBezTo>
                          <a:pt x="-8318" y="358214"/>
                          <a:pt x="-8792" y="246245"/>
                          <a:pt x="0" y="156519"/>
                        </a:cubicBezTo>
                        <a:close/>
                      </a:path>
                      <a:path w="8097552" h="939096" stroke="0" extrusionOk="0">
                        <a:moveTo>
                          <a:pt x="0" y="156519"/>
                        </a:moveTo>
                        <a:cubicBezTo>
                          <a:pt x="-4697" y="83020"/>
                          <a:pt x="76442" y="12478"/>
                          <a:pt x="156519" y="0"/>
                        </a:cubicBezTo>
                        <a:cubicBezTo>
                          <a:pt x="331777" y="-14204"/>
                          <a:pt x="434416" y="5111"/>
                          <a:pt x="599637" y="0"/>
                        </a:cubicBezTo>
                        <a:cubicBezTo>
                          <a:pt x="784726" y="-9723"/>
                          <a:pt x="995416" y="21537"/>
                          <a:pt x="1120601" y="0"/>
                        </a:cubicBezTo>
                        <a:cubicBezTo>
                          <a:pt x="1277946" y="-42848"/>
                          <a:pt x="1363879" y="56401"/>
                          <a:pt x="1563720" y="0"/>
                        </a:cubicBezTo>
                        <a:cubicBezTo>
                          <a:pt x="1730123" y="-53854"/>
                          <a:pt x="1810548" y="19966"/>
                          <a:pt x="2084683" y="0"/>
                        </a:cubicBezTo>
                        <a:cubicBezTo>
                          <a:pt x="2344172" y="-7736"/>
                          <a:pt x="2374346" y="21468"/>
                          <a:pt x="2527802" y="0"/>
                        </a:cubicBezTo>
                        <a:cubicBezTo>
                          <a:pt x="2712878" y="-38331"/>
                          <a:pt x="2749143" y="18914"/>
                          <a:pt x="2893075" y="0"/>
                        </a:cubicBezTo>
                        <a:cubicBezTo>
                          <a:pt x="3007951" y="2743"/>
                          <a:pt x="3227238" y="18236"/>
                          <a:pt x="3569729" y="0"/>
                        </a:cubicBezTo>
                        <a:cubicBezTo>
                          <a:pt x="3901588" y="-51846"/>
                          <a:pt x="4146960" y="82197"/>
                          <a:pt x="4324228" y="0"/>
                        </a:cubicBezTo>
                        <a:cubicBezTo>
                          <a:pt x="4544223" y="-53695"/>
                          <a:pt x="4737028" y="28873"/>
                          <a:pt x="5000882" y="0"/>
                        </a:cubicBezTo>
                        <a:cubicBezTo>
                          <a:pt x="5301451" y="-11987"/>
                          <a:pt x="5570280" y="69241"/>
                          <a:pt x="5755381" y="0"/>
                        </a:cubicBezTo>
                        <a:cubicBezTo>
                          <a:pt x="5988100" y="-79233"/>
                          <a:pt x="6012314" y="16172"/>
                          <a:pt x="6198499" y="0"/>
                        </a:cubicBezTo>
                        <a:cubicBezTo>
                          <a:pt x="6382016" y="56673"/>
                          <a:pt x="6691097" y="-29883"/>
                          <a:pt x="6952999" y="0"/>
                        </a:cubicBezTo>
                        <a:cubicBezTo>
                          <a:pt x="7241696" y="25161"/>
                          <a:pt x="7708078" y="27889"/>
                          <a:pt x="7941033" y="0"/>
                        </a:cubicBezTo>
                        <a:cubicBezTo>
                          <a:pt x="8012398" y="21034"/>
                          <a:pt x="8085941" y="88616"/>
                          <a:pt x="8097552" y="156519"/>
                        </a:cubicBezTo>
                        <a:cubicBezTo>
                          <a:pt x="8114459" y="235785"/>
                          <a:pt x="8081876" y="372753"/>
                          <a:pt x="8097552" y="463287"/>
                        </a:cubicBezTo>
                        <a:cubicBezTo>
                          <a:pt x="8106913" y="547364"/>
                          <a:pt x="8065715" y="691799"/>
                          <a:pt x="8097552" y="782577"/>
                        </a:cubicBezTo>
                        <a:cubicBezTo>
                          <a:pt x="8090803" y="895344"/>
                          <a:pt x="8045857" y="945087"/>
                          <a:pt x="7941033" y="939096"/>
                        </a:cubicBezTo>
                        <a:cubicBezTo>
                          <a:pt x="7753493" y="1002098"/>
                          <a:pt x="7547559" y="941562"/>
                          <a:pt x="7342224" y="939096"/>
                        </a:cubicBezTo>
                        <a:cubicBezTo>
                          <a:pt x="7102340" y="983523"/>
                          <a:pt x="6750130" y="876346"/>
                          <a:pt x="6587725" y="939096"/>
                        </a:cubicBezTo>
                        <a:cubicBezTo>
                          <a:pt x="6460264" y="1044235"/>
                          <a:pt x="6261952" y="938318"/>
                          <a:pt x="6066762" y="939096"/>
                        </a:cubicBezTo>
                        <a:cubicBezTo>
                          <a:pt x="5866558" y="965991"/>
                          <a:pt x="5768253" y="901289"/>
                          <a:pt x="5545798" y="939096"/>
                        </a:cubicBezTo>
                        <a:cubicBezTo>
                          <a:pt x="5329515" y="965121"/>
                          <a:pt x="5156972" y="939988"/>
                          <a:pt x="4791299" y="939096"/>
                        </a:cubicBezTo>
                        <a:cubicBezTo>
                          <a:pt x="4413012" y="964101"/>
                          <a:pt x="4453232" y="923634"/>
                          <a:pt x="4348180" y="939096"/>
                        </a:cubicBezTo>
                        <a:cubicBezTo>
                          <a:pt x="4189401" y="955628"/>
                          <a:pt x="4048027" y="896039"/>
                          <a:pt x="3749372" y="939096"/>
                        </a:cubicBezTo>
                        <a:cubicBezTo>
                          <a:pt x="3487843" y="994445"/>
                          <a:pt x="3542420" y="942687"/>
                          <a:pt x="3384098" y="939096"/>
                        </a:cubicBezTo>
                        <a:cubicBezTo>
                          <a:pt x="3255211" y="913926"/>
                          <a:pt x="2980926" y="958033"/>
                          <a:pt x="2785289" y="939096"/>
                        </a:cubicBezTo>
                        <a:cubicBezTo>
                          <a:pt x="2557454" y="1005456"/>
                          <a:pt x="2367556" y="911001"/>
                          <a:pt x="2108636" y="939096"/>
                        </a:cubicBezTo>
                        <a:cubicBezTo>
                          <a:pt x="1872169" y="983264"/>
                          <a:pt x="1898672" y="901822"/>
                          <a:pt x="1743362" y="939096"/>
                        </a:cubicBezTo>
                        <a:cubicBezTo>
                          <a:pt x="1529012" y="964434"/>
                          <a:pt x="1420801" y="842103"/>
                          <a:pt x="1144553" y="939096"/>
                        </a:cubicBezTo>
                        <a:cubicBezTo>
                          <a:pt x="916038" y="958524"/>
                          <a:pt x="436191" y="977661"/>
                          <a:pt x="156519" y="939096"/>
                        </a:cubicBezTo>
                        <a:cubicBezTo>
                          <a:pt x="53378" y="940894"/>
                          <a:pt x="11750" y="880793"/>
                          <a:pt x="0" y="782577"/>
                        </a:cubicBezTo>
                        <a:cubicBezTo>
                          <a:pt x="1663" y="663752"/>
                          <a:pt x="6065" y="604473"/>
                          <a:pt x="0" y="482069"/>
                        </a:cubicBezTo>
                        <a:cubicBezTo>
                          <a:pt x="3327" y="359797"/>
                          <a:pt x="14178" y="278811"/>
                          <a:pt x="0" y="156519"/>
                        </a:cubicBezTo>
                        <a:close/>
                      </a:path>
                      <a:path w="8097552" h="939096" fill="none" stroke="0" extrusionOk="0">
                        <a:moveTo>
                          <a:pt x="0" y="156519"/>
                        </a:moveTo>
                        <a:cubicBezTo>
                          <a:pt x="3070" y="55666"/>
                          <a:pt x="87440" y="4321"/>
                          <a:pt x="156519" y="0"/>
                        </a:cubicBezTo>
                        <a:cubicBezTo>
                          <a:pt x="296626" y="-84630"/>
                          <a:pt x="466624" y="-3132"/>
                          <a:pt x="677483" y="0"/>
                        </a:cubicBezTo>
                        <a:cubicBezTo>
                          <a:pt x="882116" y="-44009"/>
                          <a:pt x="947856" y="20336"/>
                          <a:pt x="1120601" y="0"/>
                        </a:cubicBezTo>
                        <a:cubicBezTo>
                          <a:pt x="1270757" y="-30271"/>
                          <a:pt x="1386596" y="12806"/>
                          <a:pt x="1563720" y="0"/>
                        </a:cubicBezTo>
                        <a:cubicBezTo>
                          <a:pt x="1753903" y="13293"/>
                          <a:pt x="1829932" y="64379"/>
                          <a:pt x="2162528" y="0"/>
                        </a:cubicBezTo>
                        <a:cubicBezTo>
                          <a:pt x="2451986" y="-22682"/>
                          <a:pt x="2600037" y="29313"/>
                          <a:pt x="2917027" y="0"/>
                        </a:cubicBezTo>
                        <a:cubicBezTo>
                          <a:pt x="3221780" y="-914"/>
                          <a:pt x="3342923" y="43445"/>
                          <a:pt x="3593681" y="0"/>
                        </a:cubicBezTo>
                        <a:cubicBezTo>
                          <a:pt x="3872423" y="-4347"/>
                          <a:pt x="3995410" y="79681"/>
                          <a:pt x="4192490" y="0"/>
                        </a:cubicBezTo>
                        <a:cubicBezTo>
                          <a:pt x="4403170" y="-40859"/>
                          <a:pt x="4449460" y="36770"/>
                          <a:pt x="4557763" y="0"/>
                        </a:cubicBezTo>
                        <a:cubicBezTo>
                          <a:pt x="4717778" y="-16959"/>
                          <a:pt x="4847052" y="-3315"/>
                          <a:pt x="5000882" y="0"/>
                        </a:cubicBezTo>
                        <a:cubicBezTo>
                          <a:pt x="5136196" y="-31009"/>
                          <a:pt x="5454679" y="80414"/>
                          <a:pt x="5755381" y="0"/>
                        </a:cubicBezTo>
                        <a:cubicBezTo>
                          <a:pt x="6083691" y="-79862"/>
                          <a:pt x="6166535" y="75923"/>
                          <a:pt x="6276345" y="0"/>
                        </a:cubicBezTo>
                        <a:cubicBezTo>
                          <a:pt x="6379699" y="-40328"/>
                          <a:pt x="6669170" y="-12276"/>
                          <a:pt x="6797308" y="0"/>
                        </a:cubicBezTo>
                        <a:cubicBezTo>
                          <a:pt x="6858860" y="49034"/>
                          <a:pt x="7651468" y="86949"/>
                          <a:pt x="7941033" y="0"/>
                        </a:cubicBezTo>
                        <a:cubicBezTo>
                          <a:pt x="8018232" y="7088"/>
                          <a:pt x="8110762" y="83137"/>
                          <a:pt x="8097552" y="156519"/>
                        </a:cubicBezTo>
                        <a:cubicBezTo>
                          <a:pt x="8112512" y="280652"/>
                          <a:pt x="8064152" y="389451"/>
                          <a:pt x="8097552" y="482069"/>
                        </a:cubicBezTo>
                        <a:cubicBezTo>
                          <a:pt x="8134213" y="588006"/>
                          <a:pt x="8071694" y="646003"/>
                          <a:pt x="8097552" y="782577"/>
                        </a:cubicBezTo>
                        <a:cubicBezTo>
                          <a:pt x="8120322" y="850218"/>
                          <a:pt x="8028024" y="909431"/>
                          <a:pt x="7941033" y="939096"/>
                        </a:cubicBezTo>
                        <a:cubicBezTo>
                          <a:pt x="7796758" y="1003295"/>
                          <a:pt x="7538594" y="942271"/>
                          <a:pt x="7420069" y="939096"/>
                        </a:cubicBezTo>
                        <a:cubicBezTo>
                          <a:pt x="7298090" y="947056"/>
                          <a:pt x="7016424" y="952043"/>
                          <a:pt x="6743415" y="939096"/>
                        </a:cubicBezTo>
                        <a:cubicBezTo>
                          <a:pt x="6460844" y="951603"/>
                          <a:pt x="6444198" y="927390"/>
                          <a:pt x="6300297" y="939096"/>
                        </a:cubicBezTo>
                        <a:cubicBezTo>
                          <a:pt x="6150498" y="987955"/>
                          <a:pt x="5976003" y="835141"/>
                          <a:pt x="5545798" y="939096"/>
                        </a:cubicBezTo>
                        <a:cubicBezTo>
                          <a:pt x="5197266" y="992742"/>
                          <a:pt x="5249986" y="891675"/>
                          <a:pt x="5180525" y="939096"/>
                        </a:cubicBezTo>
                        <a:cubicBezTo>
                          <a:pt x="5109393" y="970851"/>
                          <a:pt x="4670594" y="936455"/>
                          <a:pt x="4503871" y="939096"/>
                        </a:cubicBezTo>
                        <a:cubicBezTo>
                          <a:pt x="4356331" y="924822"/>
                          <a:pt x="3959037" y="910826"/>
                          <a:pt x="3749372" y="939096"/>
                        </a:cubicBezTo>
                        <a:cubicBezTo>
                          <a:pt x="3514481" y="991089"/>
                          <a:pt x="3471267" y="922167"/>
                          <a:pt x="3384098" y="939096"/>
                        </a:cubicBezTo>
                        <a:cubicBezTo>
                          <a:pt x="3307245" y="979751"/>
                          <a:pt x="3032430" y="924543"/>
                          <a:pt x="2940980" y="939096"/>
                        </a:cubicBezTo>
                        <a:cubicBezTo>
                          <a:pt x="2821801" y="909436"/>
                          <a:pt x="2428872" y="900101"/>
                          <a:pt x="2186481" y="939096"/>
                        </a:cubicBezTo>
                        <a:cubicBezTo>
                          <a:pt x="1971992" y="1019083"/>
                          <a:pt x="1761587" y="842478"/>
                          <a:pt x="1509827" y="939096"/>
                        </a:cubicBezTo>
                        <a:cubicBezTo>
                          <a:pt x="1293372" y="1007608"/>
                          <a:pt x="1183691" y="894651"/>
                          <a:pt x="1066708" y="939096"/>
                        </a:cubicBezTo>
                        <a:cubicBezTo>
                          <a:pt x="952169" y="988338"/>
                          <a:pt x="350639" y="887724"/>
                          <a:pt x="156519" y="939096"/>
                        </a:cubicBezTo>
                        <a:cubicBezTo>
                          <a:pt x="82893" y="954270"/>
                          <a:pt x="-27122" y="892324"/>
                          <a:pt x="0" y="782577"/>
                        </a:cubicBezTo>
                        <a:cubicBezTo>
                          <a:pt x="-30535" y="665576"/>
                          <a:pt x="14074" y="613444"/>
                          <a:pt x="0" y="488330"/>
                        </a:cubicBezTo>
                        <a:cubicBezTo>
                          <a:pt x="-19693" y="355358"/>
                          <a:pt x="-5573" y="250642"/>
                          <a:pt x="0" y="1565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Diện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quanh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86616" y="1847865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</a:t>
            </a: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129144" y="5278039"/>
            <a:ext cx="2292500" cy="17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89912" y="3852109"/>
            <a:ext cx="530790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4511</TotalTime>
  <Words>1104</Words>
  <Application>Microsoft Office PowerPoint</Application>
  <PresentationFormat>Widescreen</PresentationFormat>
  <Paragraphs>186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Kim</cp:lastModifiedBy>
  <cp:revision>124</cp:revision>
  <cp:lastPrinted>2020-11-02T13:10:51Z</cp:lastPrinted>
  <dcterms:created xsi:type="dcterms:W3CDTF">2020-11-01T14:29:47Z</dcterms:created>
  <dcterms:modified xsi:type="dcterms:W3CDTF">2022-02-13T15:18:09Z</dcterms:modified>
  <cp:category>9Slide.vn</cp:category>
</cp:coreProperties>
</file>