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notesMasterIdLst>
    <p:notesMasterId r:id="rId26"/>
  </p:notesMasterIdLst>
  <p:sldIdLst>
    <p:sldId id="280" r:id="rId4"/>
    <p:sldId id="256" r:id="rId5"/>
    <p:sldId id="257" r:id="rId6"/>
    <p:sldId id="259" r:id="rId7"/>
    <p:sldId id="263" r:id="rId8"/>
    <p:sldId id="270" r:id="rId9"/>
    <p:sldId id="269" r:id="rId10"/>
    <p:sldId id="268" r:id="rId11"/>
    <p:sldId id="271" r:id="rId12"/>
    <p:sldId id="258" r:id="rId13"/>
    <p:sldId id="273" r:id="rId14"/>
    <p:sldId id="272" r:id="rId15"/>
    <p:sldId id="274" r:id="rId16"/>
    <p:sldId id="275" r:id="rId17"/>
    <p:sldId id="264" r:id="rId18"/>
    <p:sldId id="276" r:id="rId19"/>
    <p:sldId id="277" r:id="rId20"/>
    <p:sldId id="278" r:id="rId21"/>
    <p:sldId id="265" r:id="rId22"/>
    <p:sldId id="266" r:id="rId23"/>
    <p:sldId id="279" r:id="rId24"/>
    <p:sldId id="281" r:id="rId25"/>
  </p:sldIdLst>
  <p:sldSz cx="18288000" cy="10287000"/>
  <p:notesSz cx="6858000" cy="9144000"/>
  <p:embeddedFontLst>
    <p:embeddedFont>
      <p:font typeface="#9Slide06 FS Playlist Script" pitchFamily="2" charset="0"/>
      <p:regular r:id="rId27"/>
    </p:embeddedFont>
    <p:embeddedFont>
      <p:font typeface="#9Slide07 HoneyCream" pitchFamily="2" charset="0"/>
      <p:regular r:id="rId28"/>
    </p:embeddedFont>
    <p:embeddedFont>
      <p:font typeface="#9Slide05 Dancing Script" panose="03080800040507000D00" pitchFamily="66" charset="0"/>
      <p:bold r:id="rId29"/>
    </p:embeddedFont>
    <p:embeddedFont>
      <p:font typeface="SVN-Newton" panose="02040603050506020204" pitchFamily="18"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94622" autoAdjust="0"/>
  </p:normalViewPr>
  <p:slideViewPr>
    <p:cSldViewPr>
      <p:cViewPr>
        <p:scale>
          <a:sx n="33" d="100"/>
          <a:sy n="33" d="100"/>
        </p:scale>
        <p:origin x="1958" y="7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22AC3-7A1E-44B0-A008-47C62B4164CB}"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562-2648-4823-86AA-1E80C39566D6}" type="slidenum">
              <a:rPr lang="en-US" smtClean="0"/>
              <a:t>‹#›</a:t>
            </a:fld>
            <a:endParaRPr lang="en-US"/>
          </a:p>
        </p:txBody>
      </p:sp>
    </p:spTree>
    <p:extLst>
      <p:ext uri="{BB962C8B-B14F-4D97-AF65-F5344CB8AC3E}">
        <p14:creationId xmlns:p14="http://schemas.microsoft.com/office/powerpoint/2010/main" val="26670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C4562-2648-4823-86AA-1E80C39566D6}" type="slidenum">
              <a:rPr lang="en-US" smtClean="0"/>
              <a:t>4</a:t>
            </a:fld>
            <a:endParaRPr lang="en-US"/>
          </a:p>
        </p:txBody>
      </p:sp>
    </p:spTree>
    <p:extLst>
      <p:ext uri="{BB962C8B-B14F-4D97-AF65-F5344CB8AC3E}">
        <p14:creationId xmlns:p14="http://schemas.microsoft.com/office/powerpoint/2010/main" val="336541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643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3/3/2024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774880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341855020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extLst>
      <p:ext uri="{BB962C8B-B14F-4D97-AF65-F5344CB8AC3E}">
        <p14:creationId xmlns:p14="http://schemas.microsoft.com/office/powerpoint/2010/main" val="655157844"/>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8.png"/><Relationship Id="rId7"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2.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10" Type="http://schemas.openxmlformats.org/officeDocument/2006/relationships/image" Target="../media/image69.png"/><Relationship Id="rId4" Type="http://schemas.openxmlformats.org/officeDocument/2006/relationships/image" Target="../media/image8.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8.xml"/><Relationship Id="rId3" Type="http://schemas.openxmlformats.org/officeDocument/2006/relationships/image" Target="../media/image19.png"/><Relationship Id="rId7" Type="http://schemas.openxmlformats.org/officeDocument/2006/relationships/slide" Target="slide9.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slide" Target="slide6.xml"/><Relationship Id="rId5" Type="http://schemas.openxmlformats.org/officeDocument/2006/relationships/image" Target="../media/image20.png"/><Relationship Id="rId10" Type="http://schemas.openxmlformats.org/officeDocument/2006/relationships/slide" Target="slide5.xml"/><Relationship Id="rId4" Type="http://schemas.openxmlformats.org/officeDocument/2006/relationships/image" Target="../media/image25.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slide" Target="slide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slide" Target="slide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008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sp>
        <p:nvSpPr>
          <p:cNvPr id="17" name="Rectangle 16"/>
          <p:cNvSpPr/>
          <p:nvPr/>
        </p:nvSpPr>
        <p:spPr>
          <a:xfrm>
            <a:off x="4648200" y="2113056"/>
            <a:ext cx="12573000" cy="1569660"/>
          </a:xfrm>
          <a:prstGeom prst="rect">
            <a:avLst/>
          </a:prstGeom>
        </p:spPr>
        <p:txBody>
          <a:bodyPr wrap="square">
            <a:spAutoFit/>
          </a:bodyPr>
          <a:lstStyle/>
          <a:p>
            <a:pPr algn="just"/>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vi-VN" sz="3200" dirty="0" smtClean="0">
                <a:latin typeface="Calibri" panose="020F0502020204030204" pitchFamily="34" charset="0"/>
                <a:ea typeface="Calibri" panose="020F0502020204030204" pitchFamily="34" charset="0"/>
                <a:cs typeface="Calibri" panose="020F0502020204030204" pitchFamily="34" charset="0"/>
              </a:rPr>
              <a:t>Cành </a:t>
            </a:r>
            <a:r>
              <a:rPr lang="vi-VN" sz="3200" dirty="0">
                <a:latin typeface="Calibri" panose="020F0502020204030204" pitchFamily="34" charset="0"/>
                <a:ea typeface="Calibri" panose="020F0502020204030204" pitchFamily="34" charset="0"/>
                <a:cs typeface="Calibri" panose="020F0502020204030204" pitchFamily="34" charset="0"/>
              </a:rPr>
              <a:t>chanh bên cửa sổ đung đưa, xanh mát sau cơn mưa. Mấy quả chanh non mới đậu nom đáng yêu lạ. Bỗng một sự việc xảy ra khiến tôi phải đặc biệt chú ý: trứng bọ ngựa nở.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1219114" y="3785804"/>
            <a:ext cx="16002086" cy="3046988"/>
          </a:xfrm>
          <a:prstGeom prst="rect">
            <a:avLst/>
          </a:prstGeom>
        </p:spPr>
        <p:txBody>
          <a:bodyPr wrap="square">
            <a:spAutoFit/>
          </a:bodyPr>
          <a:lstStyle/>
          <a:p>
            <a:pPr algn="just"/>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smtClean="0">
                <a:latin typeface="Calibri" panose="020F0502020204030204" pitchFamily="34" charset="0"/>
                <a:ea typeface="Calibri" panose="020F0502020204030204" pitchFamily="34" charset="0"/>
                <a:cs typeface="Calibri" panose="020F0502020204030204" pitchFamily="34" charset="0"/>
              </a:rPr>
              <a:t>Tôi</a:t>
            </a:r>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tận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gốc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chanh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chăm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theo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dõi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đợt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đợt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bảy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tám</a:t>
            </a:r>
            <a:r>
              <a:rPr lang="en-US" sz="3200" dirty="0">
                <a:latin typeface="Calibri" panose="020F0502020204030204" pitchFamily="34" charset="0"/>
                <a:ea typeface="Calibri" panose="020F0502020204030204" pitchFamily="34" charset="0"/>
                <a:cs typeface="Calibri" panose="020F0502020204030204" pitchFamily="34" charset="0"/>
              </a:rPr>
              <a:t> con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lúc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những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bọ</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ngựa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bé</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tí</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như</a:t>
            </a:r>
            <a:r>
              <a:rPr lang="en-US" sz="3200" dirty="0">
                <a:latin typeface="Calibri" panose="020F0502020204030204" pitchFamily="34" charset="0"/>
                <a:ea typeface="Calibri" panose="020F0502020204030204" pitchFamily="34" charset="0"/>
                <a:cs typeface="Calibri" panose="020F0502020204030204" pitchFamily="34" charset="0"/>
              </a:rPr>
              <a:t> con </a:t>
            </a:r>
            <a:r>
              <a:rPr lang="en-US" sz="3200" dirty="0" err="1">
                <a:latin typeface="Calibri" panose="020F0502020204030204" pitchFamily="34" charset="0"/>
                <a:ea typeface="Calibri" panose="020F0502020204030204" pitchFamily="34" charset="0"/>
                <a:cs typeface="Calibri" panose="020F0502020204030204" pitchFamily="34" charset="0"/>
              </a:rPr>
              <a:t>muỗi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màu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xanh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cốm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ló</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đầu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nghịch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có</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mắt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thô</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lỗ</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lách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khỏi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kẽ</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hở</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trên</a:t>
            </a:r>
            <a:r>
              <a:rPr lang="en-US" sz="3200" dirty="0">
                <a:latin typeface="Calibri" panose="020F0502020204030204" pitchFamily="34" charset="0"/>
                <a:ea typeface="Calibri" panose="020F0502020204030204" pitchFamily="34" charset="0"/>
                <a:cs typeface="Calibri" panose="020F0502020204030204" pitchFamily="34" charset="0"/>
              </a:rPr>
              <a:t> ổ </a:t>
            </a:r>
            <a:r>
              <a:rPr lang="en-US" sz="3200" dirty="0" err="1">
                <a:latin typeface="Calibri" panose="020F0502020204030204" pitchFamily="34" charset="0"/>
                <a:ea typeface="Calibri" panose="020F0502020204030204" pitchFamily="34" charset="0"/>
                <a:cs typeface="Calibri" panose="020F0502020204030204" pitchFamily="34" charset="0"/>
              </a:rPr>
              <a:t>trứng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mẹ</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cố</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trườn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thoát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được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đầu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rồi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nhẹ</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nhàng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tọt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khỏi</a:t>
            </a:r>
            <a:r>
              <a:rPr lang="en-US" sz="3200" dirty="0">
                <a:latin typeface="Calibri" panose="020F0502020204030204" pitchFamily="34" charset="0"/>
                <a:ea typeface="Calibri" panose="020F0502020204030204" pitchFamily="34" charset="0"/>
                <a:cs typeface="Calibri" panose="020F0502020204030204" pitchFamily="34" charset="0"/>
              </a:rPr>
              <a:t> ổ </a:t>
            </a:r>
            <a:r>
              <a:rPr lang="en-US" sz="3200" dirty="0" err="1">
                <a:latin typeface="Calibri" panose="020F0502020204030204" pitchFamily="34" charset="0"/>
                <a:ea typeface="Calibri" panose="020F0502020204030204" pitchFamily="34" charset="0"/>
                <a:cs typeface="Calibri" panose="020F0502020204030204" pitchFamily="34" charset="0"/>
              </a:rPr>
              <a:t>trứng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treo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lơ</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lửng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sợi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tơ</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rất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mảnh</a:t>
            </a:r>
            <a:r>
              <a:rPr lang="en-US" sz="3200" dirty="0">
                <a:latin typeface="Calibri" panose="020F0502020204030204" pitchFamily="34" charset="0"/>
                <a:ea typeface="Calibri" panose="020F0502020204030204" pitchFamily="34" charset="0"/>
                <a:cs typeface="Calibri" panose="020F0502020204030204" pitchFamily="34" charset="0"/>
              </a:rPr>
              <a:t> bay </a:t>
            </a:r>
            <a:r>
              <a:rPr lang="en-US" sz="3200" dirty="0" err="1">
                <a:latin typeface="Calibri" panose="020F0502020204030204" pitchFamily="34" charset="0"/>
                <a:ea typeface="Calibri" panose="020F0502020204030204" pitchFamily="34" charset="0"/>
                <a:cs typeface="Calibri" panose="020F0502020204030204" pitchFamily="34" charset="0"/>
              </a:rPr>
              <a:t>bay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theo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chiều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gió</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Mới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khỏi</a:t>
            </a:r>
            <a:r>
              <a:rPr lang="en-US" sz="3200" dirty="0">
                <a:latin typeface="Calibri" panose="020F0502020204030204" pitchFamily="34" charset="0"/>
                <a:ea typeface="Calibri" panose="020F0502020204030204" pitchFamily="34" charset="0"/>
                <a:cs typeface="Calibri" panose="020F0502020204030204" pitchFamily="34" charset="0"/>
              </a:rPr>
              <a:t> ổ </a:t>
            </a:r>
            <a:r>
              <a:rPr lang="en-US" sz="3200" dirty="0" err="1">
                <a:latin typeface="Calibri" panose="020F0502020204030204" pitchFamily="34" charset="0"/>
                <a:ea typeface="Calibri" panose="020F0502020204030204" pitchFamily="34" charset="0"/>
                <a:cs typeface="Calibri" panose="020F0502020204030204" pitchFamily="34" charset="0"/>
              </a:rPr>
              <a:t>trứng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đờ</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rồi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ngọ</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ngoạy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càng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cựa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quậy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thì</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sợi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tơ</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càng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dài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xuống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phía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dưới</a:t>
            </a:r>
            <a:r>
              <a:rPr lang="en-US" sz="3200" dirty="0" smtClean="0">
                <a:latin typeface="Calibri" panose="020F0502020204030204" pitchFamily="34" charset="0"/>
                <a:ea typeface="Calibri" panose="020F0502020204030204" pitchFamily="34"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3"/>
          <a:stretch>
            <a:fillRect/>
          </a:stretch>
        </p:blipFill>
        <p:spPr>
          <a:xfrm>
            <a:off x="921849" y="1321280"/>
            <a:ext cx="3962743" cy="2487384"/>
          </a:xfrm>
          <a:prstGeom prst="rect">
            <a:avLst/>
          </a:prstGeom>
        </p:spPr>
      </p:pic>
      <p:pic>
        <p:nvPicPr>
          <p:cNvPr id="23" name="Picture 22"/>
          <p:cNvPicPr>
            <a:picLocks noChangeAspect="1"/>
          </p:cNvPicPr>
          <p:nvPr/>
        </p:nvPicPr>
        <p:blipFill>
          <a:blip r:embed="rId4"/>
          <a:stretch>
            <a:fillRect/>
          </a:stretch>
        </p:blipFill>
        <p:spPr>
          <a:xfrm>
            <a:off x="8157840" y="1437220"/>
            <a:ext cx="4563120" cy="1089291"/>
          </a:xfrm>
          <a:prstGeom prst="rect">
            <a:avLst/>
          </a:prstGeom>
        </p:spPr>
      </p:pic>
      <p:sp>
        <p:nvSpPr>
          <p:cNvPr id="25" name="Rectangle 24"/>
          <p:cNvSpPr/>
          <p:nvPr/>
        </p:nvSpPr>
        <p:spPr>
          <a:xfrm>
            <a:off x="1219114" y="6832792"/>
            <a:ext cx="16002086" cy="3046988"/>
          </a:xfrm>
          <a:prstGeom prst="rect">
            <a:avLst/>
          </a:prstGeom>
        </p:spPr>
        <p:txBody>
          <a:bodyPr wrap="square">
            <a:spAutoFit/>
          </a:bodyPr>
          <a:lstStyle/>
          <a:p>
            <a:pPr algn="just"/>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smtClean="0">
                <a:latin typeface="Calibri" panose="020F0502020204030204" pitchFamily="34" charset="0"/>
                <a:ea typeface="Calibri" panose="020F0502020204030204" pitchFamily="34" charset="0"/>
                <a:cs typeface="Calibri" panose="020F0502020204030204" pitchFamily="34" charset="0"/>
              </a:rPr>
              <a:t>Chú</a:t>
            </a:r>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bọ</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ngựa</a:t>
            </a:r>
            <a:r>
              <a:rPr lang="en-US" sz="3200" dirty="0">
                <a:latin typeface="Calibri" panose="020F0502020204030204" pitchFamily="34" charset="0"/>
                <a:ea typeface="Calibri" panose="020F0502020204030204" pitchFamily="34" charset="0"/>
                <a:cs typeface="Calibri" panose="020F0502020204030204" pitchFamily="34" charset="0"/>
              </a:rPr>
              <a:t> con </a:t>
            </a:r>
            <a:r>
              <a:rPr lang="en-US" sz="3200" dirty="0" err="1">
                <a:latin typeface="Calibri" panose="020F0502020204030204" pitchFamily="34" charset="0"/>
                <a:ea typeface="Calibri" panose="020F0502020204030204" pitchFamily="34" charset="0"/>
                <a:cs typeface="Calibri" panose="020F0502020204030204" pitchFamily="34" charset="0"/>
              </a:rPr>
              <a:t>đầu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đàn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nhảy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dù</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trúng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chanh</a:t>
            </a:r>
            <a:r>
              <a:rPr lang="en-US" sz="3200" dirty="0">
                <a:latin typeface="Calibri" panose="020F0502020204030204" pitchFamily="34" charset="0"/>
                <a:ea typeface="Calibri" panose="020F0502020204030204" pitchFamily="34" charset="0"/>
                <a:cs typeface="Calibri" panose="020F0502020204030204" pitchFamily="34" charset="0"/>
              </a:rPr>
              <a:t> non.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đứng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hiện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ngang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chanh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tròn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giương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giương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tay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kiếm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nhỏ</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xíu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võ</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sĩ</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ngước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loạt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từng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loạt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đàn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đang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đổ</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xuống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hết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sức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chính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lẹ</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Đàn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bọ</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ngựa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mới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nở</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chạy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chanh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mỗi</a:t>
            </a:r>
            <a:r>
              <a:rPr lang="en-US" sz="3200" dirty="0">
                <a:latin typeface="Calibri" panose="020F0502020204030204" pitchFamily="34" charset="0"/>
                <a:ea typeface="Calibri" panose="020F0502020204030204" pitchFamily="34" charset="0"/>
                <a:cs typeface="Calibri" panose="020F0502020204030204" pitchFamily="34" charset="0"/>
              </a:rPr>
              <a:t> con </a:t>
            </a:r>
            <a:r>
              <a:rPr lang="en-US" sz="3200" dirty="0" err="1">
                <a:latin typeface="Calibri" panose="020F0502020204030204" pitchFamily="34" charset="0"/>
                <a:ea typeface="Calibri" panose="020F0502020204030204" pitchFamily="34" charset="0"/>
                <a:cs typeface="Calibri" panose="020F0502020204030204" pitchFamily="34" charset="0"/>
              </a:rPr>
              <a:t>mỗi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bắt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đầu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lắc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lư</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theo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kiểu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tíu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lập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tức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dàn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quân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ra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cây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chanh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mỗi</a:t>
            </a:r>
            <a:r>
              <a:rPr lang="en-US" sz="3200" dirty="0">
                <a:latin typeface="Calibri" panose="020F0502020204030204" pitchFamily="34" charset="0"/>
                <a:ea typeface="Calibri" panose="020F0502020204030204" pitchFamily="34" charset="0"/>
                <a:cs typeface="Calibri" panose="020F0502020204030204" pitchFamily="34" charset="0"/>
              </a:rPr>
              <a:t> con </a:t>
            </a:r>
            <a:r>
              <a:rPr lang="en-US" sz="3200" dirty="0" err="1">
                <a:latin typeface="Calibri" panose="020F0502020204030204" pitchFamily="34" charset="0"/>
                <a:ea typeface="Calibri" panose="020F0502020204030204" pitchFamily="34" charset="0"/>
                <a:cs typeface="Calibri" panose="020F0502020204030204" pitchFamily="34" charset="0"/>
              </a:rPr>
              <a:t>mỗi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bắt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đầu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cuộc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sống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dũng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cảm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lập</a:t>
            </a:r>
            <a:r>
              <a:rPr lang="en-US" sz="3200" dirty="0" smtClean="0">
                <a:latin typeface="Calibri" panose="020F0502020204030204" pitchFamily="34" charset="0"/>
                <a:ea typeface="Calibri" panose="020F0502020204030204" pitchFamily="34" charset="0"/>
                <a:cs typeface="Calibri" panose="020F0502020204030204" pitchFamily="34" charset="0"/>
              </a:rPr>
              <a:t>.</a:t>
            </a:r>
          </a:p>
          <a:p>
            <a:pPr algn="r"/>
            <a:r>
              <a:rPr lang="en-US" sz="3200" i="1" dirty="0" smtClean="0">
                <a:latin typeface="Calibri" panose="020F0502020204030204" pitchFamily="34" charset="0"/>
                <a:ea typeface="Calibri" panose="020F0502020204030204" pitchFamily="34" charset="0"/>
                <a:cs typeface="Calibri" panose="020F0502020204030204" pitchFamily="34" charset="0"/>
              </a:rPr>
              <a:t>(</a:t>
            </a:r>
            <a:r>
              <a:rPr lang="en-US" sz="3200" i="1" dirty="0">
                <a:latin typeface="Calibri" panose="020F0502020204030204" pitchFamily="34" charset="0"/>
                <a:ea typeface="Calibri" panose="020F0502020204030204" pitchFamily="34" charset="0"/>
                <a:cs typeface="Calibri" panose="020F0502020204030204" pitchFamily="34" charset="0"/>
              </a:rPr>
              <a:t>Theo </a:t>
            </a:r>
            <a:r>
              <a:rPr lang="en-US" sz="3200" i="1" dirty="0" err="1">
                <a:latin typeface="Calibri" panose="020F0502020204030204" pitchFamily="34" charset="0"/>
                <a:ea typeface="Calibri" panose="020F0502020204030204" pitchFamily="34" charset="0"/>
                <a:cs typeface="Calibri" panose="020F0502020204030204" pitchFamily="34" charset="0"/>
              </a:rPr>
              <a:t>Vũ</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Tú</a:t>
            </a:r>
            <a:r>
              <a:rPr lang="en-US" sz="3200" i="1" dirty="0">
                <a:latin typeface="Calibri" panose="020F0502020204030204" pitchFamily="34" charset="0"/>
                <a:ea typeface="Calibri" panose="020F0502020204030204" pitchFamily="34" charset="0"/>
                <a:cs typeface="Calibri" panose="020F0502020204030204" pitchFamily="34" charset="0"/>
              </a:rPr>
              <a:t> Nam)</a:t>
            </a:r>
            <a:endParaRPr lang="en-US" sz="3200" i="1"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6"/>
          <a:stretch>
            <a:fillRect/>
          </a:stretch>
        </p:blipFill>
        <p:spPr>
          <a:xfrm>
            <a:off x="1295400" y="419100"/>
            <a:ext cx="1999661" cy="1018120"/>
          </a:xfrm>
          <a:prstGeom prst="rect">
            <a:avLst/>
          </a:prstGeom>
        </p:spPr>
      </p:pic>
      <p:sp>
        <p:nvSpPr>
          <p:cNvPr id="16" name="TextBox 8"/>
          <p:cNvSpPr txBox="1"/>
          <p:nvPr/>
        </p:nvSpPr>
        <p:spPr>
          <a:xfrm>
            <a:off x="3048000" y="1023738"/>
            <a:ext cx="9067800" cy="615553"/>
          </a:xfrm>
          <a:prstGeom prst="rect">
            <a:avLst/>
          </a:prstGeom>
        </p:spPr>
        <p:txBody>
          <a:bodyPr wrap="square" lIns="0" tIns="0" rIns="0" bIns="0" rtlCol="0" anchor="t">
            <a:spAutoFit/>
          </a:bodyPr>
          <a:lstStyle/>
          <a:p>
            <a:pPr algn="ctr" defTabSz="609630">
              <a:spcBef>
                <a:spcPct val="0"/>
              </a:spcBef>
            </a:pPr>
            <a:r>
              <a:rPr lang="en-US" sz="4000" dirty="0" err="1" smtClean="0">
                <a:solidFill>
                  <a:srgbClr val="000000"/>
                </a:solidFill>
              </a:rPr>
              <a:t>Đọc</a:t>
            </a:r>
            <a:r>
              <a:rPr lang="en-US" sz="4000" dirty="0" smtClean="0">
                <a:solidFill>
                  <a:srgbClr val="000000"/>
                </a:solidFill>
              </a:rPr>
              <a:t> </a:t>
            </a:r>
            <a:r>
              <a:rPr lang="en-US" sz="4000" dirty="0" err="1" smtClean="0">
                <a:solidFill>
                  <a:srgbClr val="000000"/>
                </a:solidFill>
              </a:rPr>
              <a:t>bài</a:t>
            </a:r>
            <a:r>
              <a:rPr lang="en-US" sz="4000" dirty="0" smtClean="0">
                <a:solidFill>
                  <a:srgbClr val="000000"/>
                </a:solidFill>
              </a:rPr>
              <a:t> </a:t>
            </a:r>
            <a:r>
              <a:rPr lang="en-US" sz="4000" dirty="0" err="1" smtClean="0">
                <a:solidFill>
                  <a:srgbClr val="000000"/>
                </a:solidFill>
              </a:rPr>
              <a:t>dưới</a:t>
            </a:r>
            <a:r>
              <a:rPr lang="en-US" sz="4000" dirty="0" smtClean="0">
                <a:solidFill>
                  <a:srgbClr val="000000"/>
                </a:solidFill>
              </a:rPr>
              <a:t> </a:t>
            </a:r>
            <a:r>
              <a:rPr lang="en-US" sz="4000" dirty="0" err="1" smtClean="0">
                <a:solidFill>
                  <a:srgbClr val="000000"/>
                </a:solidFill>
              </a:rPr>
              <a:t>đây</a:t>
            </a:r>
            <a:r>
              <a:rPr lang="en-US" sz="4000" dirty="0" smtClean="0">
                <a:solidFill>
                  <a:srgbClr val="000000"/>
                </a:solidFill>
              </a:rPr>
              <a:t> </a:t>
            </a:r>
            <a:r>
              <a:rPr lang="en-US" sz="4000" dirty="0" err="1" smtClean="0">
                <a:solidFill>
                  <a:srgbClr val="000000"/>
                </a:solidFill>
              </a:rPr>
              <a:t>và</a:t>
            </a:r>
            <a:r>
              <a:rPr lang="en-US" sz="4000" dirty="0" smtClean="0">
                <a:solidFill>
                  <a:srgbClr val="000000"/>
                </a:solidFill>
              </a:rPr>
              <a:t> </a:t>
            </a:r>
            <a:r>
              <a:rPr lang="en-US" sz="4000" dirty="0" err="1" smtClean="0">
                <a:solidFill>
                  <a:srgbClr val="000000"/>
                </a:solidFill>
              </a:rPr>
              <a:t>trả</a:t>
            </a:r>
            <a:r>
              <a:rPr lang="en-US" sz="4000" dirty="0" smtClean="0">
                <a:solidFill>
                  <a:srgbClr val="000000"/>
                </a:solidFill>
              </a:rPr>
              <a:t> </a:t>
            </a:r>
            <a:r>
              <a:rPr lang="en-US" sz="4000" dirty="0" err="1" smtClean="0">
                <a:solidFill>
                  <a:srgbClr val="000000"/>
                </a:solidFill>
              </a:rPr>
              <a:t>lời</a:t>
            </a:r>
            <a:r>
              <a:rPr lang="en-US" sz="4000" dirty="0" smtClean="0">
                <a:solidFill>
                  <a:srgbClr val="000000"/>
                </a:solidFill>
              </a:rPr>
              <a:t> </a:t>
            </a:r>
            <a:r>
              <a:rPr lang="en-US" sz="4000" dirty="0" err="1" smtClean="0">
                <a:solidFill>
                  <a:srgbClr val="000000"/>
                </a:solidFill>
              </a:rPr>
              <a:t>câu</a:t>
            </a:r>
            <a:r>
              <a:rPr lang="en-US" sz="4000" dirty="0" smtClean="0">
                <a:solidFill>
                  <a:srgbClr val="000000"/>
                </a:solidFill>
              </a:rPr>
              <a:t> </a:t>
            </a:r>
            <a:r>
              <a:rPr lang="en-US" sz="4000" dirty="0" err="1" smtClean="0">
                <a:solidFill>
                  <a:srgbClr val="000000"/>
                </a:solidFill>
              </a:rPr>
              <a:t>hỏi</a:t>
            </a:r>
            <a:r>
              <a:rPr lang="en-US" sz="4000" dirty="0" smtClean="0">
                <a:solidFill>
                  <a:srgbClr val="000000"/>
                </a:solidFill>
              </a:rPr>
              <a:t>:</a:t>
            </a:r>
            <a:endParaRPr lang="en-US" sz="4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4"/>
          <a:stretch>
            <a:fillRect/>
          </a:stretch>
        </p:blipFill>
        <p:spPr>
          <a:xfrm>
            <a:off x="1295400" y="419100"/>
            <a:ext cx="1999661" cy="1018120"/>
          </a:xfrm>
          <a:prstGeom prst="rect">
            <a:avLst/>
          </a:prstGeom>
        </p:spPr>
      </p:pic>
      <p:sp>
        <p:nvSpPr>
          <p:cNvPr id="2" name="Rectangle 1"/>
          <p:cNvSpPr/>
          <p:nvPr/>
        </p:nvSpPr>
        <p:spPr>
          <a:xfrm>
            <a:off x="1023945" y="2271356"/>
            <a:ext cx="10379634" cy="830997"/>
          </a:xfrm>
          <a:prstGeom prst="rect">
            <a:avLst/>
          </a:prstGeom>
          <a:solidFill>
            <a:schemeClr val="accent6">
              <a:lumMod val="60000"/>
              <a:lumOff val="40000"/>
            </a:schemeClr>
          </a:solidFill>
          <a:ln w="38100">
            <a:solidFill>
              <a:schemeClr val="tx1"/>
            </a:solidFill>
            <a:prstDash val="sysDash"/>
          </a:ln>
        </p:spPr>
        <p:txBody>
          <a:bodyPr wrap="square">
            <a:spAutoFit/>
          </a:bodyPr>
          <a:lstStyle/>
          <a:p>
            <a:pPr marL="342900" indent="-342900">
              <a:buAutoNum type="alphaLcPeriod"/>
            </a:pPr>
            <a:r>
              <a:rPr lang="en-US" sz="4800" dirty="0" smtClean="0"/>
              <a:t> </a:t>
            </a:r>
            <a:r>
              <a:rPr lang="en-US" sz="4800" dirty="0" err="1" smtClean="0"/>
              <a:t>Đoạn</a:t>
            </a:r>
            <a:r>
              <a:rPr lang="en-US" sz="4800" dirty="0" smtClean="0"/>
              <a:t> </a:t>
            </a:r>
            <a:r>
              <a:rPr lang="en-US" sz="4800" dirty="0" err="1"/>
              <a:t>mở</a:t>
            </a:r>
            <a:r>
              <a:rPr lang="en-US" sz="4800" dirty="0"/>
              <a:t> </a:t>
            </a:r>
            <a:r>
              <a:rPr lang="en-US" sz="4800" dirty="0" err="1"/>
              <a:t>đầu</a:t>
            </a:r>
            <a:r>
              <a:rPr lang="en-US" sz="4800" dirty="0"/>
              <a:t> </a:t>
            </a:r>
            <a:r>
              <a:rPr lang="en-US" sz="4800" dirty="0" err="1"/>
              <a:t>giới</a:t>
            </a:r>
            <a:r>
              <a:rPr lang="en-US" sz="4800" dirty="0"/>
              <a:t> </a:t>
            </a:r>
            <a:r>
              <a:rPr lang="en-US" sz="4800" dirty="0" err="1"/>
              <a:t>thiệu</a:t>
            </a:r>
            <a:r>
              <a:rPr lang="en-US" sz="4800" dirty="0"/>
              <a:t> </a:t>
            </a:r>
            <a:r>
              <a:rPr lang="en-US" sz="4800" dirty="0" err="1"/>
              <a:t>sự</a:t>
            </a:r>
            <a:r>
              <a:rPr lang="en-US" sz="4800" dirty="0"/>
              <a:t> </a:t>
            </a:r>
            <a:r>
              <a:rPr lang="en-US" sz="4800" dirty="0" err="1"/>
              <a:t>việc</a:t>
            </a:r>
            <a:r>
              <a:rPr lang="en-US" sz="4800" dirty="0"/>
              <a:t> </a:t>
            </a:r>
            <a:r>
              <a:rPr lang="en-US" sz="4800" dirty="0" err="1"/>
              <a:t>gì</a:t>
            </a:r>
            <a:r>
              <a:rPr lang="en-US" sz="4800" dirty="0" smtClean="0"/>
              <a:t>?</a:t>
            </a:r>
          </a:p>
        </p:txBody>
      </p:sp>
      <p:pic>
        <p:nvPicPr>
          <p:cNvPr id="1026" name="Picture 2" descr="Hình ảnh Nền Bọ Ngựa, Bọ Ngựa Vector Nền Và Tập Tin Tải về Miễn Phí |  Png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9100" y="1920465"/>
            <a:ext cx="6096000" cy="3419475"/>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Phát hiện loài bọ ngựa mới cực lớn ở Trường Sơn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58800" y="5640893"/>
            <a:ext cx="4648200" cy="39574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2837730" y="913319"/>
            <a:ext cx="9071634" cy="1457070"/>
          </a:xfrm>
          <a:prstGeom prst="rect">
            <a:avLst/>
          </a:prstGeom>
        </p:spPr>
      </p:pic>
      <p:sp>
        <p:nvSpPr>
          <p:cNvPr id="4" name="Rectangle 3"/>
          <p:cNvSpPr/>
          <p:nvPr/>
        </p:nvSpPr>
        <p:spPr>
          <a:xfrm>
            <a:off x="1038060" y="3404612"/>
            <a:ext cx="10395575" cy="1569660"/>
          </a:xfrm>
          <a:prstGeom prst="rect">
            <a:avLst/>
          </a:prstGeom>
          <a:solidFill>
            <a:schemeClr val="accent6">
              <a:lumMod val="60000"/>
              <a:lumOff val="40000"/>
            </a:schemeClr>
          </a:solidFill>
          <a:ln w="38100">
            <a:solidFill>
              <a:schemeClr val="tx1"/>
            </a:solidFill>
            <a:prstDash val="sysDash"/>
          </a:ln>
        </p:spPr>
        <p:txBody>
          <a:bodyPr wrap="square">
            <a:spAutoFit/>
          </a:bodyPr>
          <a:lstStyle/>
          <a:p>
            <a:pPr algn="just"/>
            <a:r>
              <a:rPr lang="en-US" sz="4800" dirty="0" smtClean="0"/>
              <a:t>b. </a:t>
            </a:r>
            <a:r>
              <a:rPr lang="en-US" sz="4800" dirty="0" err="1" smtClean="0"/>
              <a:t>Các</a:t>
            </a:r>
            <a:r>
              <a:rPr lang="en-US" sz="4800" dirty="0" smtClean="0"/>
              <a:t> </a:t>
            </a:r>
            <a:r>
              <a:rPr lang="en-US" sz="4800" dirty="0" err="1"/>
              <a:t>chú</a:t>
            </a:r>
            <a:r>
              <a:rPr lang="en-US" sz="4800" dirty="0"/>
              <a:t> </a:t>
            </a:r>
            <a:r>
              <a:rPr lang="en-US" sz="4800" dirty="0" err="1"/>
              <a:t>bọ</a:t>
            </a:r>
            <a:r>
              <a:rPr lang="en-US" sz="4800" dirty="0"/>
              <a:t> </a:t>
            </a:r>
            <a:r>
              <a:rPr lang="en-US" sz="4800" dirty="0" err="1"/>
              <a:t>ngựa</a:t>
            </a:r>
            <a:r>
              <a:rPr lang="en-US" sz="4800" dirty="0"/>
              <a:t> non </a:t>
            </a:r>
            <a:r>
              <a:rPr lang="en-US" sz="4800" dirty="0" err="1"/>
              <a:t>được</a:t>
            </a:r>
            <a:r>
              <a:rPr lang="en-US" sz="4800" dirty="0"/>
              <a:t> </a:t>
            </a:r>
            <a:r>
              <a:rPr lang="en-US" sz="4800" dirty="0" err="1"/>
              <a:t>miêu</a:t>
            </a:r>
            <a:r>
              <a:rPr lang="en-US" sz="4800" dirty="0"/>
              <a:t> </a:t>
            </a:r>
            <a:r>
              <a:rPr lang="en-US" sz="4800" dirty="0" err="1"/>
              <a:t>tả</a:t>
            </a:r>
            <a:r>
              <a:rPr lang="en-US" sz="4800" dirty="0"/>
              <a:t> </a:t>
            </a:r>
            <a:r>
              <a:rPr lang="en-US" sz="4800" dirty="0" err="1"/>
              <a:t>thế</a:t>
            </a:r>
            <a:r>
              <a:rPr lang="en-US" sz="4800" dirty="0"/>
              <a:t> </a:t>
            </a:r>
            <a:r>
              <a:rPr lang="en-US" sz="4800" dirty="0" err="1"/>
              <a:t>nào</a:t>
            </a:r>
            <a:r>
              <a:rPr lang="en-US" sz="4800" dirty="0"/>
              <a:t> qua </a:t>
            </a:r>
            <a:r>
              <a:rPr lang="en-US" sz="4800" dirty="0" err="1"/>
              <a:t>từng</a:t>
            </a:r>
            <a:r>
              <a:rPr lang="en-US" sz="4800" dirty="0"/>
              <a:t> </a:t>
            </a:r>
            <a:r>
              <a:rPr lang="en-US" sz="4800" dirty="0" err="1"/>
              <a:t>khoảnh</a:t>
            </a:r>
            <a:r>
              <a:rPr lang="en-US" sz="4800" dirty="0"/>
              <a:t> </a:t>
            </a:r>
            <a:r>
              <a:rPr lang="en-US" sz="4800" dirty="0" err="1"/>
              <a:t>khắc</a:t>
            </a:r>
            <a:r>
              <a:rPr lang="en-US" sz="4800" dirty="0"/>
              <a:t> </a:t>
            </a:r>
            <a:r>
              <a:rPr lang="en-US" sz="4800" dirty="0" err="1"/>
              <a:t>dưới</a:t>
            </a:r>
            <a:r>
              <a:rPr lang="en-US" sz="4800" dirty="0"/>
              <a:t> </a:t>
            </a:r>
            <a:r>
              <a:rPr lang="en-US" sz="4800" dirty="0" err="1"/>
              <a:t>đây</a:t>
            </a:r>
            <a:r>
              <a:rPr lang="en-US" sz="4800" dirty="0" smtClean="0"/>
              <a:t>?</a:t>
            </a:r>
            <a:endParaRPr lang="en-US" sz="4800" dirty="0"/>
          </a:p>
        </p:txBody>
      </p:sp>
      <p:sp>
        <p:nvSpPr>
          <p:cNvPr id="5" name="Rectangle 4"/>
          <p:cNvSpPr/>
          <p:nvPr/>
        </p:nvSpPr>
        <p:spPr>
          <a:xfrm>
            <a:off x="1023945" y="7967634"/>
            <a:ext cx="11015655" cy="1569660"/>
          </a:xfrm>
          <a:prstGeom prst="rect">
            <a:avLst/>
          </a:prstGeom>
          <a:solidFill>
            <a:schemeClr val="accent6">
              <a:lumMod val="60000"/>
              <a:lumOff val="40000"/>
            </a:schemeClr>
          </a:solidFill>
          <a:ln w="38100">
            <a:solidFill>
              <a:schemeClr val="tx1"/>
            </a:solidFill>
            <a:prstDash val="sysDash"/>
          </a:ln>
        </p:spPr>
        <p:txBody>
          <a:bodyPr wrap="square">
            <a:spAutoFit/>
          </a:bodyPr>
          <a:lstStyle/>
          <a:p>
            <a:pPr algn="just"/>
            <a:r>
              <a:rPr lang="en-US" sz="4800" dirty="0" smtClean="0"/>
              <a:t>c. </a:t>
            </a:r>
            <a:r>
              <a:rPr lang="en-US" sz="4800" dirty="0" err="1" smtClean="0"/>
              <a:t>Em</a:t>
            </a:r>
            <a:r>
              <a:rPr lang="en-US" sz="4800" dirty="0" smtClean="0"/>
              <a:t> </a:t>
            </a:r>
            <a:r>
              <a:rPr lang="en-US" sz="4800" dirty="0" err="1"/>
              <a:t>thích</a:t>
            </a:r>
            <a:r>
              <a:rPr lang="en-US" sz="4800" dirty="0"/>
              <a:t> </a:t>
            </a:r>
            <a:r>
              <a:rPr lang="en-US" sz="4800" dirty="0" err="1"/>
              <a:t>hình</a:t>
            </a:r>
            <a:r>
              <a:rPr lang="en-US" sz="4800" dirty="0"/>
              <a:t> </a:t>
            </a:r>
            <a:r>
              <a:rPr lang="en-US" sz="4800" dirty="0" err="1"/>
              <a:t>ảnh</a:t>
            </a:r>
            <a:r>
              <a:rPr lang="en-US" sz="4800" dirty="0"/>
              <a:t> </a:t>
            </a:r>
            <a:r>
              <a:rPr lang="en-US" sz="4800" dirty="0" err="1"/>
              <a:t>miêu</a:t>
            </a:r>
            <a:r>
              <a:rPr lang="en-US" sz="4800" dirty="0"/>
              <a:t> </a:t>
            </a:r>
            <a:r>
              <a:rPr lang="en-US" sz="4800" dirty="0" err="1"/>
              <a:t>tả</a:t>
            </a:r>
            <a:r>
              <a:rPr lang="en-US" sz="4800" dirty="0"/>
              <a:t> </a:t>
            </a:r>
            <a:r>
              <a:rPr lang="en-US" sz="4800" dirty="0" err="1"/>
              <a:t>nào</a:t>
            </a:r>
            <a:r>
              <a:rPr lang="en-US" sz="4800" dirty="0"/>
              <a:t> </a:t>
            </a:r>
            <a:r>
              <a:rPr lang="en-US" sz="4800" dirty="0" err="1"/>
              <a:t>trong</a:t>
            </a:r>
            <a:r>
              <a:rPr lang="en-US" sz="4800" dirty="0"/>
              <a:t> </a:t>
            </a:r>
            <a:r>
              <a:rPr lang="en-US" sz="4800" dirty="0" err="1"/>
              <a:t>bài</a:t>
            </a:r>
            <a:r>
              <a:rPr lang="en-US" sz="4800" dirty="0"/>
              <a:t>? </a:t>
            </a:r>
            <a:r>
              <a:rPr lang="en-US" sz="4800" dirty="0" err="1"/>
              <a:t>Vì</a:t>
            </a:r>
            <a:r>
              <a:rPr lang="en-US" sz="4800" dirty="0"/>
              <a:t> </a:t>
            </a:r>
            <a:r>
              <a:rPr lang="en-US" sz="4800" dirty="0" err="1"/>
              <a:t>sao</a:t>
            </a:r>
            <a:r>
              <a:rPr lang="en-US" sz="4800" dirty="0"/>
              <a:t>?</a:t>
            </a:r>
            <a:endParaRPr lang="en-US" sz="4800" dirty="0"/>
          </a:p>
        </p:txBody>
      </p:sp>
      <p:pic>
        <p:nvPicPr>
          <p:cNvPr id="2050" name="Picture 2" descr="https://img.loigiaihay.com/picture/2023/0502/8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6197" y="5143278"/>
            <a:ext cx="96393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391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4"/>
          <a:stretch>
            <a:fillRect/>
          </a:stretch>
        </p:blipFill>
        <p:spPr>
          <a:xfrm>
            <a:off x="1295400" y="419100"/>
            <a:ext cx="1999661" cy="1018120"/>
          </a:xfrm>
          <a:prstGeom prst="rect">
            <a:avLst/>
          </a:prstGeom>
        </p:spPr>
      </p:pic>
      <p:sp>
        <p:nvSpPr>
          <p:cNvPr id="2" name="Rectangle 1"/>
          <p:cNvSpPr/>
          <p:nvPr/>
        </p:nvSpPr>
        <p:spPr>
          <a:xfrm>
            <a:off x="1752600" y="4876414"/>
            <a:ext cx="10379634" cy="830997"/>
          </a:xfrm>
          <a:prstGeom prst="rect">
            <a:avLst/>
          </a:prstGeom>
          <a:solidFill>
            <a:schemeClr val="accent6">
              <a:lumMod val="60000"/>
              <a:lumOff val="40000"/>
            </a:schemeClr>
          </a:solidFill>
          <a:ln w="38100">
            <a:solidFill>
              <a:schemeClr val="tx1"/>
            </a:solidFill>
            <a:prstDash val="sysDash"/>
          </a:ln>
        </p:spPr>
        <p:txBody>
          <a:bodyPr wrap="square">
            <a:spAutoFit/>
          </a:bodyPr>
          <a:lstStyle/>
          <a:p>
            <a:pPr marL="342900" indent="-342900" algn="ctr">
              <a:buAutoNum type="alphaLcPeriod"/>
            </a:pPr>
            <a:r>
              <a:rPr lang="en-US" sz="4800" dirty="0" smtClean="0"/>
              <a:t> </a:t>
            </a:r>
            <a:r>
              <a:rPr lang="en-US" sz="4800" dirty="0" err="1" smtClean="0"/>
              <a:t>Đoạn</a:t>
            </a:r>
            <a:r>
              <a:rPr lang="en-US" sz="4800" dirty="0" smtClean="0"/>
              <a:t> </a:t>
            </a:r>
            <a:r>
              <a:rPr lang="en-US" sz="4800" dirty="0" err="1"/>
              <a:t>mở</a:t>
            </a:r>
            <a:r>
              <a:rPr lang="en-US" sz="4800" dirty="0"/>
              <a:t> </a:t>
            </a:r>
            <a:r>
              <a:rPr lang="en-US" sz="4800" dirty="0" err="1"/>
              <a:t>đầu</a:t>
            </a:r>
            <a:r>
              <a:rPr lang="en-US" sz="4800" dirty="0"/>
              <a:t> </a:t>
            </a:r>
            <a:r>
              <a:rPr lang="en-US" sz="4800" dirty="0" err="1"/>
              <a:t>giới</a:t>
            </a:r>
            <a:r>
              <a:rPr lang="en-US" sz="4800" dirty="0"/>
              <a:t> </a:t>
            </a:r>
            <a:r>
              <a:rPr lang="en-US" sz="4800" dirty="0" err="1"/>
              <a:t>thiệu</a:t>
            </a:r>
            <a:r>
              <a:rPr lang="en-US" sz="4800" dirty="0"/>
              <a:t> </a:t>
            </a:r>
            <a:r>
              <a:rPr lang="en-US" sz="4800" dirty="0" err="1"/>
              <a:t>sự</a:t>
            </a:r>
            <a:r>
              <a:rPr lang="en-US" sz="4800" dirty="0"/>
              <a:t> </a:t>
            </a:r>
            <a:r>
              <a:rPr lang="en-US" sz="4800" dirty="0" err="1"/>
              <a:t>việc</a:t>
            </a:r>
            <a:r>
              <a:rPr lang="en-US" sz="4800" dirty="0"/>
              <a:t> </a:t>
            </a:r>
            <a:r>
              <a:rPr lang="en-US" sz="4800" dirty="0" err="1"/>
              <a:t>gì</a:t>
            </a:r>
            <a:r>
              <a:rPr lang="en-US" sz="4800" dirty="0" smtClean="0"/>
              <a:t>?</a:t>
            </a:r>
          </a:p>
        </p:txBody>
      </p:sp>
      <p:sp>
        <p:nvSpPr>
          <p:cNvPr id="24" name="Rectangle 23"/>
          <p:cNvSpPr/>
          <p:nvPr/>
        </p:nvSpPr>
        <p:spPr>
          <a:xfrm>
            <a:off x="4267200" y="1932562"/>
            <a:ext cx="12959550" cy="2800767"/>
          </a:xfrm>
          <a:prstGeom prst="rect">
            <a:avLst/>
          </a:prstGeom>
        </p:spPr>
        <p:txBody>
          <a:bodyPr wrap="square">
            <a:spAutoFit/>
          </a:bodyPr>
          <a:lstStyle/>
          <a:p>
            <a:pPr algn="just"/>
            <a:r>
              <a:rPr lang="en-US" sz="4400" dirty="0" smtClean="0">
                <a:latin typeface="Calibri" panose="020F0502020204030204" pitchFamily="34" charset="0"/>
                <a:ea typeface="Calibri" panose="020F0502020204030204" pitchFamily="34" charset="0"/>
                <a:cs typeface="Calibri" panose="020F0502020204030204" pitchFamily="34" charset="0"/>
              </a:rPr>
              <a:t>	</a:t>
            </a:r>
            <a:r>
              <a:rPr lang="vi-VN" sz="4400" dirty="0" smtClean="0">
                <a:latin typeface="Calibri" panose="020F0502020204030204" pitchFamily="34" charset="0"/>
                <a:ea typeface="Calibri" panose="020F0502020204030204" pitchFamily="34" charset="0"/>
                <a:cs typeface="Calibri" panose="020F0502020204030204" pitchFamily="34" charset="0"/>
              </a:rPr>
              <a:t>Cành </a:t>
            </a:r>
            <a:r>
              <a:rPr lang="vi-VN" sz="4400" dirty="0">
                <a:latin typeface="Calibri" panose="020F0502020204030204" pitchFamily="34" charset="0"/>
                <a:ea typeface="Calibri" panose="020F0502020204030204" pitchFamily="34" charset="0"/>
                <a:cs typeface="Calibri" panose="020F0502020204030204" pitchFamily="34" charset="0"/>
              </a:rPr>
              <a:t>chanh bên cửa sổ đung đưa, xanh mát sau cơn mưa. Mấy quả chanh non mới đậu nom đáng yêu lạ. Bỗng một sự việc xảy ra khiến tôi phải đặc biệt chú ý: trứng bọ ngựa nở.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5"/>
          <a:stretch>
            <a:fillRect/>
          </a:stretch>
        </p:blipFill>
        <p:spPr>
          <a:xfrm>
            <a:off x="721487" y="2008030"/>
            <a:ext cx="3962743" cy="2487384"/>
          </a:xfrm>
          <a:prstGeom prst="rect">
            <a:avLst/>
          </a:prstGeom>
        </p:spPr>
      </p:pic>
      <p:pic>
        <p:nvPicPr>
          <p:cNvPr id="27" name="Picture 26"/>
          <p:cNvPicPr>
            <a:picLocks noChangeAspect="1"/>
          </p:cNvPicPr>
          <p:nvPr/>
        </p:nvPicPr>
        <p:blipFill>
          <a:blip r:embed="rId6"/>
          <a:stretch>
            <a:fillRect/>
          </a:stretch>
        </p:blipFill>
        <p:spPr>
          <a:xfrm>
            <a:off x="8193870" y="1027288"/>
            <a:ext cx="4563120" cy="1089291"/>
          </a:xfrm>
          <a:prstGeom prst="rect">
            <a:avLst/>
          </a:prstGeom>
        </p:spPr>
      </p:pic>
      <p:sp>
        <p:nvSpPr>
          <p:cNvPr id="6" name="Rectangle 5"/>
          <p:cNvSpPr/>
          <p:nvPr/>
        </p:nvSpPr>
        <p:spPr>
          <a:xfrm>
            <a:off x="1388334" y="6175857"/>
            <a:ext cx="7315200" cy="1569660"/>
          </a:xfrm>
          <a:prstGeom prst="rect">
            <a:avLst/>
          </a:prstGeom>
        </p:spPr>
        <p:txBody>
          <a:bodyPr wrap="square">
            <a:spAutoFit/>
          </a:bodyPr>
          <a:lstStyle/>
          <a:p>
            <a:r>
              <a:rPr lang="en-US" sz="4800" dirty="0" smtClean="0">
                <a:sym typeface="Wingdings" panose="05000000000000000000" pitchFamily="2" charset="2"/>
              </a:rPr>
              <a:t> </a:t>
            </a:r>
            <a:r>
              <a:rPr lang="en-US" sz="4800" dirty="0" err="1" smtClean="0"/>
              <a:t>Đoạn</a:t>
            </a:r>
            <a:r>
              <a:rPr lang="en-US" sz="4800" dirty="0" smtClean="0"/>
              <a:t> </a:t>
            </a:r>
            <a:r>
              <a:rPr lang="en-US" sz="4800" dirty="0" err="1"/>
              <a:t>mở</a:t>
            </a:r>
            <a:r>
              <a:rPr lang="en-US" sz="4800" dirty="0"/>
              <a:t> </a:t>
            </a:r>
            <a:r>
              <a:rPr lang="en-US" sz="4800" dirty="0" err="1"/>
              <a:t>đầu</a:t>
            </a:r>
            <a:r>
              <a:rPr lang="en-US" sz="4800" dirty="0"/>
              <a:t> </a:t>
            </a:r>
            <a:r>
              <a:rPr lang="en-US" sz="4800" dirty="0" err="1"/>
              <a:t>giới</a:t>
            </a:r>
            <a:r>
              <a:rPr lang="en-US" sz="4800" dirty="0"/>
              <a:t> </a:t>
            </a:r>
            <a:r>
              <a:rPr lang="en-US" sz="4800" dirty="0" err="1"/>
              <a:t>thiệu</a:t>
            </a:r>
            <a:r>
              <a:rPr lang="en-US" sz="4800" dirty="0"/>
              <a:t> </a:t>
            </a:r>
            <a:r>
              <a:rPr lang="en-US" sz="4800" dirty="0" err="1"/>
              <a:t>sự</a:t>
            </a:r>
            <a:r>
              <a:rPr lang="en-US" sz="4800" dirty="0"/>
              <a:t> </a:t>
            </a:r>
            <a:r>
              <a:rPr lang="en-US" sz="4800" dirty="0" err="1"/>
              <a:t>việc</a:t>
            </a:r>
            <a:r>
              <a:rPr lang="en-US" sz="4800" dirty="0"/>
              <a:t> </a:t>
            </a:r>
            <a:r>
              <a:rPr lang="en-US" sz="4800" i="1" dirty="0" err="1">
                <a:solidFill>
                  <a:srgbClr val="C00000"/>
                </a:solidFill>
              </a:rPr>
              <a:t>trứng</a:t>
            </a:r>
            <a:r>
              <a:rPr lang="en-US" sz="4800" i="1" dirty="0">
                <a:solidFill>
                  <a:srgbClr val="C00000"/>
                </a:solidFill>
              </a:rPr>
              <a:t> </a:t>
            </a:r>
            <a:r>
              <a:rPr lang="en-US" sz="4800" i="1" dirty="0" err="1">
                <a:solidFill>
                  <a:srgbClr val="C00000"/>
                </a:solidFill>
              </a:rPr>
              <a:t>bọ</a:t>
            </a:r>
            <a:r>
              <a:rPr lang="en-US" sz="4800" i="1" dirty="0">
                <a:solidFill>
                  <a:srgbClr val="C00000"/>
                </a:solidFill>
              </a:rPr>
              <a:t> </a:t>
            </a:r>
            <a:r>
              <a:rPr lang="en-US" sz="4800" i="1" dirty="0" err="1">
                <a:solidFill>
                  <a:srgbClr val="C00000"/>
                </a:solidFill>
              </a:rPr>
              <a:t>ngựa</a:t>
            </a:r>
            <a:r>
              <a:rPr lang="en-US" sz="4800" i="1" dirty="0">
                <a:solidFill>
                  <a:srgbClr val="C00000"/>
                </a:solidFill>
              </a:rPr>
              <a:t> </a:t>
            </a:r>
            <a:r>
              <a:rPr lang="en-US" sz="4800" i="1" dirty="0" err="1" smtClean="0">
                <a:solidFill>
                  <a:srgbClr val="C00000"/>
                </a:solidFill>
              </a:rPr>
              <a:t>nở</a:t>
            </a:r>
            <a:r>
              <a:rPr lang="en-US" sz="4800" i="1" dirty="0" smtClean="0">
                <a:solidFill>
                  <a:srgbClr val="C00000"/>
                </a:solidFill>
              </a:rPr>
              <a:t>.</a:t>
            </a:r>
            <a:endParaRPr lang="en-US" sz="4800" i="1" dirty="0">
              <a:solidFill>
                <a:srgbClr val="C00000"/>
              </a:solidFill>
            </a:endParaRPr>
          </a:p>
        </p:txBody>
      </p:sp>
      <p:pic>
        <p:nvPicPr>
          <p:cNvPr id="1030" name="Picture 6" descr="Tổ bọ ngựa ích thận, cố ti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0834" y="5374774"/>
            <a:ext cx="4762500" cy="3171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Tang Phiêu Tiêu (Tổ Bọ Ngựa) Và Các Bài Thuốc Quý"/>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8904" y="6175857"/>
            <a:ext cx="3693330" cy="285561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9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ipe(down)">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5"/>
          <a:stretch>
            <a:fillRect/>
          </a:stretch>
        </p:blipFill>
        <p:spPr>
          <a:xfrm>
            <a:off x="1295400" y="419100"/>
            <a:ext cx="1999661" cy="1018120"/>
          </a:xfrm>
          <a:prstGeom prst="rect">
            <a:avLst/>
          </a:prstGeom>
        </p:spPr>
      </p:pic>
      <p:pic>
        <p:nvPicPr>
          <p:cNvPr id="3" name="Picture 2"/>
          <p:cNvPicPr>
            <a:picLocks noChangeAspect="1"/>
          </p:cNvPicPr>
          <p:nvPr/>
        </p:nvPicPr>
        <p:blipFill>
          <a:blip r:embed="rId6"/>
          <a:stretch>
            <a:fillRect/>
          </a:stretch>
        </p:blipFill>
        <p:spPr>
          <a:xfrm>
            <a:off x="4602480" y="843399"/>
            <a:ext cx="9071634" cy="1457070"/>
          </a:xfrm>
          <a:prstGeom prst="rect">
            <a:avLst/>
          </a:prstGeom>
        </p:spPr>
      </p:pic>
      <p:sp>
        <p:nvSpPr>
          <p:cNvPr id="4" name="Rectangle 3"/>
          <p:cNvSpPr/>
          <p:nvPr/>
        </p:nvSpPr>
        <p:spPr>
          <a:xfrm>
            <a:off x="1295400" y="1896639"/>
            <a:ext cx="16093440" cy="1446550"/>
          </a:xfrm>
          <a:prstGeom prst="rect">
            <a:avLst/>
          </a:prstGeom>
          <a:solidFill>
            <a:schemeClr val="accent6">
              <a:lumMod val="60000"/>
              <a:lumOff val="40000"/>
            </a:schemeClr>
          </a:solidFill>
          <a:ln w="38100">
            <a:solidFill>
              <a:schemeClr val="tx1"/>
            </a:solidFill>
            <a:prstDash val="sysDash"/>
          </a:ln>
        </p:spPr>
        <p:txBody>
          <a:bodyPr wrap="square">
            <a:spAutoFit/>
          </a:bodyPr>
          <a:lstStyle/>
          <a:p>
            <a:pPr algn="just"/>
            <a:r>
              <a:rPr lang="en-US" sz="4400" dirty="0" smtClean="0"/>
              <a:t>b. </a:t>
            </a:r>
            <a:r>
              <a:rPr lang="en-US" sz="4400" dirty="0" err="1" smtClean="0"/>
              <a:t>Các</a:t>
            </a:r>
            <a:r>
              <a:rPr lang="en-US" sz="4400" dirty="0" smtClean="0"/>
              <a:t> </a:t>
            </a:r>
            <a:r>
              <a:rPr lang="en-US" sz="4400" dirty="0" err="1"/>
              <a:t>chú</a:t>
            </a:r>
            <a:r>
              <a:rPr lang="en-US" sz="4400" dirty="0"/>
              <a:t> </a:t>
            </a:r>
            <a:r>
              <a:rPr lang="en-US" sz="4400" dirty="0" err="1"/>
              <a:t>bọ</a:t>
            </a:r>
            <a:r>
              <a:rPr lang="en-US" sz="4400" dirty="0"/>
              <a:t> </a:t>
            </a:r>
            <a:r>
              <a:rPr lang="en-US" sz="4400" dirty="0" err="1"/>
              <a:t>ngựa</a:t>
            </a:r>
            <a:r>
              <a:rPr lang="en-US" sz="4400" dirty="0"/>
              <a:t> non </a:t>
            </a:r>
            <a:r>
              <a:rPr lang="en-US" sz="4400" dirty="0" err="1"/>
              <a:t>được</a:t>
            </a:r>
            <a:r>
              <a:rPr lang="en-US" sz="4400" dirty="0"/>
              <a:t> </a:t>
            </a:r>
            <a:r>
              <a:rPr lang="en-US" sz="4400" dirty="0" err="1"/>
              <a:t>miêu</a:t>
            </a:r>
            <a:r>
              <a:rPr lang="en-US" sz="4400" dirty="0"/>
              <a:t> </a:t>
            </a:r>
            <a:r>
              <a:rPr lang="en-US" sz="4400" dirty="0" err="1"/>
              <a:t>tả</a:t>
            </a:r>
            <a:r>
              <a:rPr lang="en-US" sz="4400" dirty="0"/>
              <a:t> </a:t>
            </a:r>
            <a:r>
              <a:rPr lang="en-US" sz="4400" dirty="0" err="1"/>
              <a:t>thế</a:t>
            </a:r>
            <a:r>
              <a:rPr lang="en-US" sz="4400" dirty="0"/>
              <a:t> </a:t>
            </a:r>
            <a:r>
              <a:rPr lang="en-US" sz="4400" dirty="0" err="1"/>
              <a:t>nào</a:t>
            </a:r>
            <a:r>
              <a:rPr lang="en-US" sz="4400" dirty="0"/>
              <a:t> qua </a:t>
            </a:r>
            <a:r>
              <a:rPr lang="en-US" sz="4400" dirty="0" err="1"/>
              <a:t>từng</a:t>
            </a:r>
            <a:r>
              <a:rPr lang="en-US" sz="4400" dirty="0"/>
              <a:t> </a:t>
            </a:r>
            <a:r>
              <a:rPr lang="en-US" sz="4400" dirty="0" err="1"/>
              <a:t>khoảnh</a:t>
            </a:r>
            <a:r>
              <a:rPr lang="en-US" sz="4400" dirty="0"/>
              <a:t> </a:t>
            </a:r>
            <a:r>
              <a:rPr lang="en-US" sz="4400" dirty="0" err="1"/>
              <a:t>khắc</a:t>
            </a:r>
            <a:r>
              <a:rPr lang="en-US" sz="4400" dirty="0"/>
              <a:t> </a:t>
            </a:r>
            <a:r>
              <a:rPr lang="en-US" sz="4400" dirty="0" err="1"/>
              <a:t>dưới</a:t>
            </a:r>
            <a:r>
              <a:rPr lang="en-US" sz="4400" dirty="0"/>
              <a:t> </a:t>
            </a:r>
            <a:r>
              <a:rPr lang="en-US" sz="4400" dirty="0" err="1"/>
              <a:t>đây</a:t>
            </a:r>
            <a:r>
              <a:rPr lang="en-US" sz="4400" dirty="0" smtClean="0"/>
              <a:t>?</a:t>
            </a:r>
            <a:endParaRPr lang="en-US" sz="4400" dirty="0"/>
          </a:p>
        </p:txBody>
      </p:sp>
      <p:pic>
        <p:nvPicPr>
          <p:cNvPr id="3074" name="Picture 2" descr="Top 39.142 hình ảnh về con bọ ngựa, độ phân giải kích thước cực lớn - Mua  bán hình ảnh shutterstock giá rẻ chỉ từ 3.000 đ trong 2 phút"/>
          <p:cNvPicPr>
            <a:picLocks noChangeAspect="1" noChangeArrowheads="1"/>
          </p:cNvPicPr>
          <p:nvPr/>
        </p:nvPicPr>
        <p:blipFill rotWithShape="1">
          <a:blip r:embed="rId7">
            <a:extLst>
              <a:ext uri="{28A0092B-C50C-407E-A947-70E740481C1C}">
                <a14:useLocalDpi xmlns:a14="http://schemas.microsoft.com/office/drawing/2010/main" val="0"/>
              </a:ext>
            </a:extLst>
          </a:blip>
          <a:srcRect b="7722"/>
          <a:stretch/>
        </p:blipFill>
        <p:spPr bwMode="auto">
          <a:xfrm>
            <a:off x="14173200" y="5454389"/>
            <a:ext cx="3505200" cy="39896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95400" y="8144076"/>
            <a:ext cx="13385488" cy="1569660"/>
          </a:xfrm>
          <a:prstGeom prst="rect">
            <a:avLst/>
          </a:prstGeom>
        </p:spPr>
        <p:txBody>
          <a:bodyPr wrap="square">
            <a:spAutoFit/>
          </a:bodyPr>
          <a:lstStyle/>
          <a:p>
            <a:pPr algn="just"/>
            <a:r>
              <a:rPr lang="en-US" sz="3200" dirty="0" err="1" smtClean="0">
                <a:latin typeface="Arial" panose="020B0604020202020204" pitchFamily="34" charset="0"/>
                <a:cs typeface="Arial" panose="020B0604020202020204" pitchFamily="34" charset="0"/>
              </a:rPr>
              <a:t>Đứng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đôi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kiếm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xíu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nhìn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loạt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ngựa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nở</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lắc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tíu</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tít</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a:stretch>
            <a:fillRect/>
          </a:stretch>
        </p:blipFill>
        <p:spPr>
          <a:xfrm>
            <a:off x="1308665" y="3631791"/>
            <a:ext cx="10510415" cy="646232"/>
          </a:xfrm>
          <a:prstGeom prst="rect">
            <a:avLst/>
          </a:prstGeom>
        </p:spPr>
      </p:pic>
      <p:pic>
        <p:nvPicPr>
          <p:cNvPr id="14" name="Picture 13"/>
          <p:cNvPicPr>
            <a:picLocks noChangeAspect="1"/>
          </p:cNvPicPr>
          <p:nvPr/>
        </p:nvPicPr>
        <p:blipFill>
          <a:blip r:embed="rId9"/>
          <a:stretch>
            <a:fillRect/>
          </a:stretch>
        </p:blipFill>
        <p:spPr>
          <a:xfrm>
            <a:off x="1295400" y="5430369"/>
            <a:ext cx="5066215" cy="646232"/>
          </a:xfrm>
          <a:prstGeom prst="rect">
            <a:avLst/>
          </a:prstGeom>
        </p:spPr>
      </p:pic>
      <p:pic>
        <p:nvPicPr>
          <p:cNvPr id="16" name="Picture 15"/>
          <p:cNvPicPr>
            <a:picLocks noChangeAspect="1"/>
          </p:cNvPicPr>
          <p:nvPr/>
        </p:nvPicPr>
        <p:blipFill>
          <a:blip r:embed="rId10"/>
          <a:stretch>
            <a:fillRect/>
          </a:stretch>
        </p:blipFill>
        <p:spPr>
          <a:xfrm>
            <a:off x="1308665" y="7331958"/>
            <a:ext cx="10351905" cy="646232"/>
          </a:xfrm>
          <a:prstGeom prst="rect">
            <a:avLst/>
          </a:prstGeom>
        </p:spPr>
      </p:pic>
      <p:sp>
        <p:nvSpPr>
          <p:cNvPr id="17" name="Rectangle 16"/>
          <p:cNvSpPr/>
          <p:nvPr/>
        </p:nvSpPr>
        <p:spPr>
          <a:xfrm>
            <a:off x="1295400" y="4349514"/>
            <a:ext cx="16230600" cy="1077218"/>
          </a:xfrm>
          <a:prstGeom prst="rect">
            <a:avLst/>
          </a:prstGeom>
        </p:spPr>
        <p:txBody>
          <a:bodyPr wrap="square">
            <a:spAutoFit/>
          </a:bodyPr>
          <a:lstStyle/>
          <a:p>
            <a:r>
              <a:rPr lang="vi-VN" sz="3200" dirty="0"/>
              <a:t>Những chú bọ ngựa bé tí ti như con muỗi, màu xanh cốm, ló cái đầu tinh nghịch có đôi mắt thô lỗ.</a:t>
            </a:r>
          </a:p>
        </p:txBody>
      </p:sp>
      <p:sp>
        <p:nvSpPr>
          <p:cNvPr id="18" name="Rectangle 17"/>
          <p:cNvSpPr/>
          <p:nvPr/>
        </p:nvSpPr>
        <p:spPr>
          <a:xfrm>
            <a:off x="1308664" y="6197036"/>
            <a:ext cx="13372224" cy="1077218"/>
          </a:xfrm>
          <a:prstGeom prst="rect">
            <a:avLst/>
          </a:prstGeom>
        </p:spPr>
        <p:txBody>
          <a:bodyPr wrap="square">
            <a:spAutoFit/>
          </a:bodyPr>
          <a:lstStyle/>
          <a:p>
            <a:pPr algn="just"/>
            <a:r>
              <a:rPr lang="vi-VN" sz="3200" dirty="0"/>
              <a:t>Treo lơ lửng trên một sợi tơ rất mảnh. Mới ra khỏi ổ trứng, các chú nằm đờ một lát, rồi ngọ ngoạy.</a:t>
            </a:r>
          </a:p>
        </p:txBody>
      </p:sp>
    </p:spTree>
    <p:extLst>
      <p:ext uri="{BB962C8B-B14F-4D97-AF65-F5344CB8AC3E}">
        <p14:creationId xmlns:p14="http://schemas.microsoft.com/office/powerpoint/2010/main" val="37831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P spid="17" grpId="0" build="p" bldLvl="3"/>
      <p:bldP spid="18"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4"/>
          <a:stretch>
            <a:fillRect/>
          </a:stretch>
        </p:blipFill>
        <p:spPr>
          <a:xfrm>
            <a:off x="1295400" y="419100"/>
            <a:ext cx="1999661" cy="1018120"/>
          </a:xfrm>
          <a:prstGeom prst="rect">
            <a:avLst/>
          </a:prstGeom>
        </p:spPr>
      </p:pic>
      <p:pic>
        <p:nvPicPr>
          <p:cNvPr id="3" name="Picture 2"/>
          <p:cNvPicPr>
            <a:picLocks noChangeAspect="1"/>
          </p:cNvPicPr>
          <p:nvPr/>
        </p:nvPicPr>
        <p:blipFill>
          <a:blip r:embed="rId5"/>
          <a:stretch>
            <a:fillRect/>
          </a:stretch>
        </p:blipFill>
        <p:spPr>
          <a:xfrm>
            <a:off x="4556760" y="1135161"/>
            <a:ext cx="9071634" cy="1457070"/>
          </a:xfrm>
          <a:prstGeom prst="rect">
            <a:avLst/>
          </a:prstGeom>
        </p:spPr>
      </p:pic>
      <p:sp>
        <p:nvSpPr>
          <p:cNvPr id="5" name="Rectangle 4"/>
          <p:cNvSpPr/>
          <p:nvPr/>
        </p:nvSpPr>
        <p:spPr>
          <a:xfrm>
            <a:off x="1943100" y="2608216"/>
            <a:ext cx="14805660" cy="830997"/>
          </a:xfrm>
          <a:prstGeom prst="rect">
            <a:avLst/>
          </a:prstGeom>
          <a:solidFill>
            <a:schemeClr val="accent6">
              <a:lumMod val="60000"/>
              <a:lumOff val="40000"/>
            </a:schemeClr>
          </a:solidFill>
          <a:ln w="38100">
            <a:solidFill>
              <a:schemeClr val="tx1"/>
            </a:solidFill>
            <a:prstDash val="sysDash"/>
          </a:ln>
        </p:spPr>
        <p:txBody>
          <a:bodyPr wrap="square">
            <a:spAutoFit/>
          </a:bodyPr>
          <a:lstStyle/>
          <a:p>
            <a:pPr algn="ctr"/>
            <a:r>
              <a:rPr lang="en-US" sz="4800" dirty="0" smtClean="0"/>
              <a:t>c. </a:t>
            </a:r>
            <a:r>
              <a:rPr lang="en-US" sz="4800" dirty="0" err="1" smtClean="0"/>
              <a:t>Em</a:t>
            </a:r>
            <a:r>
              <a:rPr lang="en-US" sz="4800" dirty="0" smtClean="0"/>
              <a:t> </a:t>
            </a:r>
            <a:r>
              <a:rPr lang="en-US" sz="4800" dirty="0" err="1"/>
              <a:t>thích</a:t>
            </a:r>
            <a:r>
              <a:rPr lang="en-US" sz="4800" dirty="0"/>
              <a:t> </a:t>
            </a:r>
            <a:r>
              <a:rPr lang="en-US" sz="4800" dirty="0" err="1"/>
              <a:t>hình</a:t>
            </a:r>
            <a:r>
              <a:rPr lang="en-US" sz="4800" dirty="0"/>
              <a:t> </a:t>
            </a:r>
            <a:r>
              <a:rPr lang="en-US" sz="4800" dirty="0" err="1"/>
              <a:t>ảnh</a:t>
            </a:r>
            <a:r>
              <a:rPr lang="en-US" sz="4800" dirty="0"/>
              <a:t> </a:t>
            </a:r>
            <a:r>
              <a:rPr lang="en-US" sz="4800" dirty="0" err="1"/>
              <a:t>miêu</a:t>
            </a:r>
            <a:r>
              <a:rPr lang="en-US" sz="4800" dirty="0"/>
              <a:t> </a:t>
            </a:r>
            <a:r>
              <a:rPr lang="en-US" sz="4800" dirty="0" err="1"/>
              <a:t>tả</a:t>
            </a:r>
            <a:r>
              <a:rPr lang="en-US" sz="4800" dirty="0"/>
              <a:t> </a:t>
            </a:r>
            <a:r>
              <a:rPr lang="en-US" sz="4800" dirty="0" err="1"/>
              <a:t>nào</a:t>
            </a:r>
            <a:r>
              <a:rPr lang="en-US" sz="4800" dirty="0"/>
              <a:t> </a:t>
            </a:r>
            <a:r>
              <a:rPr lang="en-US" sz="4800" dirty="0" err="1"/>
              <a:t>trong</a:t>
            </a:r>
            <a:r>
              <a:rPr lang="en-US" sz="4800" dirty="0"/>
              <a:t> </a:t>
            </a:r>
            <a:r>
              <a:rPr lang="en-US" sz="4800" dirty="0" err="1"/>
              <a:t>bài</a:t>
            </a:r>
            <a:r>
              <a:rPr lang="en-US" sz="4800" dirty="0"/>
              <a:t>? </a:t>
            </a:r>
            <a:r>
              <a:rPr lang="en-US" sz="4800" dirty="0" err="1"/>
              <a:t>Vì</a:t>
            </a:r>
            <a:r>
              <a:rPr lang="en-US" sz="4800" dirty="0"/>
              <a:t> </a:t>
            </a:r>
            <a:r>
              <a:rPr lang="en-US" sz="4800" dirty="0" err="1"/>
              <a:t>sao</a:t>
            </a:r>
            <a:r>
              <a:rPr lang="en-US" sz="4800" dirty="0"/>
              <a:t>?</a:t>
            </a:r>
            <a:endParaRPr lang="en-US" sz="4800" dirty="0"/>
          </a:p>
        </p:txBody>
      </p:sp>
      <p:sp>
        <p:nvSpPr>
          <p:cNvPr id="6" name="Rectangle 5"/>
          <p:cNvSpPr/>
          <p:nvPr/>
        </p:nvSpPr>
        <p:spPr>
          <a:xfrm>
            <a:off x="2453572" y="3908779"/>
            <a:ext cx="12207240" cy="3170099"/>
          </a:xfrm>
          <a:prstGeom prst="rect">
            <a:avLst/>
          </a:prstGeom>
        </p:spPr>
        <p:txBody>
          <a:bodyPr wrap="square">
            <a:spAutoFit/>
          </a:bodyPr>
          <a:lstStyle/>
          <a:p>
            <a:pPr algn="just"/>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bọ</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ổ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bọ</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muỗi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bọ</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ngựa</a:t>
            </a:r>
            <a:r>
              <a:rPr lang="en-US" sz="4000"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6"/>
          <a:stretch>
            <a:fillRect/>
          </a:stretch>
        </p:blipFill>
        <p:spPr>
          <a:xfrm>
            <a:off x="14919892" y="4964176"/>
            <a:ext cx="2743268" cy="412718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9778" r="89778"/>
                    </a14:imgEffect>
                  </a14:imgLayer>
                </a14:imgProps>
              </a:ext>
            </a:extLst>
          </a:blip>
          <a:stretch>
            <a:fillRect/>
          </a:stretch>
        </p:blipFill>
        <p:spPr>
          <a:xfrm>
            <a:off x="216450" y="6051115"/>
            <a:ext cx="2965109" cy="4032547"/>
          </a:xfrm>
          <a:prstGeom prst="rect">
            <a:avLst/>
          </a:prstGeom>
        </p:spPr>
      </p:pic>
    </p:spTree>
    <p:extLst>
      <p:ext uri="{BB962C8B-B14F-4D97-AF65-F5344CB8AC3E}">
        <p14:creationId xmlns:p14="http://schemas.microsoft.com/office/powerpoint/2010/main" val="160234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2" name="Freeform 2"/>
          <p:cNvSpPr/>
          <p:nvPr/>
        </p:nvSpPr>
        <p:spPr>
          <a:xfrm>
            <a:off x="30480" y="4367523"/>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sp>
      <p:sp>
        <p:nvSpPr>
          <p:cNvPr id="5" name="Rectangle 4"/>
          <p:cNvSpPr/>
          <p:nvPr/>
        </p:nvSpPr>
        <p:spPr>
          <a:xfrm>
            <a:off x="515871" y="1562100"/>
            <a:ext cx="17346471" cy="2554545"/>
          </a:xfrm>
          <a:prstGeom prst="rect">
            <a:avLst/>
          </a:prstGeom>
          <a:solidFill>
            <a:schemeClr val="accent6">
              <a:lumMod val="20000"/>
              <a:lumOff val="80000"/>
            </a:schemeClr>
          </a:solidFill>
          <a:ln w="38100">
            <a:solidFill>
              <a:schemeClr val="tx1"/>
            </a:solidFill>
            <a:prstDash val="dash"/>
          </a:ln>
        </p:spPr>
        <p:txBody>
          <a:bodyPr wrap="square">
            <a:spAutoFit/>
          </a:bodyPr>
          <a:lstStyle/>
          <a:p>
            <a:pPr algn="just"/>
            <a:r>
              <a:rPr lang="en-US" sz="3200" b="1" dirty="0" smtClean="0"/>
              <a:t>a. </a:t>
            </a:r>
            <a:r>
              <a:rPr lang="en-US" sz="3200" dirty="0" err="1" smtClean="0"/>
              <a:t>Cuộc</a:t>
            </a:r>
            <a:r>
              <a:rPr lang="en-US" sz="3200" dirty="0" smtClean="0"/>
              <a:t> </a:t>
            </a:r>
            <a:r>
              <a:rPr lang="en-US" sz="3200" dirty="0" err="1"/>
              <a:t>sống</a:t>
            </a:r>
            <a:r>
              <a:rPr lang="en-US" sz="3200" dirty="0"/>
              <a:t> </a:t>
            </a:r>
            <a:r>
              <a:rPr lang="en-US" sz="3200" dirty="0" err="1"/>
              <a:t>quê</a:t>
            </a:r>
            <a:r>
              <a:rPr lang="en-US" sz="3200" dirty="0"/>
              <a:t> </a:t>
            </a:r>
            <a:r>
              <a:rPr lang="en-US" sz="3200" dirty="0" err="1"/>
              <a:t>tôi</a:t>
            </a:r>
            <a:r>
              <a:rPr lang="en-US" sz="3200" dirty="0"/>
              <a:t> </a:t>
            </a:r>
            <a:r>
              <a:rPr lang="en-US" sz="3200" dirty="0" err="1"/>
              <a:t>gắn</a:t>
            </a:r>
            <a:r>
              <a:rPr lang="en-US" sz="3200" dirty="0"/>
              <a:t> </a:t>
            </a:r>
            <a:r>
              <a:rPr lang="en-US" sz="3200" dirty="0" err="1"/>
              <a:t>bó</a:t>
            </a:r>
            <a:r>
              <a:rPr lang="en-US" sz="3200" dirty="0"/>
              <a:t> </a:t>
            </a:r>
            <a:r>
              <a:rPr lang="en-US" sz="3200" dirty="0" err="1"/>
              <a:t>với</a:t>
            </a:r>
            <a:r>
              <a:rPr lang="en-US" sz="3200" dirty="0"/>
              <a:t> </a:t>
            </a:r>
            <a:r>
              <a:rPr lang="en-US" sz="3200" dirty="0" err="1"/>
              <a:t>cây</a:t>
            </a:r>
            <a:r>
              <a:rPr lang="en-US" sz="3200" dirty="0"/>
              <a:t> </a:t>
            </a:r>
            <a:r>
              <a:rPr lang="en-US" sz="3200" dirty="0" err="1"/>
              <a:t>cọ</a:t>
            </a:r>
            <a:r>
              <a:rPr lang="en-US" sz="3200" dirty="0"/>
              <a:t>. Cha </a:t>
            </a:r>
            <a:r>
              <a:rPr lang="en-US" sz="3200" dirty="0" err="1"/>
              <a:t>làm</a:t>
            </a:r>
            <a:r>
              <a:rPr lang="en-US" sz="3200" dirty="0"/>
              <a:t> </a:t>
            </a:r>
            <a:r>
              <a:rPr lang="en-US" sz="3200" dirty="0" err="1"/>
              <a:t>cho</a:t>
            </a:r>
            <a:r>
              <a:rPr lang="en-US" sz="3200" dirty="0"/>
              <a:t> </a:t>
            </a:r>
            <a:r>
              <a:rPr lang="en-US" sz="3200" dirty="0" err="1"/>
              <a:t>tôi</a:t>
            </a:r>
            <a:r>
              <a:rPr lang="en-US" sz="3200" dirty="0"/>
              <a:t> </a:t>
            </a:r>
            <a:r>
              <a:rPr lang="en-US" sz="3200" dirty="0" err="1"/>
              <a:t>chiếc</a:t>
            </a:r>
            <a:r>
              <a:rPr lang="en-US" sz="3200" dirty="0"/>
              <a:t> </a:t>
            </a:r>
            <a:r>
              <a:rPr lang="en-US" sz="3200" dirty="0" err="1"/>
              <a:t>chổi</a:t>
            </a:r>
            <a:r>
              <a:rPr lang="en-US" sz="3200" dirty="0"/>
              <a:t> </a:t>
            </a:r>
            <a:r>
              <a:rPr lang="en-US" sz="3200" dirty="0" err="1"/>
              <a:t>cọ</a:t>
            </a:r>
            <a:r>
              <a:rPr lang="en-US" sz="3200" dirty="0"/>
              <a:t> </a:t>
            </a:r>
            <a:r>
              <a:rPr lang="en-US" sz="3200" dirty="0" err="1"/>
              <a:t>để</a:t>
            </a:r>
            <a:r>
              <a:rPr lang="en-US" sz="3200" dirty="0"/>
              <a:t> </a:t>
            </a:r>
            <a:r>
              <a:rPr lang="en-US" sz="3200" dirty="0" err="1"/>
              <a:t>quét</a:t>
            </a:r>
            <a:r>
              <a:rPr lang="en-US" sz="3200" dirty="0"/>
              <a:t> </a:t>
            </a:r>
            <a:r>
              <a:rPr lang="en-US" sz="3200" dirty="0" err="1"/>
              <a:t>nhà</a:t>
            </a:r>
            <a:r>
              <a:rPr lang="en-US" sz="3200" dirty="0"/>
              <a:t>, </a:t>
            </a:r>
            <a:r>
              <a:rPr lang="en-US" sz="3200" dirty="0" err="1"/>
              <a:t>quét</a:t>
            </a:r>
            <a:r>
              <a:rPr lang="en-US" sz="3200" dirty="0"/>
              <a:t> </a:t>
            </a:r>
            <a:r>
              <a:rPr lang="en-US" sz="3200" dirty="0" err="1"/>
              <a:t>sân</a:t>
            </a:r>
            <a:r>
              <a:rPr lang="en-US" sz="3200" dirty="0"/>
              <a:t>. </a:t>
            </a:r>
            <a:r>
              <a:rPr lang="en-US" sz="3200" dirty="0" err="1"/>
              <a:t>Mẹ</a:t>
            </a:r>
            <a:r>
              <a:rPr lang="en-US" sz="3200" dirty="0"/>
              <a:t> </a:t>
            </a:r>
            <a:r>
              <a:rPr lang="en-US" sz="3200" dirty="0" err="1"/>
              <a:t>đựng</a:t>
            </a:r>
            <a:r>
              <a:rPr lang="en-US" sz="3200" dirty="0"/>
              <a:t> </a:t>
            </a:r>
            <a:r>
              <a:rPr lang="en-US" sz="3200" dirty="0" err="1"/>
              <a:t>hạt</a:t>
            </a:r>
            <a:r>
              <a:rPr lang="en-US" sz="3200" dirty="0"/>
              <a:t> </a:t>
            </a:r>
            <a:r>
              <a:rPr lang="en-US" sz="3200" dirty="0" err="1"/>
              <a:t>giống</a:t>
            </a:r>
            <a:r>
              <a:rPr lang="en-US" sz="3200" dirty="0"/>
              <a:t> </a:t>
            </a:r>
            <a:r>
              <a:rPr lang="en-US" sz="3200" dirty="0" err="1"/>
              <a:t>đầy</a:t>
            </a:r>
            <a:r>
              <a:rPr lang="en-US" sz="3200" dirty="0"/>
              <a:t> </a:t>
            </a:r>
            <a:r>
              <a:rPr lang="en-US" sz="3200" dirty="0" err="1"/>
              <a:t>móm</a:t>
            </a:r>
            <a:r>
              <a:rPr lang="en-US" sz="3200" dirty="0"/>
              <a:t> </a:t>
            </a:r>
            <a:r>
              <a:rPr lang="en-US" sz="3200" dirty="0" err="1"/>
              <a:t>lá</a:t>
            </a:r>
            <a:r>
              <a:rPr lang="en-US" sz="3200" dirty="0"/>
              <a:t> </a:t>
            </a:r>
            <a:r>
              <a:rPr lang="en-US" sz="3200" dirty="0" err="1"/>
              <a:t>cọ</a:t>
            </a:r>
            <a:r>
              <a:rPr lang="en-US" sz="3200" dirty="0"/>
              <a:t>, </a:t>
            </a:r>
            <a:r>
              <a:rPr lang="en-US" sz="3200" dirty="0" err="1"/>
              <a:t>treo</a:t>
            </a:r>
            <a:r>
              <a:rPr lang="en-US" sz="3200" dirty="0"/>
              <a:t> </a:t>
            </a:r>
            <a:r>
              <a:rPr lang="en-US" sz="3200" dirty="0" err="1"/>
              <a:t>lên</a:t>
            </a:r>
            <a:r>
              <a:rPr lang="en-US" sz="3200" dirty="0"/>
              <a:t> </a:t>
            </a:r>
            <a:r>
              <a:rPr lang="en-US" sz="3200" dirty="0" err="1"/>
              <a:t>gác</a:t>
            </a:r>
            <a:r>
              <a:rPr lang="en-US" sz="3200" dirty="0"/>
              <a:t> </a:t>
            </a:r>
            <a:r>
              <a:rPr lang="en-US" sz="3200" dirty="0" err="1"/>
              <a:t>bếp</a:t>
            </a:r>
            <a:r>
              <a:rPr lang="en-US" sz="3200" dirty="0"/>
              <a:t> </a:t>
            </a:r>
            <a:r>
              <a:rPr lang="en-US" sz="3200" dirty="0" err="1"/>
              <a:t>để</a:t>
            </a:r>
            <a:r>
              <a:rPr lang="en-US" sz="3200" dirty="0"/>
              <a:t> </a:t>
            </a:r>
            <a:r>
              <a:rPr lang="en-US" sz="3200" dirty="0" err="1"/>
              <a:t>gieo</a:t>
            </a:r>
            <a:r>
              <a:rPr lang="en-US" sz="3200" dirty="0"/>
              <a:t> </a:t>
            </a:r>
            <a:r>
              <a:rPr lang="en-US" sz="3200" dirty="0" err="1"/>
              <a:t>cấy</a:t>
            </a:r>
            <a:r>
              <a:rPr lang="en-US" sz="3200" dirty="0"/>
              <a:t> </a:t>
            </a:r>
            <a:r>
              <a:rPr lang="en-US" sz="3200" dirty="0" err="1"/>
              <a:t>mùa</a:t>
            </a:r>
            <a:r>
              <a:rPr lang="en-US" sz="3200" dirty="0"/>
              <a:t> </a:t>
            </a:r>
            <a:r>
              <a:rPr lang="en-US" sz="3200" dirty="0" err="1"/>
              <a:t>sau</a:t>
            </a:r>
            <a:r>
              <a:rPr lang="en-US" sz="3200" dirty="0"/>
              <a:t>. </a:t>
            </a:r>
            <a:r>
              <a:rPr lang="en-US" sz="3200" dirty="0" err="1"/>
              <a:t>Chị</a:t>
            </a:r>
            <a:r>
              <a:rPr lang="en-US" sz="3200" dirty="0"/>
              <a:t> </a:t>
            </a:r>
            <a:r>
              <a:rPr lang="en-US" sz="3200" dirty="0" err="1"/>
              <a:t>tôi</a:t>
            </a:r>
            <a:r>
              <a:rPr lang="en-US" sz="3200" dirty="0"/>
              <a:t> </a:t>
            </a:r>
            <a:r>
              <a:rPr lang="en-US" sz="3200" dirty="0" err="1"/>
              <a:t>đan</a:t>
            </a:r>
            <a:r>
              <a:rPr lang="en-US" sz="3200" dirty="0"/>
              <a:t> </a:t>
            </a:r>
            <a:r>
              <a:rPr lang="en-US" sz="3200" dirty="0" err="1"/>
              <a:t>nón</a:t>
            </a:r>
            <a:r>
              <a:rPr lang="en-US" sz="3200" dirty="0"/>
              <a:t> </a:t>
            </a:r>
            <a:r>
              <a:rPr lang="en-US" sz="3200" dirty="0" err="1"/>
              <a:t>lá</a:t>
            </a:r>
            <a:r>
              <a:rPr lang="en-US" sz="3200" dirty="0"/>
              <a:t> </a:t>
            </a:r>
            <a:r>
              <a:rPr lang="en-US" sz="3200" dirty="0" err="1"/>
              <a:t>cọ</a:t>
            </a:r>
            <a:r>
              <a:rPr lang="en-US" sz="3200" dirty="0"/>
              <a:t>, </a:t>
            </a:r>
            <a:r>
              <a:rPr lang="en-US" sz="3200" dirty="0" err="1"/>
              <a:t>lại</a:t>
            </a:r>
            <a:r>
              <a:rPr lang="en-US" sz="3200" dirty="0"/>
              <a:t> </a:t>
            </a:r>
            <a:r>
              <a:rPr lang="en-US" sz="3200" dirty="0" err="1"/>
              <a:t>biết</a:t>
            </a:r>
            <a:r>
              <a:rPr lang="en-US" sz="3200" dirty="0"/>
              <a:t> </a:t>
            </a:r>
            <a:r>
              <a:rPr lang="en-US" sz="3200" dirty="0" err="1"/>
              <a:t>đan</a:t>
            </a:r>
            <a:r>
              <a:rPr lang="en-US" sz="3200" dirty="0"/>
              <a:t> </a:t>
            </a:r>
            <a:r>
              <a:rPr lang="en-US" sz="3200" dirty="0" err="1"/>
              <a:t>cả</a:t>
            </a:r>
            <a:r>
              <a:rPr lang="en-US" sz="3200" dirty="0"/>
              <a:t> </a:t>
            </a:r>
            <a:r>
              <a:rPr lang="en-US" sz="3200" dirty="0" err="1"/>
              <a:t>mành</a:t>
            </a:r>
            <a:r>
              <a:rPr lang="en-US" sz="3200" dirty="0"/>
              <a:t> </a:t>
            </a:r>
            <a:r>
              <a:rPr lang="en-US" sz="3200" dirty="0" err="1"/>
              <a:t>cọ</a:t>
            </a:r>
            <a:r>
              <a:rPr lang="en-US" sz="3200" dirty="0"/>
              <a:t> </a:t>
            </a:r>
            <a:r>
              <a:rPr lang="en-US" sz="3200" dirty="0" err="1"/>
              <a:t>và</a:t>
            </a:r>
            <a:r>
              <a:rPr lang="en-US" sz="3200" dirty="0"/>
              <a:t> </a:t>
            </a:r>
            <a:r>
              <a:rPr lang="en-US" sz="3200" dirty="0" err="1"/>
              <a:t>làn</a:t>
            </a:r>
            <a:r>
              <a:rPr lang="en-US" sz="3200" dirty="0"/>
              <a:t> </a:t>
            </a:r>
            <a:r>
              <a:rPr lang="en-US" sz="3200" dirty="0" err="1"/>
              <a:t>cọ</a:t>
            </a:r>
            <a:r>
              <a:rPr lang="en-US" sz="3200" dirty="0"/>
              <a:t> </a:t>
            </a:r>
            <a:r>
              <a:rPr lang="en-US" sz="3200" dirty="0" err="1"/>
              <a:t>xuất</a:t>
            </a:r>
            <a:r>
              <a:rPr lang="en-US" sz="3200" dirty="0"/>
              <a:t> </a:t>
            </a:r>
            <a:r>
              <a:rPr lang="en-US" sz="3200" dirty="0" err="1"/>
              <a:t>khẩu</a:t>
            </a:r>
            <a:r>
              <a:rPr lang="en-US" sz="3200" dirty="0"/>
              <a:t>. </a:t>
            </a:r>
            <a:r>
              <a:rPr lang="en-US" sz="3200" dirty="0" err="1"/>
              <a:t>Chiều</a:t>
            </a:r>
            <a:r>
              <a:rPr lang="en-US" sz="3200" dirty="0"/>
              <a:t> </a:t>
            </a:r>
            <a:r>
              <a:rPr lang="en-US" sz="3200" dirty="0" err="1"/>
              <a:t>chiều</a:t>
            </a:r>
            <a:r>
              <a:rPr lang="en-US" sz="3200" dirty="0"/>
              <a:t> </a:t>
            </a:r>
            <a:r>
              <a:rPr lang="en-US" sz="3200" dirty="0" err="1"/>
              <a:t>chăn</a:t>
            </a:r>
            <a:r>
              <a:rPr lang="en-US" sz="3200" dirty="0"/>
              <a:t> </a:t>
            </a:r>
            <a:r>
              <a:rPr lang="en-US" sz="3200" dirty="0" err="1"/>
              <a:t>trâu</a:t>
            </a:r>
            <a:r>
              <a:rPr lang="en-US" sz="3200" dirty="0"/>
              <a:t>, </a:t>
            </a:r>
            <a:r>
              <a:rPr lang="en-US" sz="3200" dirty="0" err="1"/>
              <a:t>chúng</a:t>
            </a:r>
            <a:r>
              <a:rPr lang="en-US" sz="3200" dirty="0"/>
              <a:t> </a:t>
            </a:r>
            <a:r>
              <a:rPr lang="en-US" sz="3200" dirty="0" err="1"/>
              <a:t>tôi</a:t>
            </a:r>
            <a:r>
              <a:rPr lang="en-US" sz="3200" dirty="0"/>
              <a:t> </a:t>
            </a:r>
            <a:r>
              <a:rPr lang="en-US" sz="3200" dirty="0" err="1"/>
              <a:t>rủ</a:t>
            </a:r>
            <a:r>
              <a:rPr lang="en-US" sz="3200" dirty="0"/>
              <a:t> </a:t>
            </a:r>
            <a:r>
              <a:rPr lang="en-US" sz="3200" dirty="0" err="1"/>
              <a:t>nhau</a:t>
            </a:r>
            <a:r>
              <a:rPr lang="en-US" sz="3200" dirty="0"/>
              <a:t> </a:t>
            </a:r>
            <a:r>
              <a:rPr lang="en-US" sz="3200" dirty="0" err="1"/>
              <a:t>đi</a:t>
            </a:r>
            <a:r>
              <a:rPr lang="en-US" sz="3200" dirty="0"/>
              <a:t> </a:t>
            </a:r>
            <a:r>
              <a:rPr lang="en-US" sz="3200" dirty="0" err="1"/>
              <a:t>nhặt</a:t>
            </a:r>
            <a:r>
              <a:rPr lang="en-US" sz="3200" dirty="0"/>
              <a:t> </a:t>
            </a:r>
            <a:r>
              <a:rPr lang="en-US" sz="3200" dirty="0" err="1"/>
              <a:t>những</a:t>
            </a:r>
            <a:r>
              <a:rPr lang="en-US" sz="3200" dirty="0"/>
              <a:t> </a:t>
            </a:r>
            <a:r>
              <a:rPr lang="en-US" sz="3200" dirty="0" err="1"/>
              <a:t>trái</a:t>
            </a:r>
            <a:r>
              <a:rPr lang="en-US" sz="3200" dirty="0"/>
              <a:t> </a:t>
            </a:r>
            <a:r>
              <a:rPr lang="en-US" sz="3200" dirty="0" err="1"/>
              <a:t>cọ</a:t>
            </a:r>
            <a:r>
              <a:rPr lang="en-US" sz="3200" dirty="0"/>
              <a:t> </a:t>
            </a:r>
            <a:r>
              <a:rPr lang="en-US" sz="3200" dirty="0" err="1"/>
              <a:t>rơi</a:t>
            </a:r>
            <a:r>
              <a:rPr lang="en-US" sz="3200" dirty="0"/>
              <a:t> </a:t>
            </a:r>
            <a:r>
              <a:rPr lang="en-US" sz="3200" dirty="0" err="1"/>
              <a:t>đầy</a:t>
            </a:r>
            <a:r>
              <a:rPr lang="en-US" sz="3200" dirty="0"/>
              <a:t> </a:t>
            </a:r>
            <a:r>
              <a:rPr lang="en-US" sz="3200" dirty="0" err="1"/>
              <a:t>quanh</a:t>
            </a:r>
            <a:r>
              <a:rPr lang="en-US" sz="3200" dirty="0"/>
              <a:t> </a:t>
            </a:r>
            <a:r>
              <a:rPr lang="en-US" sz="3200" dirty="0" err="1"/>
              <a:t>gốc</a:t>
            </a:r>
            <a:r>
              <a:rPr lang="en-US" sz="3200" dirty="0"/>
              <a:t> </a:t>
            </a:r>
            <a:r>
              <a:rPr lang="en-US" sz="3200" dirty="0" err="1"/>
              <a:t>về</a:t>
            </a:r>
            <a:r>
              <a:rPr lang="en-US" sz="3200" dirty="0"/>
              <a:t> om, </a:t>
            </a:r>
            <a:r>
              <a:rPr lang="en-US" sz="3200" dirty="0" err="1"/>
              <a:t>ăn</a:t>
            </a:r>
            <a:r>
              <a:rPr lang="en-US" sz="3200" dirty="0"/>
              <a:t> </a:t>
            </a:r>
            <a:r>
              <a:rPr lang="en-US" sz="3200" dirty="0" err="1"/>
              <a:t>vừa</a:t>
            </a:r>
            <a:r>
              <a:rPr lang="en-US" sz="3200" dirty="0"/>
              <a:t> </a:t>
            </a:r>
            <a:r>
              <a:rPr lang="en-US" sz="3200" dirty="0" err="1"/>
              <a:t>béo</a:t>
            </a:r>
            <a:r>
              <a:rPr lang="en-US" sz="3200" dirty="0"/>
              <a:t> </a:t>
            </a:r>
            <a:r>
              <a:rPr lang="en-US" sz="3200" dirty="0" err="1"/>
              <a:t>vừa</a:t>
            </a:r>
            <a:r>
              <a:rPr lang="en-US" sz="3200" dirty="0"/>
              <a:t> </a:t>
            </a:r>
            <a:r>
              <a:rPr lang="en-US" sz="3200" dirty="0" err="1"/>
              <a:t>bùi</a:t>
            </a:r>
            <a:r>
              <a:rPr lang="en-US" sz="3200" dirty="0" smtClean="0"/>
              <a:t>.</a:t>
            </a:r>
          </a:p>
          <a:p>
            <a:pPr algn="r"/>
            <a:r>
              <a:rPr lang="en-US" sz="3200" i="1" dirty="0" smtClean="0"/>
              <a:t>(</a:t>
            </a:r>
            <a:r>
              <a:rPr lang="en-US" sz="3200" i="1" dirty="0"/>
              <a:t>Nguyễn </a:t>
            </a:r>
            <a:r>
              <a:rPr lang="en-US" sz="3200" i="1" dirty="0" err="1"/>
              <a:t>Thái</a:t>
            </a:r>
            <a:r>
              <a:rPr lang="en-US" sz="3200" i="1" dirty="0"/>
              <a:t> </a:t>
            </a:r>
            <a:r>
              <a:rPr lang="en-US" sz="3200" i="1" dirty="0" err="1"/>
              <a:t>Vận</a:t>
            </a:r>
            <a:r>
              <a:rPr lang="en-US" sz="3200" i="1" dirty="0" smtClean="0"/>
              <a:t>)</a:t>
            </a:r>
            <a:endParaRPr lang="en-US" sz="3200" i="1" dirty="0"/>
          </a:p>
        </p:txBody>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4724400" y="4270819"/>
            <a:ext cx="13137942" cy="3046988"/>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3200" dirty="0"/>
              <a:t>b. </a:t>
            </a:r>
            <a:r>
              <a:rPr lang="en-US" sz="3200" dirty="0" err="1"/>
              <a:t>Ánh</a:t>
            </a:r>
            <a:r>
              <a:rPr lang="en-US" sz="3200" dirty="0"/>
              <a:t> </a:t>
            </a:r>
            <a:r>
              <a:rPr lang="en-US" sz="3200" dirty="0" err="1"/>
              <a:t>nắng</a:t>
            </a:r>
            <a:r>
              <a:rPr lang="en-US" sz="3200" dirty="0"/>
              <a:t> ban </a:t>
            </a:r>
            <a:r>
              <a:rPr lang="en-US" sz="3200" dirty="0" err="1"/>
              <a:t>mai</a:t>
            </a:r>
            <a:r>
              <a:rPr lang="en-US" sz="3200" dirty="0"/>
              <a:t> </a:t>
            </a:r>
            <a:r>
              <a:rPr lang="en-US" sz="3200" dirty="0" err="1"/>
              <a:t>trải</a:t>
            </a:r>
            <a:r>
              <a:rPr lang="en-US" sz="3200" dirty="0"/>
              <a:t> </a:t>
            </a:r>
            <a:r>
              <a:rPr lang="en-US" sz="3200" dirty="0" err="1"/>
              <a:t>xuống</a:t>
            </a:r>
            <a:r>
              <a:rPr lang="en-US" sz="3200" dirty="0"/>
              <a:t> </a:t>
            </a:r>
            <a:r>
              <a:rPr lang="en-US" sz="3200" dirty="0" err="1"/>
              <a:t>cánh</a:t>
            </a:r>
            <a:r>
              <a:rPr lang="en-US" sz="3200" dirty="0"/>
              <a:t> </a:t>
            </a:r>
            <a:r>
              <a:rPr lang="en-US" sz="3200" dirty="0" err="1"/>
              <a:t>đồng</a:t>
            </a:r>
            <a:r>
              <a:rPr lang="en-US" sz="3200" dirty="0"/>
              <a:t> </a:t>
            </a:r>
            <a:r>
              <a:rPr lang="en-US" sz="3200" dirty="0" err="1"/>
              <a:t>vàng</a:t>
            </a:r>
            <a:r>
              <a:rPr lang="en-US" sz="3200" dirty="0"/>
              <a:t> </a:t>
            </a:r>
            <a:r>
              <a:rPr lang="en-US" sz="3200" dirty="0" err="1"/>
              <a:t>óng</a:t>
            </a:r>
            <a:r>
              <a:rPr lang="en-US" sz="3200" dirty="0"/>
              <a:t>, </a:t>
            </a:r>
            <a:r>
              <a:rPr lang="en-US" sz="3200" dirty="0" err="1"/>
              <a:t>xua</a:t>
            </a:r>
            <a:r>
              <a:rPr lang="en-US" sz="3200" dirty="0"/>
              <a:t> tan </a:t>
            </a:r>
            <a:r>
              <a:rPr lang="en-US" sz="3200" dirty="0" err="1"/>
              <a:t>dần</a:t>
            </a:r>
            <a:r>
              <a:rPr lang="en-US" sz="3200" dirty="0"/>
              <a:t> </a:t>
            </a:r>
            <a:r>
              <a:rPr lang="en-US" sz="3200" dirty="0" err="1"/>
              <a:t>hơi</a:t>
            </a:r>
            <a:r>
              <a:rPr lang="en-US" sz="3200" dirty="0"/>
              <a:t> </a:t>
            </a:r>
            <a:r>
              <a:rPr lang="en-US" sz="3200" dirty="0" err="1"/>
              <a:t>lạnh</a:t>
            </a:r>
            <a:r>
              <a:rPr lang="en-US" sz="3200" dirty="0"/>
              <a:t> </a:t>
            </a:r>
            <a:r>
              <a:rPr lang="en-US" sz="3200" dirty="0" err="1"/>
              <a:t>mùa</a:t>
            </a:r>
            <a:r>
              <a:rPr lang="en-US" sz="3200" dirty="0"/>
              <a:t> </a:t>
            </a:r>
            <a:r>
              <a:rPr lang="en-US" sz="3200" dirty="0" err="1"/>
              <a:t>đông</a:t>
            </a:r>
            <a:r>
              <a:rPr lang="en-US" sz="3200" dirty="0"/>
              <a:t>. </a:t>
            </a:r>
            <a:r>
              <a:rPr lang="en-US" sz="3200" dirty="0" err="1"/>
              <a:t>Lúa</a:t>
            </a:r>
            <a:r>
              <a:rPr lang="en-US" sz="3200" dirty="0"/>
              <a:t> </a:t>
            </a:r>
            <a:r>
              <a:rPr lang="en-US" sz="3200" dirty="0" err="1"/>
              <a:t>nặng</a:t>
            </a:r>
            <a:r>
              <a:rPr lang="en-US" sz="3200" dirty="0"/>
              <a:t> </a:t>
            </a:r>
            <a:r>
              <a:rPr lang="en-US" sz="3200" dirty="0" err="1"/>
              <a:t>trĩu</a:t>
            </a:r>
            <a:r>
              <a:rPr lang="en-US" sz="3200" dirty="0"/>
              <a:t> </a:t>
            </a:r>
            <a:r>
              <a:rPr lang="en-US" sz="3200" dirty="0" err="1"/>
              <a:t>bông</a:t>
            </a:r>
            <a:r>
              <a:rPr lang="en-US" sz="3200" dirty="0"/>
              <a:t> </a:t>
            </a:r>
            <a:r>
              <a:rPr lang="en-US" sz="3200" dirty="0" err="1"/>
              <a:t>ngả</a:t>
            </a:r>
            <a:r>
              <a:rPr lang="en-US" sz="3200" dirty="0"/>
              <a:t> </a:t>
            </a:r>
            <a:r>
              <a:rPr lang="en-US" sz="3200" dirty="0" err="1"/>
              <a:t>đầu</a:t>
            </a:r>
            <a:r>
              <a:rPr lang="en-US" sz="3200" dirty="0"/>
              <a:t> </a:t>
            </a:r>
            <a:r>
              <a:rPr lang="en-US" sz="3200" dirty="0" err="1"/>
              <a:t>vào</a:t>
            </a:r>
            <a:r>
              <a:rPr lang="en-US" sz="3200" dirty="0"/>
              <a:t> </a:t>
            </a:r>
            <a:r>
              <a:rPr lang="en-US" sz="3200" dirty="0" err="1"/>
              <a:t>nhau</a:t>
            </a:r>
            <a:r>
              <a:rPr lang="en-US" sz="3200" dirty="0"/>
              <a:t>, </a:t>
            </a:r>
            <a:r>
              <a:rPr lang="en-US" sz="3200" dirty="0" err="1"/>
              <a:t>thoang</a:t>
            </a:r>
            <a:r>
              <a:rPr lang="en-US" sz="3200" dirty="0"/>
              <a:t> </a:t>
            </a:r>
            <a:r>
              <a:rPr lang="en-US" sz="3200" dirty="0" err="1"/>
              <a:t>thoảng</a:t>
            </a:r>
            <a:r>
              <a:rPr lang="en-US" sz="3200" dirty="0"/>
              <a:t> </a:t>
            </a:r>
            <a:r>
              <a:rPr lang="en-US" sz="3200" dirty="0" err="1"/>
              <a:t>hương</a:t>
            </a:r>
            <a:r>
              <a:rPr lang="en-US" sz="3200" dirty="0"/>
              <a:t> </a:t>
            </a:r>
            <a:r>
              <a:rPr lang="en-US" sz="3200" dirty="0" err="1"/>
              <a:t>thơm</a:t>
            </a:r>
            <a:r>
              <a:rPr lang="en-US" sz="3200" dirty="0"/>
              <a:t>. </a:t>
            </a:r>
            <a:r>
              <a:rPr lang="en-US" sz="3200" dirty="0" err="1"/>
              <a:t>Từng</a:t>
            </a:r>
            <a:r>
              <a:rPr lang="en-US" sz="3200" dirty="0"/>
              <a:t> </a:t>
            </a:r>
            <a:r>
              <a:rPr lang="en-US" sz="3200" dirty="0" err="1"/>
              <a:t>cơn</a:t>
            </a:r>
            <a:r>
              <a:rPr lang="en-US" sz="3200" dirty="0"/>
              <a:t> </a:t>
            </a:r>
            <a:r>
              <a:rPr lang="en-US" sz="3200" dirty="0" err="1"/>
              <a:t>gió</a:t>
            </a:r>
            <a:r>
              <a:rPr lang="en-US" sz="3200" dirty="0"/>
              <a:t> </a:t>
            </a:r>
            <a:r>
              <a:rPr lang="en-US" sz="3200" dirty="0" err="1"/>
              <a:t>nhẹ</a:t>
            </a:r>
            <a:r>
              <a:rPr lang="en-US" sz="3200" dirty="0"/>
              <a:t> </a:t>
            </a:r>
            <a:r>
              <a:rPr lang="en-US" sz="3200" dirty="0" err="1"/>
              <a:t>làm</a:t>
            </a:r>
            <a:r>
              <a:rPr lang="en-US" sz="3200" dirty="0"/>
              <a:t> </a:t>
            </a:r>
            <a:r>
              <a:rPr lang="en-US" sz="3200" dirty="0" err="1"/>
              <a:t>cả</a:t>
            </a:r>
            <a:r>
              <a:rPr lang="en-US" sz="3200" dirty="0"/>
              <a:t> </a:t>
            </a:r>
            <a:r>
              <a:rPr lang="en-US" sz="3200" dirty="0" err="1"/>
              <a:t>biển</a:t>
            </a:r>
            <a:r>
              <a:rPr lang="en-US" sz="3200" dirty="0"/>
              <a:t> </a:t>
            </a:r>
            <a:r>
              <a:rPr lang="en-US" sz="3200" dirty="0" err="1"/>
              <a:t>vàng</a:t>
            </a:r>
            <a:r>
              <a:rPr lang="en-US" sz="3200" dirty="0"/>
              <a:t> rung </a:t>
            </a:r>
            <a:r>
              <a:rPr lang="en-US" sz="3200" dirty="0" err="1"/>
              <a:t>rinh</a:t>
            </a:r>
            <a:r>
              <a:rPr lang="en-US" sz="3200" dirty="0"/>
              <a:t> </a:t>
            </a:r>
            <a:r>
              <a:rPr lang="en-US" sz="3200" dirty="0" err="1"/>
              <a:t>như</a:t>
            </a:r>
            <a:r>
              <a:rPr lang="en-US" sz="3200" dirty="0"/>
              <a:t> </a:t>
            </a:r>
            <a:r>
              <a:rPr lang="en-US" sz="3200" dirty="0" err="1"/>
              <a:t>gợn</a:t>
            </a:r>
            <a:r>
              <a:rPr lang="en-US" sz="3200" dirty="0"/>
              <a:t> </a:t>
            </a:r>
            <a:r>
              <a:rPr lang="en-US" sz="3200" dirty="0" err="1"/>
              <a:t>sóng</a:t>
            </a:r>
            <a:r>
              <a:rPr lang="en-US" sz="3200" dirty="0"/>
              <a:t>. </a:t>
            </a:r>
            <a:r>
              <a:rPr lang="en-US" sz="3200" dirty="0" err="1"/>
              <a:t>Đàn</a:t>
            </a:r>
            <a:r>
              <a:rPr lang="en-US" sz="3200" dirty="0"/>
              <a:t> </a:t>
            </a:r>
            <a:r>
              <a:rPr lang="en-US" sz="3200" dirty="0" err="1"/>
              <a:t>chim</a:t>
            </a:r>
            <a:r>
              <a:rPr lang="en-US" sz="3200" dirty="0"/>
              <a:t> </a:t>
            </a:r>
            <a:r>
              <a:rPr lang="en-US" sz="3200" dirty="0" err="1"/>
              <a:t>gáy</a:t>
            </a:r>
            <a:r>
              <a:rPr lang="en-US" sz="3200" dirty="0"/>
              <a:t> ở </a:t>
            </a:r>
            <a:r>
              <a:rPr lang="en-US" sz="3200" dirty="0" err="1"/>
              <a:t>đâu</a:t>
            </a:r>
            <a:r>
              <a:rPr lang="en-US" sz="3200" dirty="0"/>
              <a:t> bay </a:t>
            </a:r>
            <a:r>
              <a:rPr lang="en-US" sz="3200" dirty="0" err="1"/>
              <a:t>về</a:t>
            </a:r>
            <a:r>
              <a:rPr lang="en-US" sz="3200" dirty="0"/>
              <a:t> </a:t>
            </a:r>
            <a:r>
              <a:rPr lang="en-US" sz="3200" dirty="0" err="1"/>
              <a:t>gù</a:t>
            </a:r>
            <a:r>
              <a:rPr lang="en-US" sz="3200" dirty="0"/>
              <a:t> </a:t>
            </a:r>
            <a:r>
              <a:rPr lang="en-US" sz="3200" dirty="0" err="1"/>
              <a:t>vang</a:t>
            </a:r>
            <a:r>
              <a:rPr lang="en-US" sz="3200" dirty="0"/>
              <a:t> </a:t>
            </a:r>
            <a:r>
              <a:rPr lang="en-US" sz="3200" dirty="0" err="1"/>
              <a:t>cánh</a:t>
            </a:r>
            <a:r>
              <a:rPr lang="en-US" sz="3200" dirty="0"/>
              <a:t> </a:t>
            </a:r>
            <a:r>
              <a:rPr lang="en-US" sz="3200" dirty="0" err="1"/>
              <a:t>đồng</a:t>
            </a:r>
            <a:r>
              <a:rPr lang="en-US" sz="3200" dirty="0"/>
              <a:t>, </a:t>
            </a:r>
            <a:r>
              <a:rPr lang="en-US" sz="3200" dirty="0" err="1"/>
              <a:t>như</a:t>
            </a:r>
            <a:r>
              <a:rPr lang="en-US" sz="3200" dirty="0"/>
              <a:t> </a:t>
            </a:r>
            <a:r>
              <a:rPr lang="en-US" sz="3200" dirty="0" err="1"/>
              <a:t>hoà</a:t>
            </a:r>
            <a:r>
              <a:rPr lang="en-US" sz="3200" dirty="0"/>
              <a:t> </a:t>
            </a:r>
            <a:r>
              <a:rPr lang="en-US" sz="3200" dirty="0" err="1"/>
              <a:t>nhịp</a:t>
            </a:r>
            <a:r>
              <a:rPr lang="en-US" sz="3200" dirty="0"/>
              <a:t> </a:t>
            </a:r>
            <a:r>
              <a:rPr lang="en-US" sz="3200" dirty="0" err="1"/>
              <a:t>với</a:t>
            </a:r>
            <a:r>
              <a:rPr lang="en-US" sz="3200" dirty="0"/>
              <a:t> </a:t>
            </a:r>
            <a:r>
              <a:rPr lang="en-US" sz="3200" dirty="0" err="1"/>
              <a:t>tiếng</a:t>
            </a:r>
            <a:r>
              <a:rPr lang="en-US" sz="3200" dirty="0"/>
              <a:t> </a:t>
            </a:r>
            <a:r>
              <a:rPr lang="en-US" sz="3200" dirty="0" err="1"/>
              <a:t>hát</a:t>
            </a:r>
            <a:r>
              <a:rPr lang="en-US" sz="3200" dirty="0"/>
              <a:t> </a:t>
            </a:r>
            <a:r>
              <a:rPr lang="en-US" sz="3200" dirty="0" err="1"/>
              <a:t>trên</a:t>
            </a:r>
            <a:r>
              <a:rPr lang="en-US" sz="3200" dirty="0"/>
              <a:t> </a:t>
            </a:r>
            <a:r>
              <a:rPr lang="en-US" sz="3200" dirty="0" err="1"/>
              <a:t>các</a:t>
            </a:r>
            <a:r>
              <a:rPr lang="en-US" sz="3200" dirty="0"/>
              <a:t> </a:t>
            </a:r>
            <a:r>
              <a:rPr lang="en-US" sz="3200" dirty="0" err="1"/>
              <a:t>thửa</a:t>
            </a:r>
            <a:r>
              <a:rPr lang="en-US" sz="3200" dirty="0"/>
              <a:t> </a:t>
            </a:r>
            <a:r>
              <a:rPr lang="en-US" sz="3200" dirty="0" err="1"/>
              <a:t>ruộng</a:t>
            </a:r>
            <a:r>
              <a:rPr lang="en-US" sz="3200" dirty="0"/>
              <a:t>... </a:t>
            </a:r>
            <a:r>
              <a:rPr lang="en-US" sz="3200" dirty="0" err="1"/>
              <a:t>Ngày</a:t>
            </a:r>
            <a:r>
              <a:rPr lang="en-US" sz="3200" dirty="0"/>
              <a:t> </a:t>
            </a:r>
            <a:r>
              <a:rPr lang="en-US" sz="3200" dirty="0" err="1"/>
              <a:t>mùa</a:t>
            </a:r>
            <a:r>
              <a:rPr lang="en-US" sz="3200" dirty="0"/>
              <a:t>, </a:t>
            </a:r>
            <a:r>
              <a:rPr lang="en-US" sz="3200" dirty="0" err="1"/>
              <a:t>cánh</a:t>
            </a:r>
            <a:r>
              <a:rPr lang="en-US" sz="3200" dirty="0"/>
              <a:t> </a:t>
            </a:r>
            <a:r>
              <a:rPr lang="en-US" sz="3200" dirty="0" err="1"/>
              <a:t>đồng</a:t>
            </a:r>
            <a:r>
              <a:rPr lang="en-US" sz="3200" dirty="0"/>
              <a:t> </a:t>
            </a:r>
            <a:r>
              <a:rPr lang="en-US" sz="3200" dirty="0" err="1"/>
              <a:t>lúa</a:t>
            </a:r>
            <a:r>
              <a:rPr lang="en-US" sz="3200" dirty="0"/>
              <a:t> </a:t>
            </a:r>
            <a:r>
              <a:rPr lang="en-US" sz="3200" dirty="0" err="1"/>
              <a:t>trông</a:t>
            </a:r>
            <a:r>
              <a:rPr lang="en-US" sz="3200" dirty="0"/>
              <a:t> </a:t>
            </a:r>
            <a:r>
              <a:rPr lang="en-US" sz="3200" dirty="0" err="1"/>
              <a:t>thật</a:t>
            </a:r>
            <a:r>
              <a:rPr lang="en-US" sz="3200" dirty="0"/>
              <a:t> </a:t>
            </a:r>
            <a:r>
              <a:rPr lang="en-US" sz="3200" dirty="0" err="1"/>
              <a:t>đẹp</a:t>
            </a:r>
            <a:r>
              <a:rPr lang="en-US" sz="3200" dirty="0"/>
              <a:t> </a:t>
            </a:r>
            <a:r>
              <a:rPr lang="en-US" sz="3200" dirty="0" err="1"/>
              <a:t>mắt</a:t>
            </a:r>
            <a:r>
              <a:rPr lang="en-US" sz="3200" dirty="0" smtClean="0"/>
              <a:t>.</a:t>
            </a:r>
          </a:p>
          <a:p>
            <a:pPr algn="r"/>
            <a:r>
              <a:rPr lang="en-US" sz="3200" i="1" dirty="0" smtClean="0"/>
              <a:t>(</a:t>
            </a:r>
            <a:r>
              <a:rPr lang="en-US" sz="3200" i="1" dirty="0"/>
              <a:t>Theo </a:t>
            </a:r>
            <a:r>
              <a:rPr lang="en-US" sz="3200" i="1" dirty="0" err="1"/>
              <a:t>Trúc</a:t>
            </a:r>
            <a:r>
              <a:rPr lang="en-US" sz="3200" i="1" dirty="0"/>
              <a:t> Mai</a:t>
            </a:r>
            <a:r>
              <a:rPr lang="en-US" sz="3200" i="1" dirty="0" smtClean="0"/>
              <a:t>)</a:t>
            </a:r>
            <a:endParaRPr lang="en-US" sz="3200" i="1" dirty="0"/>
          </a:p>
        </p:txBody>
      </p:sp>
      <p:sp>
        <p:nvSpPr>
          <p:cNvPr id="8" name="Rectangle 7"/>
          <p:cNvSpPr/>
          <p:nvPr/>
        </p:nvSpPr>
        <p:spPr>
          <a:xfrm>
            <a:off x="3902502" y="7437371"/>
            <a:ext cx="13959840" cy="2554545"/>
          </a:xfrm>
          <a:prstGeom prst="rect">
            <a:avLst/>
          </a:prstGeom>
          <a:solidFill>
            <a:schemeClr val="bg1"/>
          </a:solidFill>
          <a:ln w="38100">
            <a:solidFill>
              <a:schemeClr val="tx1">
                <a:lumMod val="85000"/>
                <a:lumOff val="15000"/>
              </a:schemeClr>
            </a:solidFill>
            <a:prstDash val="dash"/>
          </a:ln>
        </p:spPr>
        <p:txBody>
          <a:bodyPr wrap="square">
            <a:spAutoFit/>
          </a:bodyPr>
          <a:lstStyle/>
          <a:p>
            <a:r>
              <a:rPr lang="en-US" sz="3200" dirty="0"/>
              <a:t>c. </a:t>
            </a:r>
            <a:r>
              <a:rPr lang="en-US" sz="3200" dirty="0" err="1"/>
              <a:t>Sau</a:t>
            </a:r>
            <a:r>
              <a:rPr lang="en-US" sz="3200" dirty="0"/>
              <a:t> </a:t>
            </a:r>
            <a:r>
              <a:rPr lang="en-US" sz="3200" dirty="0" err="1"/>
              <a:t>trận</a:t>
            </a:r>
            <a:r>
              <a:rPr lang="en-US" sz="3200" dirty="0"/>
              <a:t> </a:t>
            </a:r>
            <a:r>
              <a:rPr lang="en-US" sz="3200" dirty="0" err="1"/>
              <a:t>mưa</a:t>
            </a:r>
            <a:r>
              <a:rPr lang="en-US" sz="3200" dirty="0"/>
              <a:t> </a:t>
            </a:r>
            <a:r>
              <a:rPr lang="en-US" sz="3200" dirty="0" err="1"/>
              <a:t>rào</a:t>
            </a:r>
            <a:r>
              <a:rPr lang="en-US" sz="3200" dirty="0"/>
              <a:t>, </a:t>
            </a:r>
            <a:r>
              <a:rPr lang="en-US" sz="3200" dirty="0" err="1"/>
              <a:t>mọi</a:t>
            </a:r>
            <a:r>
              <a:rPr lang="en-US" sz="3200" dirty="0"/>
              <a:t> </a:t>
            </a:r>
            <a:r>
              <a:rPr lang="en-US" sz="3200" dirty="0" err="1"/>
              <a:t>vật</a:t>
            </a:r>
            <a:r>
              <a:rPr lang="en-US" sz="3200" dirty="0"/>
              <a:t> </a:t>
            </a:r>
            <a:r>
              <a:rPr lang="en-US" sz="3200" dirty="0" err="1"/>
              <a:t>đều</a:t>
            </a:r>
            <a:r>
              <a:rPr lang="en-US" sz="3200" dirty="0"/>
              <a:t> </a:t>
            </a:r>
            <a:r>
              <a:rPr lang="en-US" sz="3200" dirty="0" err="1"/>
              <a:t>sáng</a:t>
            </a:r>
            <a:r>
              <a:rPr lang="en-US" sz="3200" dirty="0"/>
              <a:t> </a:t>
            </a:r>
            <a:r>
              <a:rPr lang="en-US" sz="3200" dirty="0" err="1"/>
              <a:t>và</a:t>
            </a:r>
            <a:r>
              <a:rPr lang="en-US" sz="3200" dirty="0"/>
              <a:t> </a:t>
            </a:r>
            <a:r>
              <a:rPr lang="en-US" sz="3200" dirty="0" err="1"/>
              <a:t>tươi</a:t>
            </a:r>
            <a:r>
              <a:rPr lang="en-US" sz="3200" dirty="0"/>
              <a:t>. </a:t>
            </a:r>
            <a:r>
              <a:rPr lang="en-US" sz="3200" dirty="0" err="1"/>
              <a:t>Những</a:t>
            </a:r>
            <a:r>
              <a:rPr lang="en-US" sz="3200" dirty="0"/>
              <a:t> </a:t>
            </a:r>
            <a:r>
              <a:rPr lang="en-US" sz="3200" dirty="0" err="1"/>
              <a:t>đoá</a:t>
            </a:r>
            <a:r>
              <a:rPr lang="en-US" sz="3200" dirty="0"/>
              <a:t> </a:t>
            </a:r>
            <a:r>
              <a:rPr lang="en-US" sz="3200" dirty="0" err="1"/>
              <a:t>râm</a:t>
            </a:r>
            <a:r>
              <a:rPr lang="en-US" sz="3200" dirty="0"/>
              <a:t> </a:t>
            </a:r>
            <a:r>
              <a:rPr lang="en-US" sz="3200" dirty="0" err="1"/>
              <a:t>bụt</a:t>
            </a:r>
            <a:r>
              <a:rPr lang="en-US" sz="3200" dirty="0"/>
              <a:t> </a:t>
            </a:r>
            <a:r>
              <a:rPr lang="en-US" sz="3200" dirty="0" err="1"/>
              <a:t>thêm</a:t>
            </a:r>
            <a:r>
              <a:rPr lang="en-US" sz="3200" dirty="0"/>
              <a:t> </a:t>
            </a:r>
            <a:r>
              <a:rPr lang="en-US" sz="3200" dirty="0" err="1"/>
              <a:t>đỏ</a:t>
            </a:r>
            <a:r>
              <a:rPr lang="en-US" sz="3200" dirty="0"/>
              <a:t> </a:t>
            </a:r>
            <a:r>
              <a:rPr lang="en-US" sz="3200" dirty="0" err="1"/>
              <a:t>chói</a:t>
            </a:r>
            <a:r>
              <a:rPr lang="en-US" sz="3200" dirty="0"/>
              <a:t>. </a:t>
            </a:r>
            <a:r>
              <a:rPr lang="en-US" sz="3200" dirty="0" err="1"/>
              <a:t>Bầu</a:t>
            </a:r>
            <a:r>
              <a:rPr lang="en-US" sz="3200" dirty="0"/>
              <a:t> </a:t>
            </a:r>
            <a:r>
              <a:rPr lang="en-US" sz="3200" dirty="0" err="1"/>
              <a:t>trời</a:t>
            </a:r>
            <a:r>
              <a:rPr lang="en-US" sz="3200" dirty="0"/>
              <a:t> </a:t>
            </a:r>
            <a:r>
              <a:rPr lang="en-US" sz="3200" dirty="0" err="1"/>
              <a:t>xanh</a:t>
            </a:r>
            <a:r>
              <a:rPr lang="en-US" sz="3200" dirty="0"/>
              <a:t> </a:t>
            </a:r>
            <a:r>
              <a:rPr lang="en-US" sz="3200" dirty="0" err="1"/>
              <a:t>bóng</a:t>
            </a:r>
            <a:r>
              <a:rPr lang="en-US" sz="3200" dirty="0"/>
              <a:t> </a:t>
            </a:r>
            <a:r>
              <a:rPr lang="en-US" sz="3200" dirty="0" err="1"/>
              <a:t>như</a:t>
            </a:r>
            <a:r>
              <a:rPr lang="en-US" sz="3200" dirty="0"/>
              <a:t> </a:t>
            </a:r>
            <a:r>
              <a:rPr lang="en-US" sz="3200" dirty="0" err="1"/>
              <a:t>được</a:t>
            </a:r>
            <a:r>
              <a:rPr lang="en-US" sz="3200" dirty="0"/>
              <a:t> </a:t>
            </a:r>
            <a:r>
              <a:rPr lang="en-US" sz="3200" dirty="0" err="1"/>
              <a:t>giội</a:t>
            </a:r>
            <a:r>
              <a:rPr lang="en-US" sz="3200" dirty="0"/>
              <a:t> </a:t>
            </a:r>
            <a:r>
              <a:rPr lang="en-US" sz="3200" dirty="0" err="1"/>
              <a:t>rửa</a:t>
            </a:r>
            <a:r>
              <a:rPr lang="en-US" sz="3200" dirty="0"/>
              <a:t>. </a:t>
            </a:r>
            <a:r>
              <a:rPr lang="en-US" sz="3200" dirty="0" err="1"/>
              <a:t>Mấy</a:t>
            </a:r>
            <a:r>
              <a:rPr lang="en-US" sz="3200" dirty="0"/>
              <a:t> </a:t>
            </a:r>
            <a:r>
              <a:rPr lang="en-US" sz="3200" dirty="0" err="1"/>
              <a:t>đám</a:t>
            </a:r>
            <a:r>
              <a:rPr lang="en-US" sz="3200" dirty="0"/>
              <a:t> </a:t>
            </a:r>
            <a:r>
              <a:rPr lang="en-US" sz="3200" dirty="0" err="1"/>
              <a:t>mây</a:t>
            </a:r>
            <a:r>
              <a:rPr lang="en-US" sz="3200" dirty="0"/>
              <a:t> </a:t>
            </a:r>
            <a:r>
              <a:rPr lang="en-US" sz="3200" dirty="0" err="1"/>
              <a:t>bông</a:t>
            </a:r>
            <a:r>
              <a:rPr lang="en-US" sz="3200" dirty="0"/>
              <a:t> </a:t>
            </a:r>
            <a:r>
              <a:rPr lang="en-US" sz="3200" dirty="0" err="1"/>
              <a:t>trôi</a:t>
            </a:r>
            <a:r>
              <a:rPr lang="en-US" sz="3200" dirty="0"/>
              <a:t> </a:t>
            </a:r>
            <a:r>
              <a:rPr lang="en-US" sz="3200" dirty="0" err="1"/>
              <a:t>nhởn</a:t>
            </a:r>
            <a:r>
              <a:rPr lang="en-US" sz="3200" dirty="0"/>
              <a:t> </a:t>
            </a:r>
            <a:r>
              <a:rPr lang="en-US" sz="3200" dirty="0" err="1"/>
              <a:t>nhơ</a:t>
            </a:r>
            <a:r>
              <a:rPr lang="en-US" sz="3200" dirty="0"/>
              <a:t>, </a:t>
            </a:r>
            <a:r>
              <a:rPr lang="en-US" sz="3200" dirty="0" err="1"/>
              <a:t>sáng</a:t>
            </a:r>
            <a:r>
              <a:rPr lang="en-US" sz="3200" dirty="0"/>
              <a:t> </a:t>
            </a:r>
            <a:r>
              <a:rPr lang="en-US" sz="3200" dirty="0" err="1"/>
              <a:t>rực</a:t>
            </a:r>
            <a:r>
              <a:rPr lang="en-US" sz="3200" dirty="0"/>
              <a:t> </a:t>
            </a:r>
            <a:r>
              <a:rPr lang="en-US" sz="3200" dirty="0" err="1"/>
              <a:t>lên</a:t>
            </a:r>
            <a:r>
              <a:rPr lang="en-US" sz="3200" dirty="0"/>
              <a:t> </a:t>
            </a:r>
            <a:r>
              <a:rPr lang="en-US" sz="3200" dirty="0" err="1"/>
              <a:t>trong</a:t>
            </a:r>
            <a:r>
              <a:rPr lang="en-US" sz="3200" dirty="0"/>
              <a:t> </a:t>
            </a:r>
            <a:r>
              <a:rPr lang="en-US" sz="3200" dirty="0" err="1"/>
              <a:t>ánh</a:t>
            </a:r>
            <a:r>
              <a:rPr lang="en-US" sz="3200" dirty="0"/>
              <a:t> </a:t>
            </a:r>
            <a:r>
              <a:rPr lang="en-US" sz="3200" dirty="0" err="1"/>
              <a:t>mặt</a:t>
            </a:r>
            <a:r>
              <a:rPr lang="en-US" sz="3200" dirty="0"/>
              <a:t> </a:t>
            </a:r>
            <a:r>
              <a:rPr lang="en-US" sz="3200" dirty="0" err="1"/>
              <a:t>trời</a:t>
            </a:r>
            <a:r>
              <a:rPr lang="en-US" sz="3200" dirty="0"/>
              <a:t>. </a:t>
            </a:r>
            <a:r>
              <a:rPr lang="en-US" sz="3200" dirty="0" err="1"/>
              <a:t>Mẹ</a:t>
            </a:r>
            <a:r>
              <a:rPr lang="en-US" sz="3200" dirty="0"/>
              <a:t> </a:t>
            </a:r>
            <a:r>
              <a:rPr lang="en-US" sz="3200" dirty="0" err="1"/>
              <a:t>gà</a:t>
            </a:r>
            <a:r>
              <a:rPr lang="en-US" sz="3200" dirty="0"/>
              <a:t> </a:t>
            </a:r>
            <a:r>
              <a:rPr lang="en-US" sz="3200" dirty="0" err="1"/>
              <a:t>mừng</a:t>
            </a:r>
            <a:r>
              <a:rPr lang="en-US" sz="3200" dirty="0"/>
              <a:t> </a:t>
            </a:r>
            <a:r>
              <a:rPr lang="en-US" sz="3200" dirty="0" err="1"/>
              <a:t>rỡ</a:t>
            </a:r>
            <a:r>
              <a:rPr lang="en-US" sz="3200" dirty="0"/>
              <a:t> “</a:t>
            </a:r>
            <a:r>
              <a:rPr lang="en-US" sz="3200" dirty="0" err="1"/>
              <a:t>tục</a:t>
            </a:r>
            <a:r>
              <a:rPr lang="en-US" sz="3200" dirty="0"/>
              <a:t>, </a:t>
            </a:r>
            <a:r>
              <a:rPr lang="en-US" sz="3200" dirty="0" err="1"/>
              <a:t>tục</a:t>
            </a:r>
            <a:r>
              <a:rPr lang="en-US" sz="3200" dirty="0"/>
              <a:t>” </a:t>
            </a:r>
            <a:r>
              <a:rPr lang="en-US" sz="3200" dirty="0" err="1"/>
              <a:t>dắt</a:t>
            </a:r>
            <a:r>
              <a:rPr lang="en-US" sz="3200" dirty="0"/>
              <a:t> </a:t>
            </a:r>
            <a:r>
              <a:rPr lang="en-US" sz="3200" dirty="0" err="1"/>
              <a:t>bầy</a:t>
            </a:r>
            <a:r>
              <a:rPr lang="en-US" sz="3200" dirty="0"/>
              <a:t> con </a:t>
            </a:r>
            <a:r>
              <a:rPr lang="en-US" sz="3200" dirty="0" err="1"/>
              <a:t>quây</a:t>
            </a:r>
            <a:r>
              <a:rPr lang="en-US" sz="3200" dirty="0"/>
              <a:t> </a:t>
            </a:r>
            <a:r>
              <a:rPr lang="en-US" sz="3200" dirty="0" err="1"/>
              <a:t>quanh</a:t>
            </a:r>
            <a:r>
              <a:rPr lang="en-US" sz="3200" dirty="0"/>
              <a:t> </a:t>
            </a:r>
            <a:r>
              <a:rPr lang="en-US" sz="3200" dirty="0" err="1"/>
              <a:t>vũng</a:t>
            </a:r>
            <a:r>
              <a:rPr lang="en-US" sz="3200" dirty="0"/>
              <a:t> </a:t>
            </a:r>
            <a:r>
              <a:rPr lang="en-US" sz="3200" dirty="0" err="1"/>
              <a:t>nước</a:t>
            </a:r>
            <a:r>
              <a:rPr lang="en-US" sz="3200" dirty="0"/>
              <a:t> </a:t>
            </a:r>
            <a:r>
              <a:rPr lang="en-US" sz="3200" dirty="0" err="1"/>
              <a:t>đọng</a:t>
            </a:r>
            <a:r>
              <a:rPr lang="en-US" sz="3200" dirty="0"/>
              <a:t> </a:t>
            </a:r>
            <a:r>
              <a:rPr lang="en-US" sz="3200" dirty="0" err="1"/>
              <a:t>trong</a:t>
            </a:r>
            <a:r>
              <a:rPr lang="en-US" sz="3200" dirty="0"/>
              <a:t> </a:t>
            </a:r>
            <a:r>
              <a:rPr lang="en-US" sz="3200" dirty="0" err="1"/>
              <a:t>vườn</a:t>
            </a:r>
            <a:r>
              <a:rPr lang="en-US" sz="3200" dirty="0"/>
              <a:t>. </a:t>
            </a:r>
            <a:endParaRPr lang="en-US" sz="3200" dirty="0" smtClean="0"/>
          </a:p>
          <a:p>
            <a:pPr algn="r"/>
            <a:r>
              <a:rPr lang="en-US" sz="3200" i="1" dirty="0" smtClean="0"/>
              <a:t>(</a:t>
            </a:r>
            <a:r>
              <a:rPr lang="en-US" sz="3200" i="1" dirty="0"/>
              <a:t>Theo </a:t>
            </a:r>
            <a:r>
              <a:rPr lang="en-US" sz="3200" i="1" dirty="0" err="1"/>
              <a:t>Vũ</a:t>
            </a:r>
            <a:r>
              <a:rPr lang="en-US" sz="3200" i="1" dirty="0"/>
              <a:t> </a:t>
            </a:r>
            <a:r>
              <a:rPr lang="en-US" sz="3200" i="1" dirty="0" err="1"/>
              <a:t>Tú</a:t>
            </a:r>
            <a:r>
              <a:rPr lang="en-US" sz="3200" i="1" dirty="0"/>
              <a:t> Nam</a:t>
            </a:r>
            <a:r>
              <a:rPr lang="en-US" sz="3200" i="1" dirty="0" smtClean="0"/>
              <a:t>)</a:t>
            </a:r>
            <a:endParaRPr lang="en-US" sz="3200" i="1" dirty="0"/>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321014" y="1600213"/>
            <a:ext cx="13529862" cy="46862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3850876" y="1600213"/>
            <a:ext cx="4452364" cy="4838687"/>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sp>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pic>
        <p:nvPicPr>
          <p:cNvPr id="9" name="Picture 8"/>
          <p:cNvPicPr>
            <a:picLocks noChangeAspect="1"/>
          </p:cNvPicPr>
          <p:nvPr/>
        </p:nvPicPr>
        <p:blipFill>
          <a:blip r:embed="rId3"/>
          <a:stretch>
            <a:fillRect/>
          </a:stretch>
        </p:blipFill>
        <p:spPr>
          <a:xfrm>
            <a:off x="321014" y="53811"/>
            <a:ext cx="3871296" cy="1280271"/>
          </a:xfrm>
          <a:prstGeom prst="rect">
            <a:avLst/>
          </a:prstGeom>
        </p:spPr>
      </p:pic>
      <p:sp>
        <p:nvSpPr>
          <p:cNvPr id="3" name="Rounded Rectangle 2"/>
          <p:cNvSpPr/>
          <p:nvPr/>
        </p:nvSpPr>
        <p:spPr>
          <a:xfrm>
            <a:off x="1066800" y="1799542"/>
            <a:ext cx="7924800" cy="6007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750327"/>
            <a:ext cx="13123929" cy="4401205"/>
          </a:xfrm>
          <a:prstGeom prst="rect">
            <a:avLst/>
          </a:prstGeom>
          <a:noFill/>
          <a:ln w="38100">
            <a:solidFill>
              <a:schemeClr val="tx1"/>
            </a:solidFill>
            <a:prstDash val="dash"/>
          </a:ln>
        </p:spPr>
        <p:txBody>
          <a:bodyPr wrap="square">
            <a:spAutoFit/>
          </a:bodyPr>
          <a:lstStyle/>
          <a:p>
            <a:pPr algn="just"/>
            <a:r>
              <a:rPr lang="en-US" sz="4000" b="1" dirty="0" smtClean="0"/>
              <a:t>a. </a:t>
            </a:r>
            <a:r>
              <a:rPr lang="en-US" sz="4000" dirty="0" err="1" smtClean="0"/>
              <a:t>Cuộc</a:t>
            </a:r>
            <a:r>
              <a:rPr lang="en-US" sz="4000" dirty="0" smtClean="0"/>
              <a:t> </a:t>
            </a:r>
            <a:r>
              <a:rPr lang="en-US" sz="4000" dirty="0" err="1"/>
              <a:t>sống</a:t>
            </a:r>
            <a:r>
              <a:rPr lang="en-US" sz="4000" dirty="0"/>
              <a:t> </a:t>
            </a:r>
            <a:r>
              <a:rPr lang="en-US" sz="4000" dirty="0" err="1"/>
              <a:t>quê</a:t>
            </a:r>
            <a:r>
              <a:rPr lang="en-US" sz="4000" dirty="0"/>
              <a:t> </a:t>
            </a:r>
            <a:r>
              <a:rPr lang="en-US" sz="4000" dirty="0" err="1"/>
              <a:t>tôi</a:t>
            </a:r>
            <a:r>
              <a:rPr lang="en-US" sz="4000" dirty="0"/>
              <a:t> </a:t>
            </a:r>
            <a:r>
              <a:rPr lang="en-US" sz="4000" dirty="0" err="1"/>
              <a:t>gắn</a:t>
            </a:r>
            <a:r>
              <a:rPr lang="en-US" sz="4000" dirty="0"/>
              <a:t> </a:t>
            </a:r>
            <a:r>
              <a:rPr lang="en-US" sz="4000" dirty="0" err="1"/>
              <a:t>bó</a:t>
            </a:r>
            <a:r>
              <a:rPr lang="en-US" sz="4000" dirty="0"/>
              <a:t> </a:t>
            </a:r>
            <a:r>
              <a:rPr lang="en-US" sz="4000" dirty="0" err="1"/>
              <a:t>với</a:t>
            </a:r>
            <a:r>
              <a:rPr lang="en-US" sz="4000" dirty="0"/>
              <a:t> </a:t>
            </a:r>
            <a:r>
              <a:rPr lang="en-US" sz="4000" dirty="0" err="1"/>
              <a:t>cây</a:t>
            </a:r>
            <a:r>
              <a:rPr lang="en-US" sz="4000" dirty="0"/>
              <a:t> </a:t>
            </a:r>
            <a:r>
              <a:rPr lang="en-US" sz="4000" dirty="0" err="1"/>
              <a:t>cọ</a:t>
            </a:r>
            <a:r>
              <a:rPr lang="en-US" sz="4000" dirty="0"/>
              <a:t>. Cha </a:t>
            </a:r>
            <a:r>
              <a:rPr lang="en-US" sz="4000" dirty="0" err="1"/>
              <a:t>làm</a:t>
            </a:r>
            <a:r>
              <a:rPr lang="en-US" sz="4000" dirty="0"/>
              <a:t> </a:t>
            </a:r>
            <a:r>
              <a:rPr lang="en-US" sz="4000" dirty="0" err="1"/>
              <a:t>cho</a:t>
            </a:r>
            <a:r>
              <a:rPr lang="en-US" sz="4000" dirty="0"/>
              <a:t> </a:t>
            </a:r>
            <a:r>
              <a:rPr lang="en-US" sz="4000" dirty="0" err="1"/>
              <a:t>tôi</a:t>
            </a:r>
            <a:r>
              <a:rPr lang="en-US" sz="4000" dirty="0"/>
              <a:t> </a:t>
            </a:r>
            <a:r>
              <a:rPr lang="en-US" sz="4000" dirty="0" err="1"/>
              <a:t>chiếc</a:t>
            </a:r>
            <a:r>
              <a:rPr lang="en-US" sz="4000" dirty="0"/>
              <a:t> </a:t>
            </a:r>
            <a:r>
              <a:rPr lang="en-US" sz="4000" dirty="0" err="1"/>
              <a:t>chổi</a:t>
            </a:r>
            <a:r>
              <a:rPr lang="en-US" sz="4000" dirty="0"/>
              <a:t> </a:t>
            </a:r>
            <a:r>
              <a:rPr lang="en-US" sz="4000" dirty="0" err="1"/>
              <a:t>cọ</a:t>
            </a:r>
            <a:r>
              <a:rPr lang="en-US" sz="4000" dirty="0"/>
              <a:t> </a:t>
            </a:r>
            <a:r>
              <a:rPr lang="en-US" sz="4000" dirty="0" err="1"/>
              <a:t>để</a:t>
            </a:r>
            <a:r>
              <a:rPr lang="en-US" sz="4000" dirty="0"/>
              <a:t> </a:t>
            </a:r>
            <a:r>
              <a:rPr lang="en-US" sz="4000" dirty="0" err="1"/>
              <a:t>quét</a:t>
            </a:r>
            <a:r>
              <a:rPr lang="en-US" sz="4000" dirty="0"/>
              <a:t> </a:t>
            </a:r>
            <a:r>
              <a:rPr lang="en-US" sz="4000" dirty="0" err="1"/>
              <a:t>nhà</a:t>
            </a:r>
            <a:r>
              <a:rPr lang="en-US" sz="4000" dirty="0"/>
              <a:t>, </a:t>
            </a:r>
            <a:r>
              <a:rPr lang="en-US" sz="4000" dirty="0" err="1"/>
              <a:t>quét</a:t>
            </a:r>
            <a:r>
              <a:rPr lang="en-US" sz="4000" dirty="0"/>
              <a:t> </a:t>
            </a:r>
            <a:r>
              <a:rPr lang="en-US" sz="4000" dirty="0" err="1"/>
              <a:t>sân</a:t>
            </a:r>
            <a:r>
              <a:rPr lang="en-US" sz="4000" dirty="0"/>
              <a:t>. </a:t>
            </a:r>
            <a:r>
              <a:rPr lang="en-US" sz="4000" dirty="0" err="1"/>
              <a:t>Mẹ</a:t>
            </a:r>
            <a:r>
              <a:rPr lang="en-US" sz="4000" dirty="0"/>
              <a:t> </a:t>
            </a:r>
            <a:r>
              <a:rPr lang="en-US" sz="4000" dirty="0" err="1"/>
              <a:t>đựng</a:t>
            </a:r>
            <a:r>
              <a:rPr lang="en-US" sz="4000" dirty="0"/>
              <a:t> </a:t>
            </a:r>
            <a:r>
              <a:rPr lang="en-US" sz="4000" dirty="0" err="1"/>
              <a:t>hạt</a:t>
            </a:r>
            <a:r>
              <a:rPr lang="en-US" sz="4000" dirty="0"/>
              <a:t> </a:t>
            </a:r>
            <a:r>
              <a:rPr lang="en-US" sz="4000" dirty="0" err="1"/>
              <a:t>giống</a:t>
            </a:r>
            <a:r>
              <a:rPr lang="en-US" sz="4000" dirty="0"/>
              <a:t> </a:t>
            </a:r>
            <a:r>
              <a:rPr lang="en-US" sz="4000" dirty="0" err="1"/>
              <a:t>đầy</a:t>
            </a:r>
            <a:r>
              <a:rPr lang="en-US" sz="4000" dirty="0"/>
              <a:t> </a:t>
            </a:r>
            <a:r>
              <a:rPr lang="en-US" sz="4000" dirty="0" err="1"/>
              <a:t>móm</a:t>
            </a:r>
            <a:r>
              <a:rPr lang="en-US" sz="4000" dirty="0"/>
              <a:t> </a:t>
            </a:r>
            <a:r>
              <a:rPr lang="en-US" sz="4000" dirty="0" err="1"/>
              <a:t>lá</a:t>
            </a:r>
            <a:r>
              <a:rPr lang="en-US" sz="4000" dirty="0"/>
              <a:t> </a:t>
            </a:r>
            <a:r>
              <a:rPr lang="en-US" sz="4000" dirty="0" err="1"/>
              <a:t>cọ</a:t>
            </a:r>
            <a:r>
              <a:rPr lang="en-US" sz="4000" dirty="0"/>
              <a:t>, </a:t>
            </a:r>
            <a:r>
              <a:rPr lang="en-US" sz="4000" dirty="0" err="1"/>
              <a:t>treo</a:t>
            </a:r>
            <a:r>
              <a:rPr lang="en-US" sz="4000" dirty="0"/>
              <a:t> </a:t>
            </a:r>
            <a:r>
              <a:rPr lang="en-US" sz="4000" dirty="0" err="1"/>
              <a:t>lên</a:t>
            </a:r>
            <a:r>
              <a:rPr lang="en-US" sz="4000" dirty="0"/>
              <a:t> </a:t>
            </a:r>
            <a:r>
              <a:rPr lang="en-US" sz="4000" dirty="0" err="1"/>
              <a:t>gác</a:t>
            </a:r>
            <a:r>
              <a:rPr lang="en-US" sz="4000" dirty="0"/>
              <a:t> </a:t>
            </a:r>
            <a:r>
              <a:rPr lang="en-US" sz="4000" dirty="0" err="1"/>
              <a:t>bếp</a:t>
            </a:r>
            <a:r>
              <a:rPr lang="en-US" sz="4000" dirty="0"/>
              <a:t> </a:t>
            </a:r>
            <a:r>
              <a:rPr lang="en-US" sz="4000" dirty="0" err="1"/>
              <a:t>để</a:t>
            </a:r>
            <a:r>
              <a:rPr lang="en-US" sz="4000" dirty="0"/>
              <a:t> </a:t>
            </a:r>
            <a:r>
              <a:rPr lang="en-US" sz="4000" dirty="0" err="1"/>
              <a:t>gieo</a:t>
            </a:r>
            <a:r>
              <a:rPr lang="en-US" sz="4000" dirty="0"/>
              <a:t> </a:t>
            </a:r>
            <a:r>
              <a:rPr lang="en-US" sz="4000" dirty="0" err="1"/>
              <a:t>cấy</a:t>
            </a:r>
            <a:r>
              <a:rPr lang="en-US" sz="4000" dirty="0"/>
              <a:t> </a:t>
            </a:r>
            <a:r>
              <a:rPr lang="en-US" sz="4000" dirty="0" err="1"/>
              <a:t>mùa</a:t>
            </a:r>
            <a:r>
              <a:rPr lang="en-US" sz="4000" dirty="0"/>
              <a:t> </a:t>
            </a:r>
            <a:r>
              <a:rPr lang="en-US" sz="4000" dirty="0" err="1"/>
              <a:t>sau</a:t>
            </a:r>
            <a:r>
              <a:rPr lang="en-US" sz="4000" dirty="0"/>
              <a:t>. </a:t>
            </a:r>
            <a:r>
              <a:rPr lang="en-US" sz="4000" dirty="0" err="1"/>
              <a:t>Chị</a:t>
            </a:r>
            <a:r>
              <a:rPr lang="en-US" sz="4000" dirty="0"/>
              <a:t> </a:t>
            </a:r>
            <a:r>
              <a:rPr lang="en-US" sz="4000" dirty="0" err="1"/>
              <a:t>tôi</a:t>
            </a:r>
            <a:r>
              <a:rPr lang="en-US" sz="4000" dirty="0"/>
              <a:t> </a:t>
            </a:r>
            <a:r>
              <a:rPr lang="en-US" sz="4000" dirty="0" err="1"/>
              <a:t>đan</a:t>
            </a:r>
            <a:r>
              <a:rPr lang="en-US" sz="4000" dirty="0"/>
              <a:t> </a:t>
            </a:r>
            <a:r>
              <a:rPr lang="en-US" sz="4000" dirty="0" err="1"/>
              <a:t>nón</a:t>
            </a:r>
            <a:r>
              <a:rPr lang="en-US" sz="4000" dirty="0"/>
              <a:t> </a:t>
            </a:r>
            <a:r>
              <a:rPr lang="en-US" sz="4000" dirty="0" err="1"/>
              <a:t>lá</a:t>
            </a:r>
            <a:r>
              <a:rPr lang="en-US" sz="4000" dirty="0"/>
              <a:t> </a:t>
            </a:r>
            <a:r>
              <a:rPr lang="en-US" sz="4000" dirty="0" err="1"/>
              <a:t>cọ</a:t>
            </a:r>
            <a:r>
              <a:rPr lang="en-US" sz="4000" dirty="0"/>
              <a:t>, </a:t>
            </a:r>
            <a:r>
              <a:rPr lang="en-US" sz="4000" dirty="0" err="1"/>
              <a:t>lại</a:t>
            </a:r>
            <a:r>
              <a:rPr lang="en-US" sz="4000" dirty="0"/>
              <a:t> </a:t>
            </a:r>
            <a:r>
              <a:rPr lang="en-US" sz="4000" dirty="0" err="1"/>
              <a:t>biết</a:t>
            </a:r>
            <a:r>
              <a:rPr lang="en-US" sz="4000" dirty="0"/>
              <a:t> </a:t>
            </a:r>
            <a:r>
              <a:rPr lang="en-US" sz="4000" dirty="0" err="1"/>
              <a:t>đan</a:t>
            </a:r>
            <a:r>
              <a:rPr lang="en-US" sz="4000" dirty="0"/>
              <a:t> </a:t>
            </a:r>
            <a:r>
              <a:rPr lang="en-US" sz="4000" dirty="0" err="1"/>
              <a:t>cả</a:t>
            </a:r>
            <a:r>
              <a:rPr lang="en-US" sz="4000" dirty="0"/>
              <a:t> </a:t>
            </a:r>
            <a:r>
              <a:rPr lang="en-US" sz="4000" dirty="0" err="1"/>
              <a:t>mành</a:t>
            </a:r>
            <a:r>
              <a:rPr lang="en-US" sz="4000" dirty="0"/>
              <a:t> </a:t>
            </a:r>
            <a:r>
              <a:rPr lang="en-US" sz="4000" dirty="0" err="1"/>
              <a:t>cọ</a:t>
            </a:r>
            <a:r>
              <a:rPr lang="en-US" sz="4000" dirty="0"/>
              <a:t> </a:t>
            </a:r>
            <a:r>
              <a:rPr lang="en-US" sz="4000" dirty="0" err="1"/>
              <a:t>và</a:t>
            </a:r>
            <a:r>
              <a:rPr lang="en-US" sz="4000" dirty="0"/>
              <a:t> </a:t>
            </a:r>
            <a:r>
              <a:rPr lang="en-US" sz="4000" dirty="0" err="1"/>
              <a:t>làn</a:t>
            </a:r>
            <a:r>
              <a:rPr lang="en-US" sz="4000" dirty="0"/>
              <a:t> </a:t>
            </a:r>
            <a:r>
              <a:rPr lang="en-US" sz="4000" dirty="0" err="1"/>
              <a:t>cọ</a:t>
            </a:r>
            <a:r>
              <a:rPr lang="en-US" sz="4000" dirty="0"/>
              <a:t> </a:t>
            </a:r>
            <a:r>
              <a:rPr lang="en-US" sz="4000" dirty="0" err="1"/>
              <a:t>xuất</a:t>
            </a:r>
            <a:r>
              <a:rPr lang="en-US" sz="4000" dirty="0"/>
              <a:t> </a:t>
            </a:r>
            <a:r>
              <a:rPr lang="en-US" sz="4000" dirty="0" err="1"/>
              <a:t>khẩu</a:t>
            </a:r>
            <a:r>
              <a:rPr lang="en-US" sz="4000" dirty="0"/>
              <a:t>. </a:t>
            </a:r>
            <a:r>
              <a:rPr lang="en-US" sz="4000" dirty="0" err="1"/>
              <a:t>Chiều</a:t>
            </a:r>
            <a:r>
              <a:rPr lang="en-US" sz="4000" dirty="0"/>
              <a:t> </a:t>
            </a:r>
            <a:r>
              <a:rPr lang="en-US" sz="4000" dirty="0" err="1"/>
              <a:t>chiều</a:t>
            </a:r>
            <a:r>
              <a:rPr lang="en-US" sz="4000" dirty="0"/>
              <a:t> </a:t>
            </a:r>
            <a:r>
              <a:rPr lang="en-US" sz="4000" dirty="0" err="1"/>
              <a:t>chăn</a:t>
            </a:r>
            <a:r>
              <a:rPr lang="en-US" sz="4000" dirty="0"/>
              <a:t> </a:t>
            </a:r>
            <a:r>
              <a:rPr lang="en-US" sz="4000" dirty="0" err="1"/>
              <a:t>trâu</a:t>
            </a:r>
            <a:r>
              <a:rPr lang="en-US" sz="4000" dirty="0"/>
              <a:t>, </a:t>
            </a:r>
            <a:r>
              <a:rPr lang="en-US" sz="4000" dirty="0" err="1"/>
              <a:t>chúng</a:t>
            </a:r>
            <a:r>
              <a:rPr lang="en-US" sz="4000" dirty="0"/>
              <a:t> </a:t>
            </a:r>
            <a:r>
              <a:rPr lang="en-US" sz="4000" dirty="0" err="1"/>
              <a:t>tôi</a:t>
            </a:r>
            <a:r>
              <a:rPr lang="en-US" sz="4000" dirty="0"/>
              <a:t> </a:t>
            </a:r>
            <a:r>
              <a:rPr lang="en-US" sz="4000" dirty="0" err="1"/>
              <a:t>rủ</a:t>
            </a:r>
            <a:r>
              <a:rPr lang="en-US" sz="4000" dirty="0"/>
              <a:t> </a:t>
            </a:r>
            <a:r>
              <a:rPr lang="en-US" sz="4000" dirty="0" err="1"/>
              <a:t>nhau</a:t>
            </a:r>
            <a:r>
              <a:rPr lang="en-US" sz="4000" dirty="0"/>
              <a:t> </a:t>
            </a:r>
            <a:r>
              <a:rPr lang="en-US" sz="4000" dirty="0" err="1"/>
              <a:t>đi</a:t>
            </a:r>
            <a:r>
              <a:rPr lang="en-US" sz="4000" dirty="0"/>
              <a:t> </a:t>
            </a:r>
            <a:r>
              <a:rPr lang="en-US" sz="4000" dirty="0" err="1"/>
              <a:t>nhặt</a:t>
            </a:r>
            <a:r>
              <a:rPr lang="en-US" sz="4000" dirty="0"/>
              <a:t> </a:t>
            </a:r>
            <a:r>
              <a:rPr lang="en-US" sz="4000" dirty="0" err="1"/>
              <a:t>những</a:t>
            </a:r>
            <a:r>
              <a:rPr lang="en-US" sz="4000" dirty="0"/>
              <a:t> </a:t>
            </a:r>
            <a:r>
              <a:rPr lang="en-US" sz="4000" dirty="0" err="1"/>
              <a:t>trái</a:t>
            </a:r>
            <a:r>
              <a:rPr lang="en-US" sz="4000" dirty="0"/>
              <a:t> </a:t>
            </a:r>
            <a:r>
              <a:rPr lang="en-US" sz="4000" dirty="0" err="1"/>
              <a:t>cọ</a:t>
            </a:r>
            <a:r>
              <a:rPr lang="en-US" sz="4000" dirty="0"/>
              <a:t> </a:t>
            </a:r>
            <a:r>
              <a:rPr lang="en-US" sz="4000" dirty="0" err="1"/>
              <a:t>rơi</a:t>
            </a:r>
            <a:r>
              <a:rPr lang="en-US" sz="4000" dirty="0"/>
              <a:t> </a:t>
            </a:r>
            <a:r>
              <a:rPr lang="en-US" sz="4000" dirty="0" err="1"/>
              <a:t>đầy</a:t>
            </a:r>
            <a:r>
              <a:rPr lang="en-US" sz="4000" dirty="0"/>
              <a:t> </a:t>
            </a:r>
            <a:r>
              <a:rPr lang="en-US" sz="4000" dirty="0" err="1"/>
              <a:t>quanh</a:t>
            </a:r>
            <a:r>
              <a:rPr lang="en-US" sz="4000" dirty="0"/>
              <a:t> </a:t>
            </a:r>
            <a:r>
              <a:rPr lang="en-US" sz="4000" dirty="0" err="1"/>
              <a:t>gốc</a:t>
            </a:r>
            <a:r>
              <a:rPr lang="en-US" sz="4000" dirty="0"/>
              <a:t> </a:t>
            </a:r>
            <a:r>
              <a:rPr lang="en-US" sz="4000" dirty="0" err="1"/>
              <a:t>về</a:t>
            </a:r>
            <a:r>
              <a:rPr lang="en-US" sz="4000" dirty="0"/>
              <a:t> om, </a:t>
            </a:r>
            <a:r>
              <a:rPr lang="en-US" sz="4000" dirty="0" err="1"/>
              <a:t>ăn</a:t>
            </a:r>
            <a:r>
              <a:rPr lang="en-US" sz="4000" dirty="0"/>
              <a:t> </a:t>
            </a:r>
            <a:r>
              <a:rPr lang="en-US" sz="4000" dirty="0" err="1"/>
              <a:t>vừa</a:t>
            </a:r>
            <a:r>
              <a:rPr lang="en-US" sz="4000" dirty="0"/>
              <a:t> </a:t>
            </a:r>
            <a:r>
              <a:rPr lang="en-US" sz="4000" dirty="0" err="1"/>
              <a:t>béo</a:t>
            </a:r>
            <a:r>
              <a:rPr lang="en-US" sz="4000" dirty="0"/>
              <a:t> </a:t>
            </a:r>
            <a:r>
              <a:rPr lang="en-US" sz="4000" dirty="0" err="1"/>
              <a:t>vừa</a:t>
            </a:r>
            <a:r>
              <a:rPr lang="en-US" sz="4000" dirty="0"/>
              <a:t> </a:t>
            </a:r>
            <a:r>
              <a:rPr lang="en-US" sz="4000" dirty="0" err="1"/>
              <a:t>bùi</a:t>
            </a:r>
            <a:r>
              <a:rPr lang="en-US" sz="4000" dirty="0" smtClean="0"/>
              <a:t>.</a:t>
            </a:r>
          </a:p>
          <a:p>
            <a:pPr algn="r"/>
            <a:r>
              <a:rPr lang="en-US" sz="3600" i="1" dirty="0" smtClean="0"/>
              <a:t>(</a:t>
            </a:r>
            <a:r>
              <a:rPr lang="en-US" sz="3600" i="1" dirty="0"/>
              <a:t>Nguyễn </a:t>
            </a:r>
            <a:r>
              <a:rPr lang="en-US" sz="3600" i="1" dirty="0" err="1"/>
              <a:t>Thái</a:t>
            </a:r>
            <a:r>
              <a:rPr lang="en-US" sz="3600" i="1" dirty="0"/>
              <a:t> </a:t>
            </a:r>
            <a:r>
              <a:rPr lang="en-US" sz="3600" i="1" dirty="0" err="1"/>
              <a:t>Vận</a:t>
            </a:r>
            <a:r>
              <a:rPr lang="en-US" sz="3600" i="1" dirty="0" smtClean="0"/>
              <a:t>)</a:t>
            </a:r>
            <a:endParaRPr lang="en-US" sz="3600" i="1" dirty="0"/>
          </a:p>
        </p:txBody>
      </p:sp>
      <p:pic>
        <p:nvPicPr>
          <p:cNvPr id="4098" name="Picture 2" descr="Bình yên dưới tán cọ xanh đất T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5323">
            <a:off x="946586" y="5747358"/>
            <a:ext cx="5575165" cy="418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Miền quê dưới tán lá cọ"/>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248">
            <a:off x="7772400" y="5401638"/>
            <a:ext cx="7010400" cy="437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randombar(horizontal)">
                                      <p:cBhvr>
                                        <p:cTn id="1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7" name="Rectangle 6"/>
          <p:cNvSpPr/>
          <p:nvPr/>
        </p:nvSpPr>
        <p:spPr>
          <a:xfrm>
            <a:off x="762000" y="1592593"/>
            <a:ext cx="16859824" cy="3785652"/>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4000" dirty="0"/>
              <a:t>b. </a:t>
            </a:r>
            <a:r>
              <a:rPr lang="en-US" sz="4000" dirty="0" err="1"/>
              <a:t>Ánh</a:t>
            </a:r>
            <a:r>
              <a:rPr lang="en-US" sz="4000" dirty="0"/>
              <a:t> </a:t>
            </a:r>
            <a:r>
              <a:rPr lang="en-US" sz="4000" dirty="0" err="1"/>
              <a:t>nắng</a:t>
            </a:r>
            <a:r>
              <a:rPr lang="en-US" sz="4000" dirty="0"/>
              <a:t> ban </a:t>
            </a:r>
            <a:r>
              <a:rPr lang="en-US" sz="4000" dirty="0" err="1"/>
              <a:t>mai</a:t>
            </a:r>
            <a:r>
              <a:rPr lang="en-US" sz="4000" dirty="0"/>
              <a:t> </a:t>
            </a:r>
            <a:r>
              <a:rPr lang="en-US" sz="4000" dirty="0" err="1"/>
              <a:t>trải</a:t>
            </a:r>
            <a:r>
              <a:rPr lang="en-US" sz="4000" dirty="0"/>
              <a:t> </a:t>
            </a:r>
            <a:r>
              <a:rPr lang="en-US" sz="4000" dirty="0" err="1"/>
              <a:t>xuống</a:t>
            </a:r>
            <a:r>
              <a:rPr lang="en-US" sz="4000" dirty="0"/>
              <a:t> </a:t>
            </a:r>
            <a:r>
              <a:rPr lang="en-US" sz="4000" dirty="0" err="1"/>
              <a:t>cánh</a:t>
            </a:r>
            <a:r>
              <a:rPr lang="en-US" sz="4000" dirty="0"/>
              <a:t> </a:t>
            </a:r>
            <a:r>
              <a:rPr lang="en-US" sz="4000" dirty="0" err="1"/>
              <a:t>đồng</a:t>
            </a:r>
            <a:r>
              <a:rPr lang="en-US" sz="4000" dirty="0"/>
              <a:t> </a:t>
            </a:r>
            <a:r>
              <a:rPr lang="en-US" sz="4000" dirty="0" err="1"/>
              <a:t>vàng</a:t>
            </a:r>
            <a:r>
              <a:rPr lang="en-US" sz="4000" dirty="0"/>
              <a:t> </a:t>
            </a:r>
            <a:r>
              <a:rPr lang="en-US" sz="4000" dirty="0" err="1"/>
              <a:t>óng</a:t>
            </a:r>
            <a:r>
              <a:rPr lang="en-US" sz="4000" dirty="0"/>
              <a:t>, </a:t>
            </a:r>
            <a:r>
              <a:rPr lang="en-US" sz="4000" dirty="0" err="1"/>
              <a:t>xua</a:t>
            </a:r>
            <a:r>
              <a:rPr lang="en-US" sz="4000" dirty="0"/>
              <a:t> tan </a:t>
            </a:r>
            <a:r>
              <a:rPr lang="en-US" sz="4000" dirty="0" err="1"/>
              <a:t>dần</a:t>
            </a:r>
            <a:r>
              <a:rPr lang="en-US" sz="4000" dirty="0"/>
              <a:t> </a:t>
            </a:r>
            <a:r>
              <a:rPr lang="en-US" sz="4000" dirty="0" err="1"/>
              <a:t>hơi</a:t>
            </a:r>
            <a:r>
              <a:rPr lang="en-US" sz="4000" dirty="0"/>
              <a:t> </a:t>
            </a:r>
            <a:r>
              <a:rPr lang="en-US" sz="4000" dirty="0" err="1"/>
              <a:t>lạnh</a:t>
            </a:r>
            <a:r>
              <a:rPr lang="en-US" sz="4000" dirty="0"/>
              <a:t> </a:t>
            </a:r>
            <a:r>
              <a:rPr lang="en-US" sz="4000" dirty="0" err="1"/>
              <a:t>mùa</a:t>
            </a:r>
            <a:r>
              <a:rPr lang="en-US" sz="4000" dirty="0"/>
              <a:t> </a:t>
            </a:r>
            <a:r>
              <a:rPr lang="en-US" sz="4000" dirty="0" err="1"/>
              <a:t>đông</a:t>
            </a:r>
            <a:r>
              <a:rPr lang="en-US" sz="4000" dirty="0"/>
              <a:t>. </a:t>
            </a:r>
            <a:r>
              <a:rPr lang="en-US" sz="4000" dirty="0" err="1"/>
              <a:t>Lúa</a:t>
            </a:r>
            <a:r>
              <a:rPr lang="en-US" sz="4000" dirty="0"/>
              <a:t> </a:t>
            </a:r>
            <a:r>
              <a:rPr lang="en-US" sz="4000" dirty="0" err="1"/>
              <a:t>nặng</a:t>
            </a:r>
            <a:r>
              <a:rPr lang="en-US" sz="4000" dirty="0"/>
              <a:t> </a:t>
            </a:r>
            <a:r>
              <a:rPr lang="en-US" sz="4000" dirty="0" err="1"/>
              <a:t>trĩu</a:t>
            </a:r>
            <a:r>
              <a:rPr lang="en-US" sz="4000" dirty="0"/>
              <a:t> </a:t>
            </a:r>
            <a:r>
              <a:rPr lang="en-US" sz="4000" dirty="0" err="1"/>
              <a:t>bông</a:t>
            </a:r>
            <a:r>
              <a:rPr lang="en-US" sz="4000" dirty="0"/>
              <a:t> </a:t>
            </a:r>
            <a:r>
              <a:rPr lang="en-US" sz="4000" dirty="0" err="1"/>
              <a:t>ngả</a:t>
            </a:r>
            <a:r>
              <a:rPr lang="en-US" sz="4000" dirty="0"/>
              <a:t> </a:t>
            </a:r>
            <a:r>
              <a:rPr lang="en-US" sz="4000" dirty="0" err="1"/>
              <a:t>đầu</a:t>
            </a:r>
            <a:r>
              <a:rPr lang="en-US" sz="4000" dirty="0"/>
              <a:t> </a:t>
            </a:r>
            <a:r>
              <a:rPr lang="en-US" sz="4000" dirty="0" err="1"/>
              <a:t>vào</a:t>
            </a:r>
            <a:r>
              <a:rPr lang="en-US" sz="4000" dirty="0"/>
              <a:t> </a:t>
            </a:r>
            <a:r>
              <a:rPr lang="en-US" sz="4000" dirty="0" err="1"/>
              <a:t>nhau</a:t>
            </a:r>
            <a:r>
              <a:rPr lang="en-US" sz="4000" dirty="0"/>
              <a:t>, </a:t>
            </a:r>
            <a:r>
              <a:rPr lang="en-US" sz="4000" dirty="0" err="1"/>
              <a:t>thoang</a:t>
            </a:r>
            <a:r>
              <a:rPr lang="en-US" sz="4000" dirty="0"/>
              <a:t> </a:t>
            </a:r>
            <a:r>
              <a:rPr lang="en-US" sz="4000" dirty="0" err="1"/>
              <a:t>thoảng</a:t>
            </a:r>
            <a:r>
              <a:rPr lang="en-US" sz="4000" dirty="0"/>
              <a:t> </a:t>
            </a:r>
            <a:r>
              <a:rPr lang="en-US" sz="4000" dirty="0" err="1"/>
              <a:t>hương</a:t>
            </a:r>
            <a:r>
              <a:rPr lang="en-US" sz="4000" dirty="0"/>
              <a:t> </a:t>
            </a:r>
            <a:r>
              <a:rPr lang="en-US" sz="4000" dirty="0" err="1"/>
              <a:t>thơm</a:t>
            </a:r>
            <a:r>
              <a:rPr lang="en-US" sz="4000" dirty="0"/>
              <a:t>. </a:t>
            </a:r>
            <a:r>
              <a:rPr lang="en-US" sz="4000" dirty="0" err="1"/>
              <a:t>Từng</a:t>
            </a:r>
            <a:r>
              <a:rPr lang="en-US" sz="4000" dirty="0"/>
              <a:t> </a:t>
            </a:r>
            <a:r>
              <a:rPr lang="en-US" sz="4000" dirty="0" err="1"/>
              <a:t>cơn</a:t>
            </a:r>
            <a:r>
              <a:rPr lang="en-US" sz="4000" dirty="0"/>
              <a:t> </a:t>
            </a:r>
            <a:r>
              <a:rPr lang="en-US" sz="4000" dirty="0" err="1"/>
              <a:t>gió</a:t>
            </a:r>
            <a:r>
              <a:rPr lang="en-US" sz="4000" dirty="0"/>
              <a:t> </a:t>
            </a:r>
            <a:r>
              <a:rPr lang="en-US" sz="4000" dirty="0" err="1"/>
              <a:t>nhẹ</a:t>
            </a:r>
            <a:r>
              <a:rPr lang="en-US" sz="4000" dirty="0"/>
              <a:t> </a:t>
            </a:r>
            <a:r>
              <a:rPr lang="en-US" sz="4000" dirty="0" err="1"/>
              <a:t>làm</a:t>
            </a:r>
            <a:r>
              <a:rPr lang="en-US" sz="4000" dirty="0"/>
              <a:t> </a:t>
            </a:r>
            <a:r>
              <a:rPr lang="en-US" sz="4000" dirty="0" err="1"/>
              <a:t>cả</a:t>
            </a:r>
            <a:r>
              <a:rPr lang="en-US" sz="4000" dirty="0"/>
              <a:t> </a:t>
            </a:r>
            <a:r>
              <a:rPr lang="en-US" sz="4000" dirty="0" err="1"/>
              <a:t>biển</a:t>
            </a:r>
            <a:r>
              <a:rPr lang="en-US" sz="4000" dirty="0"/>
              <a:t> </a:t>
            </a:r>
            <a:r>
              <a:rPr lang="en-US" sz="4000" dirty="0" err="1"/>
              <a:t>vàng</a:t>
            </a:r>
            <a:r>
              <a:rPr lang="en-US" sz="4000" dirty="0"/>
              <a:t> rung </a:t>
            </a:r>
            <a:r>
              <a:rPr lang="en-US" sz="4000" dirty="0" err="1"/>
              <a:t>rinh</a:t>
            </a:r>
            <a:r>
              <a:rPr lang="en-US" sz="4000" dirty="0"/>
              <a:t> </a:t>
            </a:r>
            <a:r>
              <a:rPr lang="en-US" sz="4000" dirty="0" err="1"/>
              <a:t>như</a:t>
            </a:r>
            <a:r>
              <a:rPr lang="en-US" sz="4000" dirty="0"/>
              <a:t> </a:t>
            </a:r>
            <a:r>
              <a:rPr lang="en-US" sz="4000" dirty="0" err="1"/>
              <a:t>gợn</a:t>
            </a:r>
            <a:r>
              <a:rPr lang="en-US" sz="4000" dirty="0"/>
              <a:t> </a:t>
            </a:r>
            <a:r>
              <a:rPr lang="en-US" sz="4000" dirty="0" err="1"/>
              <a:t>sóng</a:t>
            </a:r>
            <a:r>
              <a:rPr lang="en-US" sz="4000" dirty="0"/>
              <a:t>. </a:t>
            </a:r>
            <a:r>
              <a:rPr lang="en-US" sz="4000" dirty="0" err="1"/>
              <a:t>Đàn</a:t>
            </a:r>
            <a:r>
              <a:rPr lang="en-US" sz="4000" dirty="0"/>
              <a:t> </a:t>
            </a:r>
            <a:r>
              <a:rPr lang="en-US" sz="4000" dirty="0" err="1"/>
              <a:t>chim</a:t>
            </a:r>
            <a:r>
              <a:rPr lang="en-US" sz="4000" dirty="0"/>
              <a:t> </a:t>
            </a:r>
            <a:r>
              <a:rPr lang="en-US" sz="4000" dirty="0" err="1"/>
              <a:t>gáy</a:t>
            </a:r>
            <a:r>
              <a:rPr lang="en-US" sz="4000" dirty="0"/>
              <a:t> ở </a:t>
            </a:r>
            <a:r>
              <a:rPr lang="en-US" sz="4000" dirty="0" err="1"/>
              <a:t>đâu</a:t>
            </a:r>
            <a:r>
              <a:rPr lang="en-US" sz="4000" dirty="0"/>
              <a:t> bay </a:t>
            </a:r>
            <a:r>
              <a:rPr lang="en-US" sz="4000" dirty="0" err="1"/>
              <a:t>về</a:t>
            </a:r>
            <a:r>
              <a:rPr lang="en-US" sz="4000" dirty="0"/>
              <a:t> </a:t>
            </a:r>
            <a:r>
              <a:rPr lang="en-US" sz="4000" dirty="0" err="1"/>
              <a:t>gù</a:t>
            </a:r>
            <a:r>
              <a:rPr lang="en-US" sz="4000" dirty="0"/>
              <a:t> </a:t>
            </a:r>
            <a:r>
              <a:rPr lang="en-US" sz="4000" dirty="0" err="1"/>
              <a:t>vang</a:t>
            </a:r>
            <a:r>
              <a:rPr lang="en-US" sz="4000" dirty="0"/>
              <a:t> </a:t>
            </a:r>
            <a:r>
              <a:rPr lang="en-US" sz="4000" dirty="0" err="1"/>
              <a:t>cánh</a:t>
            </a:r>
            <a:r>
              <a:rPr lang="en-US" sz="4000" dirty="0"/>
              <a:t> </a:t>
            </a:r>
            <a:r>
              <a:rPr lang="en-US" sz="4000" dirty="0" err="1"/>
              <a:t>đồng</a:t>
            </a:r>
            <a:r>
              <a:rPr lang="en-US" sz="4000" dirty="0"/>
              <a:t>, </a:t>
            </a:r>
            <a:r>
              <a:rPr lang="en-US" sz="4000" dirty="0" err="1"/>
              <a:t>như</a:t>
            </a:r>
            <a:r>
              <a:rPr lang="en-US" sz="4000" dirty="0"/>
              <a:t> </a:t>
            </a:r>
            <a:r>
              <a:rPr lang="en-US" sz="4000" dirty="0" err="1"/>
              <a:t>hoà</a:t>
            </a:r>
            <a:r>
              <a:rPr lang="en-US" sz="4000" dirty="0"/>
              <a:t> </a:t>
            </a:r>
            <a:r>
              <a:rPr lang="en-US" sz="4000" dirty="0" err="1"/>
              <a:t>nhịp</a:t>
            </a:r>
            <a:r>
              <a:rPr lang="en-US" sz="4000" dirty="0"/>
              <a:t> </a:t>
            </a:r>
            <a:r>
              <a:rPr lang="en-US" sz="4000" dirty="0" err="1"/>
              <a:t>với</a:t>
            </a:r>
            <a:r>
              <a:rPr lang="en-US" sz="4000" dirty="0"/>
              <a:t> </a:t>
            </a:r>
            <a:r>
              <a:rPr lang="en-US" sz="4000" dirty="0" err="1"/>
              <a:t>tiếng</a:t>
            </a:r>
            <a:r>
              <a:rPr lang="en-US" sz="4000" dirty="0"/>
              <a:t> </a:t>
            </a:r>
            <a:r>
              <a:rPr lang="en-US" sz="4000" dirty="0" err="1"/>
              <a:t>hát</a:t>
            </a:r>
            <a:r>
              <a:rPr lang="en-US" sz="4000" dirty="0"/>
              <a:t> </a:t>
            </a:r>
            <a:r>
              <a:rPr lang="en-US" sz="4000" dirty="0" err="1"/>
              <a:t>trên</a:t>
            </a:r>
            <a:r>
              <a:rPr lang="en-US" sz="4000" dirty="0"/>
              <a:t> </a:t>
            </a:r>
            <a:r>
              <a:rPr lang="en-US" sz="4000" dirty="0" err="1"/>
              <a:t>các</a:t>
            </a:r>
            <a:r>
              <a:rPr lang="en-US" sz="4000" dirty="0"/>
              <a:t> </a:t>
            </a:r>
            <a:r>
              <a:rPr lang="en-US" sz="4000" dirty="0" err="1"/>
              <a:t>thửa</a:t>
            </a:r>
            <a:r>
              <a:rPr lang="en-US" sz="4000" dirty="0"/>
              <a:t> </a:t>
            </a:r>
            <a:r>
              <a:rPr lang="en-US" sz="4000" dirty="0" err="1"/>
              <a:t>ruộng</a:t>
            </a:r>
            <a:r>
              <a:rPr lang="en-US" sz="4000" dirty="0"/>
              <a:t>... </a:t>
            </a:r>
            <a:r>
              <a:rPr lang="en-US" sz="4000" dirty="0" err="1"/>
              <a:t>Ngày</a:t>
            </a:r>
            <a:r>
              <a:rPr lang="en-US" sz="4000" dirty="0"/>
              <a:t> </a:t>
            </a:r>
            <a:r>
              <a:rPr lang="en-US" sz="4000" dirty="0" err="1"/>
              <a:t>mùa</a:t>
            </a:r>
            <a:r>
              <a:rPr lang="en-US" sz="4000" dirty="0"/>
              <a:t>, </a:t>
            </a:r>
            <a:r>
              <a:rPr lang="en-US" sz="4000" dirty="0" err="1"/>
              <a:t>cánh</a:t>
            </a:r>
            <a:r>
              <a:rPr lang="en-US" sz="4000" dirty="0"/>
              <a:t> </a:t>
            </a:r>
            <a:r>
              <a:rPr lang="en-US" sz="4000" dirty="0" err="1"/>
              <a:t>đồng</a:t>
            </a:r>
            <a:r>
              <a:rPr lang="en-US" sz="4000" dirty="0"/>
              <a:t> </a:t>
            </a:r>
            <a:r>
              <a:rPr lang="en-US" sz="4000" dirty="0" err="1"/>
              <a:t>lúa</a:t>
            </a:r>
            <a:r>
              <a:rPr lang="en-US" sz="4000" dirty="0"/>
              <a:t> </a:t>
            </a:r>
            <a:r>
              <a:rPr lang="en-US" sz="4000" dirty="0" err="1"/>
              <a:t>trông</a:t>
            </a:r>
            <a:r>
              <a:rPr lang="en-US" sz="4000" dirty="0"/>
              <a:t> </a:t>
            </a:r>
            <a:r>
              <a:rPr lang="en-US" sz="4000" dirty="0" err="1"/>
              <a:t>thật</a:t>
            </a:r>
            <a:r>
              <a:rPr lang="en-US" sz="4000" dirty="0"/>
              <a:t> </a:t>
            </a:r>
            <a:r>
              <a:rPr lang="en-US" sz="4000" dirty="0" err="1"/>
              <a:t>đẹp</a:t>
            </a:r>
            <a:r>
              <a:rPr lang="en-US" sz="4000" dirty="0"/>
              <a:t> </a:t>
            </a:r>
            <a:r>
              <a:rPr lang="en-US" sz="4000" dirty="0" err="1"/>
              <a:t>mắt</a:t>
            </a:r>
            <a:r>
              <a:rPr lang="en-US" sz="4000" dirty="0" smtClean="0"/>
              <a:t>.</a:t>
            </a:r>
          </a:p>
          <a:p>
            <a:pPr algn="r"/>
            <a:r>
              <a:rPr lang="en-US" sz="4000" i="1" dirty="0" smtClean="0"/>
              <a:t>(</a:t>
            </a:r>
            <a:r>
              <a:rPr lang="en-US" sz="4000" i="1" dirty="0"/>
              <a:t>Theo </a:t>
            </a:r>
            <a:r>
              <a:rPr lang="en-US" sz="4000" i="1" dirty="0" err="1"/>
              <a:t>Trúc</a:t>
            </a:r>
            <a:r>
              <a:rPr lang="en-US" sz="4000" i="1" dirty="0"/>
              <a:t> Mai</a:t>
            </a:r>
            <a:r>
              <a:rPr lang="en-US" sz="4000" i="1" dirty="0" smtClean="0"/>
              <a:t>)</a:t>
            </a:r>
            <a:endParaRPr lang="en-US" sz="4000" i="1" dirty="0"/>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15316200" y="4076700"/>
            <a:ext cx="21945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8680" y="4686300"/>
            <a:ext cx="7040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148" name="Picture 4" descr="Hình nền Nền Cánh đồng Lúa Vàng Trên Cánh đồng Gần Mặt Trời Với Bầu Trời  Nền, Mùa Thu, Chuseok, Nông Trại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39" y="5559766"/>
            <a:ext cx="6606361" cy="440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Vũ điệu chim sáo trên ruộng ngày mùa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262" y="5685971"/>
            <a:ext cx="8814305" cy="427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randombar(horizontal)">
                                      <p:cBhvr>
                                        <p:cTn id="15" dur="500"/>
                                        <p:tgtEl>
                                          <p:spTgt spid="6148"/>
                                        </p:tgtEl>
                                      </p:cBhvr>
                                    </p:animEffect>
                                  </p:childTnLst>
                                </p:cTn>
                              </p:par>
                              <p:par>
                                <p:cTn id="16" presetID="14" presetClass="entr" presetSubtype="10" fill="hold" nodeType="withEffect">
                                  <p:stCondLst>
                                    <p:cond delay="0"/>
                                  </p:stCondLst>
                                  <p:childTnLst>
                                    <p:set>
                                      <p:cBhvr>
                                        <p:cTn id="17" dur="1" fill="hold">
                                          <p:stCondLst>
                                            <p:cond delay="0"/>
                                          </p:stCondLst>
                                        </p:cTn>
                                        <p:tgtEl>
                                          <p:spTgt spid="6152"/>
                                        </p:tgtEl>
                                        <p:attrNameLst>
                                          <p:attrName>style.visibility</p:attrName>
                                        </p:attrNameLst>
                                      </p:cBhvr>
                                      <p:to>
                                        <p:strVal val="visible"/>
                                      </p:to>
                                    </p:set>
                                    <p:animEffect transition="in" filter="randombar(horizontal)">
                                      <p:cBhvr>
                                        <p:cTn id="18"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6" name="Rectangle 5"/>
          <p:cNvSpPr/>
          <p:nvPr/>
        </p:nvSpPr>
        <p:spPr>
          <a:xfrm>
            <a:off x="3401264" y="361537"/>
            <a:ext cx="14220560" cy="923330"/>
          </a:xfrm>
          <a:prstGeom prst="rect">
            <a:avLst/>
          </a:prstGeom>
          <a:solidFill>
            <a:schemeClr val="bg1"/>
          </a:solidFill>
          <a:ln>
            <a:solidFill>
              <a:schemeClr val="tx1"/>
            </a:solidFill>
            <a:prstDash val="lgDash"/>
          </a:ln>
        </p:spPr>
        <p:txBody>
          <a:bodyPr wrap="none">
            <a:spAutoFit/>
          </a:bodyPr>
          <a:lstStyle/>
          <a:p>
            <a:r>
              <a:rPr lang="vi-VN" sz="5400" dirty="0"/>
              <a:t>Tìm câu chủ đề trong mỗi đoạn văn dưới đây:</a:t>
            </a:r>
            <a:endParaRPr lang="en-US" sz="5400" dirty="0"/>
          </a:p>
        </p:txBody>
      </p:sp>
      <p:sp>
        <p:nvSpPr>
          <p:cNvPr id="8" name="Rectangle 7"/>
          <p:cNvSpPr/>
          <p:nvPr/>
        </p:nvSpPr>
        <p:spPr>
          <a:xfrm>
            <a:off x="3962400" y="5753100"/>
            <a:ext cx="13959840" cy="4154984"/>
          </a:xfrm>
          <a:prstGeom prst="rect">
            <a:avLst/>
          </a:prstGeom>
          <a:solidFill>
            <a:schemeClr val="bg1"/>
          </a:solidFill>
          <a:ln w="38100">
            <a:solidFill>
              <a:schemeClr val="tx1">
                <a:lumMod val="85000"/>
                <a:lumOff val="15000"/>
              </a:schemeClr>
            </a:solidFill>
            <a:prstDash val="dash"/>
          </a:ln>
        </p:spPr>
        <p:txBody>
          <a:bodyPr wrap="square">
            <a:spAutoFit/>
          </a:bodyPr>
          <a:lstStyle/>
          <a:p>
            <a:pPr algn="just"/>
            <a:r>
              <a:rPr lang="en-US" sz="4400" dirty="0"/>
              <a:t>c. </a:t>
            </a:r>
            <a:r>
              <a:rPr lang="en-US" sz="4400" dirty="0" err="1"/>
              <a:t>Sau</a:t>
            </a:r>
            <a:r>
              <a:rPr lang="en-US" sz="4400" dirty="0"/>
              <a:t> </a:t>
            </a:r>
            <a:r>
              <a:rPr lang="en-US" sz="4400" dirty="0" err="1"/>
              <a:t>trận</a:t>
            </a:r>
            <a:r>
              <a:rPr lang="en-US" sz="4400" dirty="0"/>
              <a:t> </a:t>
            </a:r>
            <a:r>
              <a:rPr lang="en-US" sz="4400" dirty="0" err="1"/>
              <a:t>mưa</a:t>
            </a:r>
            <a:r>
              <a:rPr lang="en-US" sz="4400" dirty="0"/>
              <a:t> </a:t>
            </a:r>
            <a:r>
              <a:rPr lang="en-US" sz="4400" dirty="0" err="1"/>
              <a:t>rào</a:t>
            </a:r>
            <a:r>
              <a:rPr lang="en-US" sz="4400" dirty="0"/>
              <a:t>, </a:t>
            </a:r>
            <a:r>
              <a:rPr lang="en-US" sz="4400" dirty="0" err="1"/>
              <a:t>mọi</a:t>
            </a:r>
            <a:r>
              <a:rPr lang="en-US" sz="4400" dirty="0"/>
              <a:t> </a:t>
            </a:r>
            <a:r>
              <a:rPr lang="en-US" sz="4400" dirty="0" err="1"/>
              <a:t>vật</a:t>
            </a:r>
            <a:r>
              <a:rPr lang="en-US" sz="4400" dirty="0"/>
              <a:t> </a:t>
            </a:r>
            <a:r>
              <a:rPr lang="en-US" sz="4400" dirty="0" err="1"/>
              <a:t>đều</a:t>
            </a:r>
            <a:r>
              <a:rPr lang="en-US" sz="4400" dirty="0"/>
              <a:t> </a:t>
            </a:r>
            <a:r>
              <a:rPr lang="en-US" sz="4400" dirty="0" err="1"/>
              <a:t>sáng</a:t>
            </a:r>
            <a:r>
              <a:rPr lang="en-US" sz="4400" dirty="0"/>
              <a:t> </a:t>
            </a:r>
            <a:r>
              <a:rPr lang="en-US" sz="4400" dirty="0" err="1"/>
              <a:t>và</a:t>
            </a:r>
            <a:r>
              <a:rPr lang="en-US" sz="4400" dirty="0"/>
              <a:t> </a:t>
            </a:r>
            <a:r>
              <a:rPr lang="en-US" sz="4400" dirty="0" err="1"/>
              <a:t>tươi</a:t>
            </a:r>
            <a:r>
              <a:rPr lang="en-US" sz="4400" dirty="0"/>
              <a:t>. </a:t>
            </a:r>
            <a:r>
              <a:rPr lang="en-US" sz="4400" dirty="0" err="1"/>
              <a:t>Những</a:t>
            </a:r>
            <a:r>
              <a:rPr lang="en-US" sz="4400" dirty="0"/>
              <a:t> </a:t>
            </a:r>
            <a:r>
              <a:rPr lang="en-US" sz="4400" dirty="0" err="1"/>
              <a:t>đoá</a:t>
            </a:r>
            <a:r>
              <a:rPr lang="en-US" sz="4400" dirty="0"/>
              <a:t> </a:t>
            </a:r>
            <a:r>
              <a:rPr lang="en-US" sz="4400" dirty="0" err="1"/>
              <a:t>râm</a:t>
            </a:r>
            <a:r>
              <a:rPr lang="en-US" sz="4400" dirty="0"/>
              <a:t> </a:t>
            </a:r>
            <a:r>
              <a:rPr lang="en-US" sz="4400" dirty="0" err="1"/>
              <a:t>bụt</a:t>
            </a:r>
            <a:r>
              <a:rPr lang="en-US" sz="4400" dirty="0"/>
              <a:t> </a:t>
            </a:r>
            <a:r>
              <a:rPr lang="en-US" sz="4400" dirty="0" err="1"/>
              <a:t>thêm</a:t>
            </a:r>
            <a:r>
              <a:rPr lang="en-US" sz="4400" dirty="0"/>
              <a:t> </a:t>
            </a:r>
            <a:r>
              <a:rPr lang="en-US" sz="4400" dirty="0" err="1"/>
              <a:t>đỏ</a:t>
            </a:r>
            <a:r>
              <a:rPr lang="en-US" sz="4400" dirty="0"/>
              <a:t> </a:t>
            </a:r>
            <a:r>
              <a:rPr lang="en-US" sz="4400" dirty="0" err="1"/>
              <a:t>chói</a:t>
            </a:r>
            <a:r>
              <a:rPr lang="en-US" sz="4400" dirty="0"/>
              <a:t>. </a:t>
            </a:r>
            <a:r>
              <a:rPr lang="en-US" sz="4400" dirty="0" err="1"/>
              <a:t>Bầu</a:t>
            </a:r>
            <a:r>
              <a:rPr lang="en-US" sz="4400" dirty="0"/>
              <a:t> </a:t>
            </a:r>
            <a:r>
              <a:rPr lang="en-US" sz="4400" dirty="0" err="1"/>
              <a:t>trời</a:t>
            </a:r>
            <a:r>
              <a:rPr lang="en-US" sz="4400" dirty="0"/>
              <a:t> </a:t>
            </a:r>
            <a:r>
              <a:rPr lang="en-US" sz="4400" dirty="0" err="1"/>
              <a:t>xanh</a:t>
            </a:r>
            <a:r>
              <a:rPr lang="en-US" sz="4400" dirty="0"/>
              <a:t> </a:t>
            </a:r>
            <a:r>
              <a:rPr lang="en-US" sz="4400" dirty="0" err="1"/>
              <a:t>bóng</a:t>
            </a:r>
            <a:r>
              <a:rPr lang="en-US" sz="4400" dirty="0"/>
              <a:t> </a:t>
            </a:r>
            <a:r>
              <a:rPr lang="en-US" sz="4400" dirty="0" err="1"/>
              <a:t>như</a:t>
            </a:r>
            <a:r>
              <a:rPr lang="en-US" sz="4400" dirty="0"/>
              <a:t> </a:t>
            </a:r>
            <a:r>
              <a:rPr lang="en-US" sz="4400" dirty="0" err="1"/>
              <a:t>được</a:t>
            </a:r>
            <a:r>
              <a:rPr lang="en-US" sz="4400" dirty="0"/>
              <a:t> </a:t>
            </a:r>
            <a:r>
              <a:rPr lang="en-US" sz="4400" dirty="0" err="1"/>
              <a:t>giội</a:t>
            </a:r>
            <a:r>
              <a:rPr lang="en-US" sz="4400" dirty="0"/>
              <a:t> </a:t>
            </a:r>
            <a:r>
              <a:rPr lang="en-US" sz="4400" dirty="0" err="1"/>
              <a:t>rửa</a:t>
            </a:r>
            <a:r>
              <a:rPr lang="en-US" sz="4400" dirty="0"/>
              <a:t>. </a:t>
            </a:r>
            <a:r>
              <a:rPr lang="en-US" sz="4400" dirty="0" err="1"/>
              <a:t>Mấy</a:t>
            </a:r>
            <a:r>
              <a:rPr lang="en-US" sz="4400" dirty="0"/>
              <a:t> </a:t>
            </a:r>
            <a:r>
              <a:rPr lang="en-US" sz="4400" dirty="0" err="1"/>
              <a:t>đám</a:t>
            </a:r>
            <a:r>
              <a:rPr lang="en-US" sz="4400" dirty="0"/>
              <a:t> </a:t>
            </a:r>
            <a:r>
              <a:rPr lang="en-US" sz="4400" dirty="0" err="1"/>
              <a:t>mây</a:t>
            </a:r>
            <a:r>
              <a:rPr lang="en-US" sz="4400" dirty="0"/>
              <a:t> </a:t>
            </a:r>
            <a:r>
              <a:rPr lang="en-US" sz="4400" dirty="0" err="1"/>
              <a:t>bông</a:t>
            </a:r>
            <a:r>
              <a:rPr lang="en-US" sz="4400" dirty="0"/>
              <a:t> </a:t>
            </a:r>
            <a:r>
              <a:rPr lang="en-US" sz="4400" dirty="0" err="1"/>
              <a:t>trôi</a:t>
            </a:r>
            <a:r>
              <a:rPr lang="en-US" sz="4400" dirty="0"/>
              <a:t> </a:t>
            </a:r>
            <a:r>
              <a:rPr lang="en-US" sz="4400" dirty="0" err="1"/>
              <a:t>nhởn</a:t>
            </a:r>
            <a:r>
              <a:rPr lang="en-US" sz="4400" dirty="0"/>
              <a:t> </a:t>
            </a:r>
            <a:r>
              <a:rPr lang="en-US" sz="4400" dirty="0" err="1"/>
              <a:t>nhơ</a:t>
            </a:r>
            <a:r>
              <a:rPr lang="en-US" sz="4400" dirty="0"/>
              <a:t>, </a:t>
            </a:r>
            <a:r>
              <a:rPr lang="en-US" sz="4400" dirty="0" err="1"/>
              <a:t>sáng</a:t>
            </a:r>
            <a:r>
              <a:rPr lang="en-US" sz="4400" dirty="0"/>
              <a:t> </a:t>
            </a:r>
            <a:r>
              <a:rPr lang="en-US" sz="4400" dirty="0" err="1"/>
              <a:t>rực</a:t>
            </a:r>
            <a:r>
              <a:rPr lang="en-US" sz="4400" dirty="0"/>
              <a:t> </a:t>
            </a:r>
            <a:r>
              <a:rPr lang="en-US" sz="4400" dirty="0" err="1"/>
              <a:t>lên</a:t>
            </a:r>
            <a:r>
              <a:rPr lang="en-US" sz="4400" dirty="0"/>
              <a:t> </a:t>
            </a:r>
            <a:r>
              <a:rPr lang="en-US" sz="4400" dirty="0" err="1"/>
              <a:t>trong</a:t>
            </a:r>
            <a:r>
              <a:rPr lang="en-US" sz="4400" dirty="0"/>
              <a:t> </a:t>
            </a:r>
            <a:r>
              <a:rPr lang="en-US" sz="4400" dirty="0" err="1"/>
              <a:t>ánh</a:t>
            </a:r>
            <a:r>
              <a:rPr lang="en-US" sz="4400" dirty="0"/>
              <a:t> </a:t>
            </a:r>
            <a:r>
              <a:rPr lang="en-US" sz="4400" dirty="0" err="1"/>
              <a:t>mặt</a:t>
            </a:r>
            <a:r>
              <a:rPr lang="en-US" sz="4400" dirty="0"/>
              <a:t> </a:t>
            </a:r>
            <a:r>
              <a:rPr lang="en-US" sz="4400" dirty="0" err="1"/>
              <a:t>trời</a:t>
            </a:r>
            <a:r>
              <a:rPr lang="en-US" sz="4400" dirty="0"/>
              <a:t>. </a:t>
            </a:r>
            <a:r>
              <a:rPr lang="en-US" sz="4400" dirty="0" err="1"/>
              <a:t>Mẹ</a:t>
            </a:r>
            <a:r>
              <a:rPr lang="en-US" sz="4400" dirty="0"/>
              <a:t> </a:t>
            </a:r>
            <a:r>
              <a:rPr lang="en-US" sz="4400" dirty="0" err="1"/>
              <a:t>gà</a:t>
            </a:r>
            <a:r>
              <a:rPr lang="en-US" sz="4400" dirty="0"/>
              <a:t> </a:t>
            </a:r>
            <a:r>
              <a:rPr lang="en-US" sz="4400" dirty="0" err="1"/>
              <a:t>mừng</a:t>
            </a:r>
            <a:r>
              <a:rPr lang="en-US" sz="4400" dirty="0"/>
              <a:t> </a:t>
            </a:r>
            <a:r>
              <a:rPr lang="en-US" sz="4400" dirty="0" err="1"/>
              <a:t>rỡ</a:t>
            </a:r>
            <a:r>
              <a:rPr lang="en-US" sz="4400" dirty="0"/>
              <a:t> “</a:t>
            </a:r>
            <a:r>
              <a:rPr lang="en-US" sz="4400" dirty="0" err="1"/>
              <a:t>tục</a:t>
            </a:r>
            <a:r>
              <a:rPr lang="en-US" sz="4400" dirty="0"/>
              <a:t>, </a:t>
            </a:r>
            <a:r>
              <a:rPr lang="en-US" sz="4400" dirty="0" err="1"/>
              <a:t>tục</a:t>
            </a:r>
            <a:r>
              <a:rPr lang="en-US" sz="4400" dirty="0"/>
              <a:t>” </a:t>
            </a:r>
            <a:r>
              <a:rPr lang="en-US" sz="4400" dirty="0" err="1"/>
              <a:t>dắt</a:t>
            </a:r>
            <a:r>
              <a:rPr lang="en-US" sz="4400" dirty="0"/>
              <a:t> </a:t>
            </a:r>
            <a:r>
              <a:rPr lang="en-US" sz="4400" dirty="0" err="1"/>
              <a:t>bầy</a:t>
            </a:r>
            <a:r>
              <a:rPr lang="en-US" sz="4400" dirty="0"/>
              <a:t> con </a:t>
            </a:r>
            <a:r>
              <a:rPr lang="en-US" sz="4400" dirty="0" err="1"/>
              <a:t>quây</a:t>
            </a:r>
            <a:r>
              <a:rPr lang="en-US" sz="4400" dirty="0"/>
              <a:t> </a:t>
            </a:r>
            <a:r>
              <a:rPr lang="en-US" sz="4400" dirty="0" err="1"/>
              <a:t>quanh</a:t>
            </a:r>
            <a:r>
              <a:rPr lang="en-US" sz="4400" dirty="0"/>
              <a:t> </a:t>
            </a:r>
            <a:r>
              <a:rPr lang="en-US" sz="4400" dirty="0" err="1"/>
              <a:t>vũng</a:t>
            </a:r>
            <a:r>
              <a:rPr lang="en-US" sz="4400" dirty="0"/>
              <a:t> </a:t>
            </a:r>
            <a:r>
              <a:rPr lang="en-US" sz="4400" dirty="0" err="1"/>
              <a:t>nước</a:t>
            </a:r>
            <a:r>
              <a:rPr lang="en-US" sz="4400" dirty="0"/>
              <a:t> </a:t>
            </a:r>
            <a:r>
              <a:rPr lang="en-US" sz="4400" dirty="0" err="1"/>
              <a:t>đọng</a:t>
            </a:r>
            <a:r>
              <a:rPr lang="en-US" sz="4400" dirty="0"/>
              <a:t> </a:t>
            </a:r>
            <a:r>
              <a:rPr lang="en-US" sz="4400" dirty="0" err="1"/>
              <a:t>trong</a:t>
            </a:r>
            <a:r>
              <a:rPr lang="en-US" sz="4400" dirty="0"/>
              <a:t> </a:t>
            </a:r>
            <a:r>
              <a:rPr lang="en-US" sz="4400" dirty="0" err="1"/>
              <a:t>vườn</a:t>
            </a:r>
            <a:r>
              <a:rPr lang="en-US" sz="4400" dirty="0"/>
              <a:t>. </a:t>
            </a:r>
            <a:endParaRPr lang="en-US" sz="4400" dirty="0" smtClean="0"/>
          </a:p>
          <a:p>
            <a:pPr algn="r"/>
            <a:r>
              <a:rPr lang="en-US" sz="4400" i="1" dirty="0" smtClean="0"/>
              <a:t>(</a:t>
            </a:r>
            <a:r>
              <a:rPr lang="en-US" sz="4400" i="1" dirty="0"/>
              <a:t>Theo </a:t>
            </a:r>
            <a:r>
              <a:rPr lang="en-US" sz="4400" i="1" dirty="0" err="1"/>
              <a:t>Vũ</a:t>
            </a:r>
            <a:r>
              <a:rPr lang="en-US" sz="4400" i="1" dirty="0"/>
              <a:t> </a:t>
            </a:r>
            <a:r>
              <a:rPr lang="en-US" sz="4400" i="1" dirty="0" err="1"/>
              <a:t>Tú</a:t>
            </a:r>
            <a:r>
              <a:rPr lang="en-US" sz="4400" i="1" dirty="0"/>
              <a:t> Nam</a:t>
            </a:r>
            <a:r>
              <a:rPr lang="en-US" sz="4400" i="1" dirty="0" smtClean="0"/>
              <a:t>)</a:t>
            </a:r>
            <a:endParaRPr lang="en-US" sz="4400" i="1" dirty="0"/>
          </a:p>
        </p:txBody>
      </p:sp>
      <p:pic>
        <p:nvPicPr>
          <p:cNvPr id="9" name="Picture 8"/>
          <p:cNvPicPr>
            <a:picLocks noChangeAspect="1"/>
          </p:cNvPicPr>
          <p:nvPr/>
        </p:nvPicPr>
        <p:blipFill>
          <a:blip r:embed="rId2"/>
          <a:stretch>
            <a:fillRect/>
          </a:stretch>
        </p:blipFill>
        <p:spPr>
          <a:xfrm>
            <a:off x="321014" y="53811"/>
            <a:ext cx="3871296" cy="1280271"/>
          </a:xfrm>
          <a:prstGeom prst="rect">
            <a:avLst/>
          </a:prstGeom>
        </p:spPr>
      </p:pic>
      <p:cxnSp>
        <p:nvCxnSpPr>
          <p:cNvPr id="11" name="Straight Connector 10"/>
          <p:cNvCxnSpPr/>
          <p:nvPr/>
        </p:nvCxnSpPr>
        <p:spPr>
          <a:xfrm>
            <a:off x="4587240" y="6438900"/>
            <a:ext cx="104241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170" name="Picture 2" descr="Hướng tới Tết Vu Lan: Tại sao lại có tên hoa dâm b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420" y="1592593"/>
            <a:ext cx="5257800" cy="3943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Nam bộ mưa rào và giông, Tây Nguyên trời rét và có mưa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82" y="1514927"/>
            <a:ext cx="7620000" cy="4000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2"/>
          <p:cNvSpPr/>
          <p:nvPr/>
        </p:nvSpPr>
        <p:spPr>
          <a:xfrm>
            <a:off x="-41061" y="4600544"/>
            <a:ext cx="4452364" cy="5671802"/>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5"/>
            <a:stretch>
              <a:fillRect/>
            </a:stretch>
          </a:blipFill>
        </p:spPr>
      </p:sp>
      <p:pic>
        <p:nvPicPr>
          <p:cNvPr id="7174" name="Picture 6" descr="Hơn 2.581.300 Mây Trời Bức ảnh ảnh, hình chụp &amp; hình ảnh trả phí bản quyền  một lần sẵn có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5358" y="1561539"/>
            <a:ext cx="4016882" cy="397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par>
                                <p:cTn id="13" presetID="14" presetClass="entr" presetSubtype="1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04491"/>
            <a:ext cx="18288000" cy="9317182"/>
          </a:xfrm>
          <a:custGeom>
            <a:avLst/>
            <a:gdLst/>
            <a:ahLst/>
            <a:cxnLst/>
            <a:rect l="l" t="t" r="r" b="b"/>
            <a:pathLst>
              <a:path w="18288000" h="9317182">
                <a:moveTo>
                  <a:pt x="0" y="0"/>
                </a:moveTo>
                <a:lnTo>
                  <a:pt x="18288000" y="0"/>
                </a:lnTo>
                <a:lnTo>
                  <a:pt x="18288000" y="9317182"/>
                </a:lnTo>
                <a:lnTo>
                  <a:pt x="0" y="9317182"/>
                </a:lnTo>
                <a:lnTo>
                  <a:pt x="0" y="0"/>
                </a:lnTo>
                <a:close/>
              </a:path>
            </a:pathLst>
          </a:custGeom>
          <a:blipFill>
            <a:blip r:embed="rId2"/>
            <a:stretch>
              <a:fillRect/>
            </a:stretch>
          </a:blipFill>
        </p:spPr>
      </p:sp>
      <p:sp>
        <p:nvSpPr>
          <p:cNvPr id="3" name="Freeform 3"/>
          <p:cNvSpPr/>
          <p:nvPr/>
        </p:nvSpPr>
        <p:spPr>
          <a:xfrm>
            <a:off x="3060692" y="975791"/>
            <a:ext cx="8753313" cy="5558354"/>
          </a:xfrm>
          <a:custGeom>
            <a:avLst/>
            <a:gdLst/>
            <a:ahLst/>
            <a:cxnLst/>
            <a:rect l="l" t="t" r="r" b="b"/>
            <a:pathLst>
              <a:path w="8753313" h="5558354">
                <a:moveTo>
                  <a:pt x="0" y="0"/>
                </a:moveTo>
                <a:lnTo>
                  <a:pt x="8753314" y="0"/>
                </a:lnTo>
                <a:lnTo>
                  <a:pt x="8753314" y="5558354"/>
                </a:lnTo>
                <a:lnTo>
                  <a:pt x="0" y="5558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5"/>
          <p:cNvSpPr txBox="1"/>
          <p:nvPr/>
        </p:nvSpPr>
        <p:spPr>
          <a:xfrm>
            <a:off x="3938795" y="2532779"/>
            <a:ext cx="7186406" cy="2308324"/>
          </a:xfrm>
          <a:prstGeom prst="rect">
            <a:avLst/>
          </a:prstGeom>
          <a:noFill/>
        </p:spPr>
        <p:txBody>
          <a:bodyPr wrap="square" rtlCol="0">
            <a:spAutoFit/>
          </a:bodyPr>
          <a:lstStyle/>
          <a:p>
            <a:pPr algn="ctr"/>
            <a:r>
              <a:rPr lang="en-US" sz="4800" b="1" dirty="0" err="1" smtClean="0">
                <a:solidFill>
                  <a:schemeClr val="tx1">
                    <a:lumMod val="65000"/>
                    <a:lumOff val="35000"/>
                  </a:schemeClr>
                </a:solidFill>
              </a:rPr>
              <a:t>Viết</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đoạn</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văn</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ngắn</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có</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câu</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chủ</a:t>
            </a:r>
            <a:r>
              <a:rPr lang="en-US" sz="4800" b="1" dirty="0" smtClean="0">
                <a:solidFill>
                  <a:schemeClr val="tx1">
                    <a:lumMod val="65000"/>
                    <a:lumOff val="35000"/>
                  </a:schemeClr>
                </a:solidFill>
              </a:rPr>
              <a:t> </a:t>
            </a:r>
            <a:r>
              <a:rPr lang="en-US" sz="4800" b="1" dirty="0" err="1" smtClean="0">
                <a:solidFill>
                  <a:schemeClr val="tx1">
                    <a:lumMod val="65000"/>
                    <a:lumOff val="35000"/>
                  </a:schemeClr>
                </a:solidFill>
              </a:rPr>
              <a:t>đề</a:t>
            </a:r>
            <a:r>
              <a:rPr lang="en-US" sz="4800" b="1" dirty="0" smtClean="0">
                <a:solidFill>
                  <a:schemeClr val="tx1">
                    <a:lumMod val="65000"/>
                    <a:lumOff val="35000"/>
                  </a:schemeClr>
                </a:solidFill>
              </a:rPr>
              <a:t>: </a:t>
            </a:r>
            <a:r>
              <a:rPr lang="en-US" sz="4800" b="1" i="1" dirty="0" err="1" smtClean="0">
                <a:solidFill>
                  <a:srgbClr val="C00000"/>
                </a:solidFill>
              </a:rPr>
              <a:t>Họ</a:t>
            </a:r>
            <a:r>
              <a:rPr lang="en-US" sz="4800" b="1" i="1" dirty="0" smtClean="0">
                <a:solidFill>
                  <a:srgbClr val="C00000"/>
                </a:solidFill>
              </a:rPr>
              <a:t> </a:t>
            </a:r>
            <a:r>
              <a:rPr lang="en-US" sz="4800" b="1" i="1" dirty="0" err="1" smtClean="0">
                <a:solidFill>
                  <a:srgbClr val="C00000"/>
                </a:solidFill>
              </a:rPr>
              <a:t>hàng</a:t>
            </a:r>
            <a:r>
              <a:rPr lang="en-US" sz="4800" b="1" i="1" dirty="0" smtClean="0">
                <a:solidFill>
                  <a:srgbClr val="C00000"/>
                </a:solidFill>
              </a:rPr>
              <a:t> </a:t>
            </a:r>
            <a:r>
              <a:rPr lang="en-US" sz="4800" b="1" i="1" dirty="0" err="1" smtClean="0">
                <a:solidFill>
                  <a:srgbClr val="C00000"/>
                </a:solidFill>
              </a:rPr>
              <a:t>nhà</a:t>
            </a:r>
            <a:r>
              <a:rPr lang="en-US" sz="4800" b="1" i="1" dirty="0" smtClean="0">
                <a:solidFill>
                  <a:srgbClr val="C00000"/>
                </a:solidFill>
              </a:rPr>
              <a:t> </a:t>
            </a:r>
            <a:r>
              <a:rPr lang="en-US" sz="4800" b="1" i="1" dirty="0" err="1" smtClean="0">
                <a:solidFill>
                  <a:srgbClr val="C00000"/>
                </a:solidFill>
              </a:rPr>
              <a:t>kiến</a:t>
            </a:r>
            <a:r>
              <a:rPr lang="en-US" sz="4800" b="1" i="1" dirty="0" smtClean="0">
                <a:solidFill>
                  <a:srgbClr val="C00000"/>
                </a:solidFill>
              </a:rPr>
              <a:t> </a:t>
            </a:r>
            <a:r>
              <a:rPr lang="en-US" sz="4800" b="1" i="1" dirty="0" err="1" smtClean="0">
                <a:solidFill>
                  <a:srgbClr val="C00000"/>
                </a:solidFill>
              </a:rPr>
              <a:t>chăm</a:t>
            </a:r>
            <a:r>
              <a:rPr lang="en-US" sz="4800" b="1" i="1" dirty="0" smtClean="0">
                <a:solidFill>
                  <a:srgbClr val="C00000"/>
                </a:solidFill>
              </a:rPr>
              <a:t> </a:t>
            </a:r>
            <a:r>
              <a:rPr lang="en-US" sz="4800" b="1" i="1" dirty="0" err="1" smtClean="0">
                <a:solidFill>
                  <a:srgbClr val="C00000"/>
                </a:solidFill>
              </a:rPr>
              <a:t>chỉ</a:t>
            </a:r>
            <a:r>
              <a:rPr lang="en-US" sz="4800" b="1" i="1" dirty="0" smtClean="0">
                <a:solidFill>
                  <a:srgbClr val="C00000"/>
                </a:solidFill>
              </a:rPr>
              <a:t>, </a:t>
            </a:r>
            <a:r>
              <a:rPr lang="en-US" sz="4800" b="1" i="1" dirty="0" err="1" smtClean="0">
                <a:solidFill>
                  <a:srgbClr val="C00000"/>
                </a:solidFill>
              </a:rPr>
              <a:t>hiền</a:t>
            </a:r>
            <a:r>
              <a:rPr lang="en-US" sz="4800" b="1" i="1" dirty="0" smtClean="0">
                <a:solidFill>
                  <a:srgbClr val="C00000"/>
                </a:solidFill>
              </a:rPr>
              <a:t> </a:t>
            </a:r>
            <a:r>
              <a:rPr lang="en-US" sz="4800" b="1" i="1" dirty="0" err="1" smtClean="0">
                <a:solidFill>
                  <a:srgbClr val="C00000"/>
                </a:solidFill>
              </a:rPr>
              <a:t>lành</a:t>
            </a:r>
            <a:r>
              <a:rPr lang="en-US" sz="4800" b="1" i="1" dirty="0" smtClean="0">
                <a:solidFill>
                  <a:srgbClr val="C00000"/>
                </a:solidFill>
              </a:rPr>
              <a:t>.</a:t>
            </a:r>
            <a:endParaRPr lang="en-US" sz="4800" b="1" i="1" dirty="0">
              <a:solidFill>
                <a:srgbClr val="C00000"/>
              </a:solidFill>
            </a:endParaRPr>
          </a:p>
        </p:txBody>
      </p:sp>
      <p:pic>
        <p:nvPicPr>
          <p:cNvPr id="7" name="Picture 6"/>
          <p:cNvPicPr>
            <a:picLocks noChangeAspect="1"/>
          </p:cNvPicPr>
          <p:nvPr/>
        </p:nvPicPr>
        <p:blipFill>
          <a:blip r:embed="rId5"/>
          <a:stretch>
            <a:fillRect/>
          </a:stretch>
        </p:blipFill>
        <p:spPr>
          <a:xfrm>
            <a:off x="304800" y="104119"/>
            <a:ext cx="3926164" cy="19143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215" y="6895591"/>
            <a:ext cx="3473094" cy="3077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894" y="65953"/>
            <a:ext cx="3809524" cy="3809524"/>
          </a:xfrm>
          <a:prstGeom prst="rect">
            <a:avLst/>
          </a:prstGeom>
        </p:spPr>
      </p:pic>
      <p:pic>
        <p:nvPicPr>
          <p:cNvPr id="12" name="Picture 11"/>
          <p:cNvPicPr>
            <a:picLocks noChangeAspect="1"/>
          </p:cNvPicPr>
          <p:nvPr/>
        </p:nvPicPr>
        <p:blipFill>
          <a:blip r:embed="rId11"/>
          <a:stretch>
            <a:fillRect/>
          </a:stretch>
        </p:blipFill>
        <p:spPr>
          <a:xfrm>
            <a:off x="3742502" y="1300436"/>
            <a:ext cx="12386070" cy="869319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CEF8F"/>
        </a:solidFill>
        <a:effectLst/>
      </p:bgPr>
    </p:bg>
    <p:spTree>
      <p:nvGrpSpPr>
        <p:cNvPr id="1" name=""/>
        <p:cNvGrpSpPr/>
        <p:nvPr/>
      </p:nvGrpSpPr>
      <p:grpSpPr>
        <a:xfrm>
          <a:off x="0" y="0"/>
          <a:ext cx="0" cy="0"/>
          <a:chOff x="0" y="0"/>
          <a:chExt cx="0" cy="0"/>
        </a:xfrm>
      </p:grpSpPr>
      <p:sp>
        <p:nvSpPr>
          <p:cNvPr id="8" name="Rounded Rectangle 7"/>
          <p:cNvSpPr/>
          <p:nvPr/>
        </p:nvSpPr>
        <p:spPr>
          <a:xfrm>
            <a:off x="533400" y="495300"/>
            <a:ext cx="14325600" cy="6247863"/>
          </a:xfrm>
          <a:prstGeom prst="roundRect">
            <a:avLst>
              <a:gd name="adj" fmla="val 2782"/>
            </a:avLst>
          </a:prstGeom>
          <a:solidFill>
            <a:schemeClr val="bg1"/>
          </a:solidFill>
          <a:ln w="57150">
            <a:solidFill>
              <a:srgbClr val="00B050"/>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0" y="6799518"/>
            <a:ext cx="5867400" cy="3487481"/>
          </a:xfrm>
          <a:custGeom>
            <a:avLst/>
            <a:gdLst/>
            <a:ahLst/>
            <a:cxnLst/>
            <a:rect l="l" t="t" r="r" b="b"/>
            <a:pathLst>
              <a:path w="6700478" h="4380438">
                <a:moveTo>
                  <a:pt x="0" y="0"/>
                </a:moveTo>
                <a:lnTo>
                  <a:pt x="6700478" y="0"/>
                </a:lnTo>
                <a:lnTo>
                  <a:pt x="6700478" y="4380438"/>
                </a:lnTo>
                <a:lnTo>
                  <a:pt x="0" y="4380438"/>
                </a:lnTo>
                <a:lnTo>
                  <a:pt x="0" y="0"/>
                </a:lnTo>
                <a:close/>
              </a:path>
            </a:pathLst>
          </a:custGeom>
          <a:blipFill>
            <a:blip r:embed="rId2"/>
            <a:stretch>
              <a:fillRect/>
            </a:stretch>
          </a:blipFill>
        </p:spPr>
      </p:sp>
      <p:sp>
        <p:nvSpPr>
          <p:cNvPr id="3" name="Freeform 3"/>
          <p:cNvSpPr/>
          <p:nvPr/>
        </p:nvSpPr>
        <p:spPr>
          <a:xfrm>
            <a:off x="14486472" y="4991100"/>
            <a:ext cx="4182528" cy="1928687"/>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067825" y="941777"/>
            <a:ext cx="3601175" cy="5354908"/>
          </a:xfrm>
          <a:custGeom>
            <a:avLst/>
            <a:gdLst/>
            <a:ahLst/>
            <a:cxnLst/>
            <a:rect l="l" t="t" r="r" b="b"/>
            <a:pathLst>
              <a:path w="3601175" h="5354908">
                <a:moveTo>
                  <a:pt x="0" y="0"/>
                </a:moveTo>
                <a:lnTo>
                  <a:pt x="3601175" y="0"/>
                </a:lnTo>
                <a:lnTo>
                  <a:pt x="3601175" y="5354907"/>
                </a:lnTo>
                <a:lnTo>
                  <a:pt x="0" y="5354907"/>
                </a:lnTo>
                <a:lnTo>
                  <a:pt x="0" y="0"/>
                </a:lnTo>
                <a:close/>
              </a:path>
            </a:pathLst>
          </a:custGeom>
          <a:blipFill>
            <a:blip r:embed="rId5"/>
            <a:stretch>
              <a:fillRect/>
            </a:stretch>
          </a:blipFill>
        </p:spPr>
      </p:sp>
      <p:sp>
        <p:nvSpPr>
          <p:cNvPr id="6" name="Freeform 6"/>
          <p:cNvSpPr/>
          <p:nvPr/>
        </p:nvSpPr>
        <p:spPr>
          <a:xfrm>
            <a:off x="7772400" y="6296685"/>
            <a:ext cx="9144115" cy="4049323"/>
          </a:xfrm>
          <a:custGeom>
            <a:avLst/>
            <a:gdLst/>
            <a:ahLst/>
            <a:cxnLst/>
            <a:rect l="l" t="t" r="r" b="b"/>
            <a:pathLst>
              <a:path w="6592981" h="3304732">
                <a:moveTo>
                  <a:pt x="0" y="0"/>
                </a:moveTo>
                <a:lnTo>
                  <a:pt x="6592981" y="0"/>
                </a:lnTo>
                <a:lnTo>
                  <a:pt x="6592981" y="3304731"/>
                </a:lnTo>
                <a:lnTo>
                  <a:pt x="0" y="3304731"/>
                </a:lnTo>
                <a:lnTo>
                  <a:pt x="0" y="0"/>
                </a:lnTo>
                <a:close/>
              </a:path>
            </a:pathLst>
          </a:custGeom>
          <a:blipFill>
            <a:blip r:embed="rId6"/>
            <a:stretch>
              <a:fillRect/>
            </a:stretch>
          </a:blipFill>
        </p:spPr>
      </p:sp>
      <p:sp>
        <p:nvSpPr>
          <p:cNvPr id="7" name="Rectangle 6"/>
          <p:cNvSpPr/>
          <p:nvPr/>
        </p:nvSpPr>
        <p:spPr>
          <a:xfrm>
            <a:off x="699243" y="551654"/>
            <a:ext cx="13846610" cy="6247864"/>
          </a:xfrm>
          <a:prstGeom prst="rect">
            <a:avLst/>
          </a:prstGeom>
        </p:spPr>
        <p:txBody>
          <a:bodyPr wrap="square">
            <a:spAutoFit/>
          </a:bodyPr>
          <a:lstStyle/>
          <a:p>
            <a:pPr algn="just"/>
            <a:r>
              <a:rPr lang="en-US" sz="4000" dirty="0" smtClean="0"/>
              <a:t>	</a:t>
            </a:r>
            <a:r>
              <a:rPr lang="en-US" sz="4000" b="1" i="1" dirty="0" err="1" smtClean="0"/>
              <a:t>Họ</a:t>
            </a:r>
            <a:r>
              <a:rPr lang="en-US" sz="4000" b="1" i="1" dirty="0" smtClean="0"/>
              <a:t> </a:t>
            </a:r>
            <a:r>
              <a:rPr lang="en-US" sz="4000" b="1" i="1" dirty="0" err="1"/>
              <a:t>hàng</a:t>
            </a:r>
            <a:r>
              <a:rPr lang="en-US" sz="4000" b="1" i="1" dirty="0"/>
              <a:t> </a:t>
            </a:r>
            <a:r>
              <a:rPr lang="en-US" sz="4000" b="1" i="1" dirty="0" err="1"/>
              <a:t>nhà</a:t>
            </a:r>
            <a:r>
              <a:rPr lang="en-US" sz="4000" b="1" i="1" dirty="0"/>
              <a:t> </a:t>
            </a:r>
            <a:r>
              <a:rPr lang="en-US" sz="4000" b="1" i="1" dirty="0" err="1"/>
              <a:t>kiến</a:t>
            </a:r>
            <a:r>
              <a:rPr lang="en-US" sz="4000" b="1" i="1" dirty="0"/>
              <a:t> </a:t>
            </a:r>
            <a:r>
              <a:rPr lang="en-US" sz="4000" b="1" i="1" dirty="0" err="1"/>
              <a:t>lúc</a:t>
            </a:r>
            <a:r>
              <a:rPr lang="en-US" sz="4000" b="1" i="1" dirty="0"/>
              <a:t> </a:t>
            </a:r>
            <a:r>
              <a:rPr lang="en-US" sz="4000" b="1" i="1" dirty="0" err="1"/>
              <a:t>nào</a:t>
            </a:r>
            <a:r>
              <a:rPr lang="en-US" sz="4000" b="1" i="1" dirty="0"/>
              <a:t> </a:t>
            </a:r>
            <a:r>
              <a:rPr lang="en-US" sz="4000" b="1" i="1" dirty="0" err="1"/>
              <a:t>cũng</a:t>
            </a:r>
            <a:r>
              <a:rPr lang="en-US" sz="4000" b="1" i="1" dirty="0"/>
              <a:t> </a:t>
            </a:r>
            <a:r>
              <a:rPr lang="en-US" sz="4000" b="1" i="1" dirty="0" err="1"/>
              <a:t>chăm</a:t>
            </a:r>
            <a:r>
              <a:rPr lang="en-US" sz="4000" b="1" i="1" dirty="0"/>
              <a:t> </a:t>
            </a:r>
            <a:r>
              <a:rPr lang="en-US" sz="4000" b="1" i="1" dirty="0" err="1"/>
              <a:t>chỉ</a:t>
            </a:r>
            <a:r>
              <a:rPr lang="en-US" sz="4000" b="1" i="1" dirty="0"/>
              <a:t>, </a:t>
            </a:r>
            <a:r>
              <a:rPr lang="en-US" sz="4000" b="1" i="1" dirty="0" err="1"/>
              <a:t>hiền</a:t>
            </a:r>
            <a:r>
              <a:rPr lang="en-US" sz="4000" b="1" i="1" dirty="0"/>
              <a:t> </a:t>
            </a:r>
            <a:r>
              <a:rPr lang="en-US" sz="4000" b="1" i="1" dirty="0" err="1"/>
              <a:t>lành</a:t>
            </a:r>
            <a:r>
              <a:rPr lang="en-US" sz="4000" b="1" i="1" dirty="0"/>
              <a:t>. </a:t>
            </a:r>
            <a:r>
              <a:rPr lang="en-US" sz="4000" dirty="0" err="1"/>
              <a:t>Trời</a:t>
            </a:r>
            <a:r>
              <a:rPr lang="en-US" sz="4000" dirty="0"/>
              <a:t> </a:t>
            </a:r>
            <a:r>
              <a:rPr lang="en-US" sz="4000" dirty="0" err="1"/>
              <a:t>chuẩn</a:t>
            </a:r>
            <a:r>
              <a:rPr lang="en-US" sz="4000" dirty="0"/>
              <a:t> </a:t>
            </a:r>
            <a:r>
              <a:rPr lang="en-US" sz="4000" dirty="0" err="1"/>
              <a:t>bị</a:t>
            </a:r>
            <a:r>
              <a:rPr lang="en-US" sz="4000" dirty="0"/>
              <a:t> </a:t>
            </a:r>
            <a:r>
              <a:rPr lang="en-US" sz="4000" dirty="0" err="1"/>
              <a:t>mưa</a:t>
            </a:r>
            <a:r>
              <a:rPr lang="en-US" sz="4000" dirty="0"/>
              <a:t> to </a:t>
            </a:r>
            <a:r>
              <a:rPr lang="en-US" sz="4000" dirty="0" err="1"/>
              <a:t>nhưng</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hành</a:t>
            </a:r>
            <a:r>
              <a:rPr lang="en-US" sz="4000" dirty="0"/>
              <a:t> </a:t>
            </a:r>
            <a:r>
              <a:rPr lang="en-US" sz="4000" dirty="0" err="1"/>
              <a:t>quân</a:t>
            </a:r>
            <a:r>
              <a:rPr lang="en-US" sz="4000" dirty="0"/>
              <a:t> </a:t>
            </a:r>
            <a:r>
              <a:rPr lang="en-US" sz="4000" dirty="0" err="1"/>
              <a:t>thành</a:t>
            </a:r>
            <a:r>
              <a:rPr lang="en-US" sz="4000" dirty="0"/>
              <a:t> </a:t>
            </a:r>
            <a:r>
              <a:rPr lang="en-US" sz="4000" dirty="0" err="1"/>
              <a:t>một</a:t>
            </a:r>
            <a:r>
              <a:rPr lang="en-US" sz="4000" dirty="0"/>
              <a:t> </a:t>
            </a:r>
            <a:r>
              <a:rPr lang="en-US" sz="4000" dirty="0" err="1"/>
              <a:t>hàng</a:t>
            </a:r>
            <a:r>
              <a:rPr lang="en-US" sz="4000" dirty="0"/>
              <a:t> </a:t>
            </a:r>
            <a:r>
              <a:rPr lang="en-US" sz="4000" dirty="0" err="1"/>
              <a:t>đen</a:t>
            </a:r>
            <a:r>
              <a:rPr lang="en-US" sz="4000" dirty="0"/>
              <a:t> </a:t>
            </a:r>
            <a:r>
              <a:rPr lang="en-US" sz="4000" dirty="0" err="1"/>
              <a:t>kịt</a:t>
            </a:r>
            <a:r>
              <a:rPr lang="en-US" sz="4000" dirty="0"/>
              <a:t> </a:t>
            </a:r>
            <a:r>
              <a:rPr lang="en-US" sz="4000" dirty="0" err="1"/>
              <a:t>tha</a:t>
            </a:r>
            <a:r>
              <a:rPr lang="en-US" sz="4000" dirty="0"/>
              <a:t> </a:t>
            </a:r>
            <a:r>
              <a:rPr lang="en-US" sz="4000" dirty="0" err="1"/>
              <a:t>mồi</a:t>
            </a:r>
            <a:r>
              <a:rPr lang="en-US" sz="4000" dirty="0"/>
              <a:t> </a:t>
            </a:r>
            <a:r>
              <a:rPr lang="en-US" sz="4000" dirty="0" err="1"/>
              <a:t>về</a:t>
            </a:r>
            <a:r>
              <a:rPr lang="en-US" sz="4000" dirty="0"/>
              <a:t> </a:t>
            </a:r>
            <a:r>
              <a:rPr lang="en-US" sz="4000" dirty="0" err="1"/>
              <a:t>tổ</a:t>
            </a:r>
            <a:r>
              <a:rPr lang="en-US" sz="4000" dirty="0"/>
              <a:t>. </a:t>
            </a:r>
            <a:r>
              <a:rPr lang="en-US" sz="4000" dirty="0" err="1"/>
              <a:t>Lần</a:t>
            </a:r>
            <a:r>
              <a:rPr lang="en-US" sz="4000" dirty="0"/>
              <a:t> </a:t>
            </a:r>
            <a:r>
              <a:rPr lang="en-US" sz="4000" dirty="0" err="1"/>
              <a:t>theo</a:t>
            </a:r>
            <a:r>
              <a:rPr lang="en-US" sz="4000" dirty="0"/>
              <a:t> </a:t>
            </a:r>
            <a:r>
              <a:rPr lang="en-US" sz="4000" dirty="0" err="1"/>
              <a:t>dấu</a:t>
            </a:r>
            <a:r>
              <a:rPr lang="en-US" sz="4000" dirty="0"/>
              <a:t> </a:t>
            </a:r>
            <a:r>
              <a:rPr lang="en-US" sz="4000" dirty="0" err="1"/>
              <a:t>vết</a:t>
            </a:r>
            <a:r>
              <a:rPr lang="en-US" sz="4000" dirty="0"/>
              <a:t> </a:t>
            </a:r>
            <a:r>
              <a:rPr lang="en-US" sz="4000" dirty="0" err="1"/>
              <a:t>của</a:t>
            </a:r>
            <a:r>
              <a:rPr lang="en-US" sz="4000" dirty="0"/>
              <a:t> </a:t>
            </a:r>
            <a:r>
              <a:rPr lang="en-US" sz="4000" dirty="0" err="1"/>
              <a:t>đàn</a:t>
            </a:r>
            <a:r>
              <a:rPr lang="en-US" sz="4000" dirty="0"/>
              <a:t> </a:t>
            </a:r>
            <a:r>
              <a:rPr lang="en-US" sz="4000" dirty="0" err="1"/>
              <a:t>kiến</a:t>
            </a:r>
            <a:r>
              <a:rPr lang="en-US" sz="4000" dirty="0"/>
              <a:t> </a:t>
            </a:r>
            <a:r>
              <a:rPr lang="en-US" sz="4000" dirty="0" err="1"/>
              <a:t>mới</a:t>
            </a:r>
            <a:r>
              <a:rPr lang="en-US" sz="4000" dirty="0"/>
              <a:t> </a:t>
            </a:r>
            <a:r>
              <a:rPr lang="en-US" sz="4000" dirty="0" err="1"/>
              <a:t>thấy</a:t>
            </a:r>
            <a:r>
              <a:rPr lang="en-US" sz="4000" dirty="0"/>
              <a:t> </a:t>
            </a:r>
            <a:r>
              <a:rPr lang="en-US" sz="4000" dirty="0" err="1"/>
              <a:t>chúng</a:t>
            </a:r>
            <a:r>
              <a:rPr lang="en-US" sz="4000" dirty="0"/>
              <a:t> </a:t>
            </a:r>
            <a:r>
              <a:rPr lang="en-US" sz="4000" dirty="0" err="1"/>
              <a:t>đi</a:t>
            </a:r>
            <a:r>
              <a:rPr lang="en-US" sz="4000" dirty="0"/>
              <a:t> </a:t>
            </a:r>
            <a:r>
              <a:rPr lang="en-US" sz="4000" dirty="0" err="1"/>
              <a:t>kiếm</a:t>
            </a:r>
            <a:r>
              <a:rPr lang="en-US" sz="4000" dirty="0"/>
              <a:t> </a:t>
            </a:r>
            <a:r>
              <a:rPr lang="en-US" sz="4000" dirty="0" err="1"/>
              <a:t>ăn</a:t>
            </a:r>
            <a:r>
              <a:rPr lang="en-US" sz="4000" dirty="0"/>
              <a:t> </a:t>
            </a:r>
            <a:r>
              <a:rPr lang="en-US" sz="4000" dirty="0" err="1"/>
              <a:t>rất</a:t>
            </a:r>
            <a:r>
              <a:rPr lang="en-US" sz="4000" dirty="0"/>
              <a:t> </a:t>
            </a:r>
            <a:r>
              <a:rPr lang="en-US" sz="4000" dirty="0" err="1"/>
              <a:t>xa</a:t>
            </a:r>
            <a:r>
              <a:rPr lang="en-US" sz="4000" dirty="0"/>
              <a:t> </a:t>
            </a:r>
            <a:r>
              <a:rPr lang="en-US" sz="4000" dirty="0" err="1"/>
              <a:t>tổ</a:t>
            </a:r>
            <a:r>
              <a:rPr lang="en-US" sz="4000" dirty="0"/>
              <a:t>, </a:t>
            </a:r>
            <a:r>
              <a:rPr lang="en-US" sz="4000" dirty="0" err="1"/>
              <a:t>chúng</a:t>
            </a:r>
            <a:r>
              <a:rPr lang="en-US" sz="4000" dirty="0"/>
              <a:t> </a:t>
            </a:r>
            <a:r>
              <a:rPr lang="en-US" sz="4000" dirty="0" err="1"/>
              <a:t>kiếm</a:t>
            </a:r>
            <a:r>
              <a:rPr lang="en-US" sz="4000" dirty="0"/>
              <a:t> </a:t>
            </a:r>
            <a:r>
              <a:rPr lang="en-US" sz="4000" dirty="0" err="1"/>
              <a:t>ăn</a:t>
            </a:r>
            <a:r>
              <a:rPr lang="en-US" sz="4000" dirty="0"/>
              <a:t> ở </a:t>
            </a:r>
            <a:r>
              <a:rPr lang="en-US" sz="4000" dirty="0" err="1"/>
              <a:t>trên</a:t>
            </a:r>
            <a:r>
              <a:rPr lang="en-US" sz="4000" dirty="0"/>
              <a:t> </a:t>
            </a:r>
            <a:r>
              <a:rPr lang="en-US" sz="4000" dirty="0" err="1"/>
              <a:t>cây</a:t>
            </a:r>
            <a:r>
              <a:rPr lang="en-US" sz="4000" dirty="0"/>
              <a:t> </a:t>
            </a:r>
            <a:r>
              <a:rPr lang="en-US" sz="4000" dirty="0" err="1"/>
              <a:t>hồng</a:t>
            </a:r>
            <a:r>
              <a:rPr lang="en-US" sz="4000" dirty="0"/>
              <a:t> </a:t>
            </a:r>
            <a:r>
              <a:rPr lang="en-US" sz="4000" dirty="0" err="1"/>
              <a:t>xiêm</a:t>
            </a:r>
            <a:r>
              <a:rPr lang="en-US" sz="4000" dirty="0"/>
              <a:t> </a:t>
            </a:r>
            <a:r>
              <a:rPr lang="en-US" sz="4000" dirty="0" err="1"/>
              <a:t>mà</a:t>
            </a:r>
            <a:r>
              <a:rPr lang="en-US" sz="4000" dirty="0"/>
              <a:t> </a:t>
            </a:r>
            <a:r>
              <a:rPr lang="en-US" sz="4000" dirty="0" err="1"/>
              <a:t>tổ</a:t>
            </a:r>
            <a:r>
              <a:rPr lang="en-US" sz="4000" dirty="0"/>
              <a:t> </a:t>
            </a:r>
            <a:r>
              <a:rPr lang="en-US" sz="4000" dirty="0" err="1"/>
              <a:t>lại</a:t>
            </a:r>
            <a:r>
              <a:rPr lang="en-US" sz="4000" dirty="0"/>
              <a:t> ở </a:t>
            </a:r>
            <a:r>
              <a:rPr lang="en-US" sz="4000" dirty="0" err="1"/>
              <a:t>trên</a:t>
            </a:r>
            <a:r>
              <a:rPr lang="en-US" sz="4000" dirty="0"/>
              <a:t> </a:t>
            </a:r>
            <a:r>
              <a:rPr lang="en-US" sz="4000" dirty="0" err="1"/>
              <a:t>vách</a:t>
            </a:r>
            <a:r>
              <a:rPr lang="en-US" sz="4000" dirty="0"/>
              <a:t> </a:t>
            </a:r>
            <a:r>
              <a:rPr lang="en-US" sz="4000" dirty="0" err="1"/>
              <a:t>nhà</a:t>
            </a:r>
            <a:r>
              <a:rPr lang="en-US" sz="4000" dirty="0"/>
              <a:t>, </a:t>
            </a:r>
            <a:r>
              <a:rPr lang="en-US" sz="4000" dirty="0" err="1"/>
              <a:t>quãng</a:t>
            </a:r>
            <a:r>
              <a:rPr lang="en-US" sz="4000" dirty="0"/>
              <a:t> </a:t>
            </a:r>
            <a:r>
              <a:rPr lang="en-US" sz="4000" dirty="0" err="1"/>
              <a:t>đường</a:t>
            </a:r>
            <a:r>
              <a:rPr lang="en-US" sz="4000" dirty="0"/>
              <a:t> </a:t>
            </a:r>
            <a:r>
              <a:rPr lang="en-US" sz="4000" dirty="0" err="1"/>
              <a:t>đi</a:t>
            </a:r>
            <a:r>
              <a:rPr lang="en-US" sz="4000" dirty="0"/>
              <a:t> </a:t>
            </a:r>
            <a:r>
              <a:rPr lang="en-US" sz="4000" dirty="0" err="1"/>
              <a:t>phải</a:t>
            </a:r>
            <a:r>
              <a:rPr lang="en-US" sz="4000" dirty="0"/>
              <a:t> </a:t>
            </a:r>
            <a:r>
              <a:rPr lang="en-US" sz="4000" dirty="0" err="1"/>
              <a:t>đến</a:t>
            </a:r>
            <a:r>
              <a:rPr lang="en-US" sz="4000" dirty="0"/>
              <a:t> </a:t>
            </a:r>
            <a:r>
              <a:rPr lang="en-US" sz="4000" dirty="0" err="1"/>
              <a:t>chục</a:t>
            </a:r>
            <a:r>
              <a:rPr lang="en-US" sz="4000" dirty="0"/>
              <a:t> </a:t>
            </a:r>
            <a:r>
              <a:rPr lang="en-US" sz="4000" dirty="0" err="1"/>
              <a:t>mét</a:t>
            </a:r>
            <a:r>
              <a:rPr lang="en-US" sz="4000" dirty="0"/>
              <a:t>, </a:t>
            </a:r>
            <a:r>
              <a:rPr lang="en-US" sz="4000" dirty="0" err="1"/>
              <a:t>quá</a:t>
            </a:r>
            <a:r>
              <a:rPr lang="en-US" sz="4000" dirty="0"/>
              <a:t> </a:t>
            </a:r>
            <a:r>
              <a:rPr lang="en-US" sz="4000" dirty="0" err="1"/>
              <a:t>xa</a:t>
            </a:r>
            <a:r>
              <a:rPr lang="en-US" sz="4000" dirty="0"/>
              <a:t> </a:t>
            </a:r>
            <a:r>
              <a:rPr lang="en-US" sz="4000" dirty="0" err="1"/>
              <a:t>xôi</a:t>
            </a:r>
            <a:r>
              <a:rPr lang="en-US" sz="4000" dirty="0"/>
              <a:t> </a:t>
            </a:r>
            <a:r>
              <a:rPr lang="en-US" sz="4000" dirty="0" err="1"/>
              <a:t>với</a:t>
            </a:r>
            <a:r>
              <a:rPr lang="en-US" sz="4000" dirty="0"/>
              <a:t> </a:t>
            </a:r>
            <a:r>
              <a:rPr lang="en-US" sz="4000" dirty="0" err="1"/>
              <a:t>thân</a:t>
            </a:r>
            <a:r>
              <a:rPr lang="en-US" sz="4000" dirty="0"/>
              <a:t> </a:t>
            </a:r>
            <a:r>
              <a:rPr lang="en-US" sz="4000" dirty="0" err="1"/>
              <a:t>hình</a:t>
            </a:r>
            <a:r>
              <a:rPr lang="en-US" sz="4000" dirty="0"/>
              <a:t> </a:t>
            </a:r>
            <a:r>
              <a:rPr lang="en-US" sz="4000" dirty="0" err="1"/>
              <a:t>nhỏ</a:t>
            </a:r>
            <a:r>
              <a:rPr lang="en-US" sz="4000" dirty="0"/>
              <a:t> </a:t>
            </a:r>
            <a:r>
              <a:rPr lang="en-US" sz="4000" dirty="0" err="1"/>
              <a:t>bé</a:t>
            </a:r>
            <a:r>
              <a:rPr lang="en-US" sz="4000" dirty="0"/>
              <a:t> </a:t>
            </a:r>
            <a:r>
              <a:rPr lang="en-US" sz="4000" dirty="0" err="1"/>
              <a:t>ti</a:t>
            </a:r>
            <a:r>
              <a:rPr lang="en-US" sz="4000" dirty="0"/>
              <a:t> </a:t>
            </a:r>
            <a:r>
              <a:rPr lang="en-US" sz="4000" dirty="0" err="1"/>
              <a:t>ti</a:t>
            </a:r>
            <a:r>
              <a:rPr lang="en-US" sz="4000" dirty="0"/>
              <a:t> </a:t>
            </a:r>
            <a:r>
              <a:rPr lang="en-US" sz="4000" dirty="0" err="1"/>
              <a:t>của</a:t>
            </a:r>
            <a:r>
              <a:rPr lang="en-US" sz="4000" dirty="0"/>
              <a:t> </a:t>
            </a:r>
            <a:r>
              <a:rPr lang="en-US" sz="4000" dirty="0" err="1"/>
              <a:t>chúng</a:t>
            </a:r>
            <a:r>
              <a:rPr lang="en-US" sz="4000" dirty="0"/>
              <a:t>. </a:t>
            </a:r>
            <a:r>
              <a:rPr lang="en-US" sz="4000" dirty="0" err="1"/>
              <a:t>Thế</a:t>
            </a:r>
            <a:r>
              <a:rPr lang="en-US" sz="4000" dirty="0"/>
              <a:t> </a:t>
            </a:r>
            <a:r>
              <a:rPr lang="en-US" sz="4000" dirty="0" err="1"/>
              <a:t>mà</a:t>
            </a:r>
            <a:r>
              <a:rPr lang="en-US" sz="4000" dirty="0"/>
              <a:t> </a:t>
            </a:r>
            <a:r>
              <a:rPr lang="en-US" sz="4000" dirty="0" err="1"/>
              <a:t>đàn</a:t>
            </a:r>
            <a:r>
              <a:rPr lang="en-US" sz="4000" dirty="0"/>
              <a:t> </a:t>
            </a:r>
            <a:r>
              <a:rPr lang="en-US" sz="4000" dirty="0" err="1"/>
              <a:t>kiến</a:t>
            </a:r>
            <a:r>
              <a:rPr lang="en-US" sz="4000" dirty="0"/>
              <a:t> </a:t>
            </a:r>
            <a:r>
              <a:rPr lang="en-US" sz="4000" dirty="0" err="1"/>
              <a:t>vẫn</a:t>
            </a:r>
            <a:r>
              <a:rPr lang="en-US" sz="4000" dirty="0"/>
              <a:t> </a:t>
            </a:r>
            <a:r>
              <a:rPr lang="en-US" sz="4000" dirty="0" err="1"/>
              <a:t>nối</a:t>
            </a:r>
            <a:r>
              <a:rPr lang="en-US" sz="4000" dirty="0"/>
              <a:t> </a:t>
            </a:r>
            <a:r>
              <a:rPr lang="en-US" sz="4000" dirty="0" err="1"/>
              <a:t>đuôi</a:t>
            </a:r>
            <a:r>
              <a:rPr lang="en-US" sz="4000" dirty="0"/>
              <a:t> </a:t>
            </a:r>
            <a:r>
              <a:rPr lang="en-US" sz="4000" dirty="0" err="1"/>
              <a:t>nhau</a:t>
            </a:r>
            <a:r>
              <a:rPr lang="en-US" sz="4000" dirty="0"/>
              <a:t> </a:t>
            </a:r>
            <a:r>
              <a:rPr lang="en-US" sz="4000" dirty="0" err="1"/>
              <a:t>thành</a:t>
            </a:r>
            <a:r>
              <a:rPr lang="en-US" sz="4000" dirty="0"/>
              <a:t> </a:t>
            </a:r>
            <a:r>
              <a:rPr lang="en-US" sz="4000" dirty="0" err="1"/>
              <a:t>hàng</a:t>
            </a:r>
            <a:r>
              <a:rPr lang="en-US" sz="4000" dirty="0"/>
              <a:t> </a:t>
            </a:r>
            <a:r>
              <a:rPr lang="en-US" sz="4000" dirty="0" err="1"/>
              <a:t>đi</a:t>
            </a:r>
            <a:r>
              <a:rPr lang="en-US" sz="4000" dirty="0"/>
              <a:t> </a:t>
            </a:r>
            <a:r>
              <a:rPr lang="en-US" sz="4000" dirty="0" err="1"/>
              <a:t>sát</a:t>
            </a:r>
            <a:r>
              <a:rPr lang="en-US" sz="4000" dirty="0"/>
              <a:t> </a:t>
            </a:r>
            <a:r>
              <a:rPr lang="en-US" sz="4000" dirty="0" err="1"/>
              <a:t>vào</a:t>
            </a:r>
            <a:r>
              <a:rPr lang="en-US" sz="4000" dirty="0"/>
              <a:t> </a:t>
            </a:r>
            <a:r>
              <a:rPr lang="en-US" sz="4000" dirty="0" err="1"/>
              <a:t>mép</a:t>
            </a:r>
            <a:r>
              <a:rPr lang="en-US" sz="4000" dirty="0"/>
              <a:t> </a:t>
            </a:r>
            <a:r>
              <a:rPr lang="en-US" sz="4000" dirty="0" err="1"/>
              <a:t>tường</a:t>
            </a:r>
            <a:r>
              <a:rPr lang="en-US" sz="4000" dirty="0"/>
              <a:t> </a:t>
            </a:r>
            <a:r>
              <a:rPr lang="en-US" sz="4000" dirty="0" err="1"/>
              <a:t>sân</a:t>
            </a:r>
            <a:r>
              <a:rPr lang="en-US" sz="4000" dirty="0"/>
              <a:t>. </a:t>
            </a:r>
            <a:r>
              <a:rPr lang="en-US" sz="4000" dirty="0" err="1"/>
              <a:t>Trông</a:t>
            </a:r>
            <a:r>
              <a:rPr lang="en-US" sz="4000" dirty="0"/>
              <a:t> </a:t>
            </a:r>
            <a:r>
              <a:rPr lang="en-US" sz="4000" dirty="0" err="1"/>
              <a:t>chúng</a:t>
            </a:r>
            <a:r>
              <a:rPr lang="en-US" sz="4000" dirty="0"/>
              <a:t> </a:t>
            </a:r>
            <a:r>
              <a:rPr lang="en-US" sz="4000" dirty="0" err="1"/>
              <a:t>nhỏ</a:t>
            </a:r>
            <a:r>
              <a:rPr lang="en-US" sz="4000" dirty="0"/>
              <a:t> </a:t>
            </a:r>
            <a:r>
              <a:rPr lang="en-US" sz="4000" dirty="0" err="1"/>
              <a:t>bé</a:t>
            </a:r>
            <a:r>
              <a:rPr lang="en-US" sz="4000" dirty="0"/>
              <a:t>, </a:t>
            </a:r>
            <a:r>
              <a:rPr lang="en-US" sz="4000" dirty="0" err="1"/>
              <a:t>hiền</a:t>
            </a:r>
            <a:r>
              <a:rPr lang="en-US" sz="4000" dirty="0"/>
              <a:t> </a:t>
            </a:r>
            <a:r>
              <a:rPr lang="en-US" sz="4000" dirty="0" err="1"/>
              <a:t>lành</a:t>
            </a:r>
            <a:r>
              <a:rPr lang="en-US" sz="4000" dirty="0"/>
              <a:t> </a:t>
            </a:r>
            <a:r>
              <a:rPr lang="en-US" sz="4000" dirty="0" err="1"/>
              <a:t>nhưng</a:t>
            </a:r>
            <a:r>
              <a:rPr lang="en-US" sz="4000" dirty="0"/>
              <a:t> </a:t>
            </a:r>
            <a:r>
              <a:rPr lang="en-US" sz="4000" dirty="0" err="1"/>
              <a:t>lại</a:t>
            </a:r>
            <a:r>
              <a:rPr lang="en-US" sz="4000" dirty="0"/>
              <a:t> </a:t>
            </a:r>
            <a:r>
              <a:rPr lang="en-US" sz="4000" dirty="0" err="1"/>
              <a:t>rất</a:t>
            </a:r>
            <a:r>
              <a:rPr lang="en-US" sz="4000" dirty="0"/>
              <a:t> </a:t>
            </a:r>
            <a:r>
              <a:rPr lang="en-US" sz="4000" dirty="0" err="1"/>
              <a:t>kiên</a:t>
            </a:r>
            <a:r>
              <a:rPr lang="en-US" sz="4000" dirty="0"/>
              <a:t> </a:t>
            </a:r>
            <a:r>
              <a:rPr lang="en-US" sz="4000" dirty="0" err="1"/>
              <a:t>cường</a:t>
            </a:r>
            <a:r>
              <a:rPr lang="en-US" sz="4000" dirty="0"/>
              <a:t>. </a:t>
            </a:r>
            <a:r>
              <a:rPr lang="en-US" sz="4000" dirty="0" err="1"/>
              <a:t>Nếu</a:t>
            </a:r>
            <a:r>
              <a:rPr lang="en-US" sz="4000" dirty="0"/>
              <a:t> </a:t>
            </a:r>
            <a:r>
              <a:rPr lang="en-US" sz="4000" dirty="0" err="1"/>
              <a:t>một</a:t>
            </a:r>
            <a:r>
              <a:rPr lang="en-US" sz="4000" dirty="0"/>
              <a:t> </a:t>
            </a:r>
            <a:r>
              <a:rPr lang="en-US" sz="4000" dirty="0" err="1"/>
              <a:t>tên</a:t>
            </a:r>
            <a:r>
              <a:rPr lang="en-US" sz="4000" dirty="0"/>
              <a:t> </a:t>
            </a:r>
            <a:r>
              <a:rPr lang="en-US" sz="4000" dirty="0" err="1"/>
              <a:t>kiến</a:t>
            </a:r>
            <a:r>
              <a:rPr lang="en-US" sz="4000" dirty="0"/>
              <a:t> </a:t>
            </a:r>
            <a:r>
              <a:rPr lang="en-US" sz="4000" dirty="0" err="1"/>
              <a:t>bị</a:t>
            </a:r>
            <a:r>
              <a:rPr lang="en-US" sz="4000" dirty="0"/>
              <a:t> </a:t>
            </a:r>
            <a:r>
              <a:rPr lang="en-US" sz="4000" dirty="0" err="1"/>
              <a:t>trêu</a:t>
            </a:r>
            <a:r>
              <a:rPr lang="en-US" sz="4000" dirty="0"/>
              <a:t> </a:t>
            </a:r>
            <a:r>
              <a:rPr lang="en-US" sz="4000" dirty="0" err="1"/>
              <a:t>chọc</a:t>
            </a:r>
            <a:r>
              <a:rPr lang="en-US" sz="4000" dirty="0"/>
              <a:t> </a:t>
            </a:r>
            <a:r>
              <a:rPr lang="en-US" sz="4000" dirty="0" err="1"/>
              <a:t>thì</a:t>
            </a:r>
            <a:r>
              <a:rPr lang="en-US" sz="4000" dirty="0"/>
              <a:t> </a:t>
            </a:r>
            <a:r>
              <a:rPr lang="en-US" sz="4000" dirty="0" err="1"/>
              <a:t>những</a:t>
            </a:r>
            <a:r>
              <a:rPr lang="en-US" sz="4000" dirty="0"/>
              <a:t> con </a:t>
            </a:r>
            <a:r>
              <a:rPr lang="en-US" sz="4000" dirty="0" err="1"/>
              <a:t>xung</a:t>
            </a:r>
            <a:r>
              <a:rPr lang="en-US" sz="4000" dirty="0"/>
              <a:t> </a:t>
            </a:r>
            <a:r>
              <a:rPr lang="en-US" sz="4000" dirty="0" err="1"/>
              <a:t>quanh</a:t>
            </a:r>
            <a:r>
              <a:rPr lang="en-US" sz="4000" dirty="0"/>
              <a:t> </a:t>
            </a:r>
            <a:r>
              <a:rPr lang="en-US" sz="4000" dirty="0" err="1"/>
              <a:t>liền</a:t>
            </a:r>
            <a:r>
              <a:rPr lang="en-US" sz="4000" dirty="0"/>
              <a:t> </a:t>
            </a:r>
            <a:r>
              <a:rPr lang="en-US" sz="4000" dirty="0" err="1"/>
              <a:t>cùng</a:t>
            </a:r>
            <a:r>
              <a:rPr lang="en-US" sz="4000" dirty="0"/>
              <a:t> </a:t>
            </a:r>
            <a:r>
              <a:rPr lang="en-US" sz="4000" dirty="0" err="1"/>
              <a:t>nhau</a:t>
            </a:r>
            <a:r>
              <a:rPr lang="en-US" sz="4000" dirty="0"/>
              <a:t> </a:t>
            </a:r>
            <a:r>
              <a:rPr lang="en-US" sz="4000" dirty="0" err="1"/>
              <a:t>giơ</a:t>
            </a:r>
            <a:r>
              <a:rPr lang="en-US" sz="4000" dirty="0"/>
              <a:t> </a:t>
            </a:r>
            <a:r>
              <a:rPr lang="en-US" sz="4000" dirty="0" err="1"/>
              <a:t>càng</a:t>
            </a:r>
            <a:r>
              <a:rPr lang="en-US" sz="4000" dirty="0"/>
              <a:t> </a:t>
            </a:r>
            <a:r>
              <a:rPr lang="en-US" sz="4000" dirty="0" err="1"/>
              <a:t>lên</a:t>
            </a:r>
            <a:r>
              <a:rPr lang="en-US" sz="4000" dirty="0"/>
              <a:t> </a:t>
            </a:r>
            <a:r>
              <a:rPr lang="en-US" sz="4000" dirty="0" err="1"/>
              <a:t>phản</a:t>
            </a:r>
            <a:r>
              <a:rPr lang="en-US" sz="4000" dirty="0"/>
              <a:t> </a:t>
            </a:r>
            <a:r>
              <a:rPr lang="en-US" sz="4000" dirty="0" err="1"/>
              <a:t>ứng</a:t>
            </a:r>
            <a:r>
              <a:rPr lang="en-US" sz="4000" dirty="0"/>
              <a:t> </a:t>
            </a:r>
            <a:r>
              <a:rPr lang="en-US" sz="4000" dirty="0" err="1"/>
              <a:t>tự</a:t>
            </a:r>
            <a:r>
              <a:rPr lang="en-US" sz="4000" dirty="0"/>
              <a:t> </a:t>
            </a:r>
            <a:r>
              <a:rPr lang="en-US" sz="4000" dirty="0" err="1"/>
              <a:t>vệ</a:t>
            </a:r>
            <a:r>
              <a:rPr lang="en-US" sz="4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9" name="Picture 8"/>
          <p:cNvPicPr>
            <a:picLocks noChangeAspect="1"/>
          </p:cNvPicPr>
          <p:nvPr/>
        </p:nvPicPr>
        <p:blipFill>
          <a:blip r:embed="rId10"/>
          <a:stretch>
            <a:fillRect/>
          </a:stretch>
        </p:blipFill>
        <p:spPr>
          <a:xfrm>
            <a:off x="4203200" y="912508"/>
            <a:ext cx="9138696" cy="8461981"/>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64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0" name="Picture 9"/>
          <p:cNvPicPr>
            <a:picLocks noChangeAspect="1"/>
          </p:cNvPicPr>
          <p:nvPr/>
        </p:nvPicPr>
        <p:blipFill>
          <a:blip r:embed="rId12"/>
          <a:stretch>
            <a:fillRect/>
          </a:stretch>
        </p:blipFill>
        <p:spPr>
          <a:xfrm>
            <a:off x="3518198" y="2758969"/>
            <a:ext cx="6608637" cy="4773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17" name="Rectangle 16"/>
          <p:cNvSpPr/>
          <p:nvPr/>
        </p:nvSpPr>
        <p:spPr>
          <a:xfrm>
            <a:off x="1260727" y="342900"/>
            <a:ext cx="7467600" cy="68580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flipH="1">
            <a:off x="9722618" y="342900"/>
            <a:ext cx="7443683" cy="8171707"/>
          </a:xfrm>
          <a:custGeom>
            <a:avLst/>
            <a:gdLst/>
            <a:ahLst/>
            <a:cxnLst/>
            <a:rect l="l" t="t" r="r" b="b"/>
            <a:pathLst>
              <a:path w="7443683" h="8171707">
                <a:moveTo>
                  <a:pt x="7443682" y="0"/>
                </a:moveTo>
                <a:lnTo>
                  <a:pt x="0" y="0"/>
                </a:lnTo>
                <a:lnTo>
                  <a:pt x="0" y="8171707"/>
                </a:lnTo>
                <a:lnTo>
                  <a:pt x="7443682" y="8171707"/>
                </a:lnTo>
                <a:lnTo>
                  <a:pt x="7443682"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p:cNvSpPr/>
          <p:nvPr/>
        </p:nvSpPr>
        <p:spPr>
          <a:xfrm>
            <a:off x="13824050" y="5972065"/>
            <a:ext cx="4695920" cy="4114800"/>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Rectangle 17"/>
          <p:cNvSpPr/>
          <p:nvPr/>
        </p:nvSpPr>
        <p:spPr>
          <a:xfrm>
            <a:off x="378435" y="7394506"/>
            <a:ext cx="10670565" cy="27243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7186" y="7441150"/>
            <a:ext cx="10393061" cy="2677656"/>
          </a:xfrm>
          <a:prstGeom prst="rect">
            <a:avLst/>
          </a:prstGeom>
          <a:noFill/>
        </p:spPr>
        <p:txBody>
          <a:bodyPr wrap="square" rtlCol="0">
            <a:spAutoFit/>
          </a:bodyPr>
          <a:lstStyle/>
          <a:p>
            <a:pPr marL="285750" indent="-285750" algn="just">
              <a:buFont typeface="Wingdings" panose="05000000000000000000" pitchFamily="2" charset="2"/>
              <a:buChar char="§"/>
            </a:pPr>
            <a:r>
              <a:rPr lang="en-US" sz="2800" dirty="0" err="1" smtClean="0">
                <a:solidFill>
                  <a:srgbClr val="C00000"/>
                </a:solidFill>
              </a:rPr>
              <a:t>Thi</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theo</a:t>
            </a:r>
            <a:r>
              <a:rPr lang="en-US" sz="2800" dirty="0" smtClean="0">
                <a:solidFill>
                  <a:srgbClr val="C00000"/>
                </a:solidFill>
              </a:rPr>
              <a:t> </a:t>
            </a:r>
            <a:r>
              <a:rPr lang="en-US" sz="2800" dirty="0" err="1" smtClean="0">
                <a:solidFill>
                  <a:srgbClr val="C00000"/>
                </a:solidFill>
              </a:rPr>
              <a:t>tổ</a:t>
            </a:r>
            <a:r>
              <a:rPr lang="en-US" sz="2800" dirty="0" smtClean="0">
                <a:solidFill>
                  <a:srgbClr val="C00000"/>
                </a:solidFill>
              </a:rPr>
              <a:t>, </a:t>
            </a:r>
            <a:r>
              <a:rPr lang="en-US" sz="2800" dirty="0" err="1" smtClean="0">
                <a:solidFill>
                  <a:srgbClr val="C00000"/>
                </a:solidFill>
              </a:rPr>
              <a:t>mỗi</a:t>
            </a:r>
            <a:r>
              <a:rPr lang="en-US" sz="2800" dirty="0" smtClean="0">
                <a:solidFill>
                  <a:srgbClr val="C00000"/>
                </a:solidFill>
              </a:rPr>
              <a:t> </a:t>
            </a:r>
            <a:r>
              <a:rPr lang="en-US" sz="2800" dirty="0" err="1" smtClean="0">
                <a:solidFill>
                  <a:srgbClr val="C00000"/>
                </a:solidFill>
              </a:rPr>
              <a:t>tổ</a:t>
            </a:r>
            <a:r>
              <a:rPr lang="en-US" sz="2800" dirty="0" smtClean="0">
                <a:solidFill>
                  <a:srgbClr val="C00000"/>
                </a:solidFill>
              </a:rPr>
              <a:t> </a:t>
            </a:r>
            <a:r>
              <a:rPr lang="en-US" sz="2800" dirty="0" err="1" smtClean="0">
                <a:solidFill>
                  <a:srgbClr val="C00000"/>
                </a:solidFill>
              </a:rPr>
              <a:t>lựa</a:t>
            </a:r>
            <a:r>
              <a:rPr lang="en-US" sz="2800" dirty="0" smtClean="0">
                <a:solidFill>
                  <a:srgbClr val="C00000"/>
                </a:solidFill>
              </a:rPr>
              <a:t> </a:t>
            </a:r>
            <a:r>
              <a:rPr lang="en-US" sz="2800" dirty="0" err="1" smtClean="0">
                <a:solidFill>
                  <a:srgbClr val="C00000"/>
                </a:solidFill>
              </a:rPr>
              <a:t>chọn</a:t>
            </a:r>
            <a:r>
              <a:rPr lang="en-US" sz="2800" dirty="0" smtClean="0">
                <a:solidFill>
                  <a:srgbClr val="C00000"/>
                </a:solidFill>
              </a:rPr>
              <a:t> </a:t>
            </a:r>
            <a:r>
              <a:rPr lang="en-US" sz="2800" dirty="0" err="1" smtClean="0">
                <a:solidFill>
                  <a:srgbClr val="C00000"/>
                </a:solidFill>
              </a:rPr>
              <a:t>một</a:t>
            </a:r>
            <a:r>
              <a:rPr lang="en-US" sz="2800" dirty="0" smtClean="0">
                <a:solidFill>
                  <a:srgbClr val="C00000"/>
                </a:solidFill>
              </a:rPr>
              <a:t> ô </a:t>
            </a:r>
            <a:r>
              <a:rPr lang="en-US" sz="2800" dirty="0" err="1" smtClean="0">
                <a:solidFill>
                  <a:srgbClr val="C00000"/>
                </a:solidFill>
              </a:rPr>
              <a:t>số</a:t>
            </a:r>
            <a:r>
              <a:rPr lang="en-US" sz="2800" dirty="0" smtClean="0">
                <a:solidFill>
                  <a:srgbClr val="C00000"/>
                </a:solidFill>
              </a:rPr>
              <a:t>. </a:t>
            </a:r>
          </a:p>
          <a:p>
            <a:pPr marL="285750" indent="-285750" algn="just">
              <a:buFont typeface="Wingdings" panose="05000000000000000000" pitchFamily="2" charset="2"/>
              <a:buChar char="§"/>
            </a:pPr>
            <a:r>
              <a:rPr lang="en-US" sz="2800" dirty="0" err="1" smtClean="0">
                <a:solidFill>
                  <a:srgbClr val="C00000"/>
                </a:solidFill>
              </a:rPr>
              <a:t>Mỗi</a:t>
            </a:r>
            <a:r>
              <a:rPr lang="en-US" sz="2800" dirty="0" smtClean="0">
                <a:solidFill>
                  <a:srgbClr val="C00000"/>
                </a:solidFill>
              </a:rPr>
              <a:t> ô </a:t>
            </a:r>
            <a:r>
              <a:rPr lang="en-US" sz="2800" dirty="0" err="1" smtClean="0">
                <a:solidFill>
                  <a:srgbClr val="C00000"/>
                </a:solidFill>
              </a:rPr>
              <a:t>số</a:t>
            </a:r>
            <a:r>
              <a:rPr lang="en-US" sz="2800" dirty="0" smtClean="0">
                <a:solidFill>
                  <a:srgbClr val="C00000"/>
                </a:solidFill>
              </a:rPr>
              <a:t> </a:t>
            </a:r>
            <a:r>
              <a:rPr lang="en-US" sz="2800" dirty="0" err="1" smtClean="0">
                <a:solidFill>
                  <a:srgbClr val="C00000"/>
                </a:solidFill>
              </a:rPr>
              <a:t>chứa</a:t>
            </a:r>
            <a:r>
              <a:rPr lang="en-US" sz="2800" dirty="0" smtClean="0">
                <a:solidFill>
                  <a:srgbClr val="C00000"/>
                </a:solidFill>
              </a:rPr>
              <a:t> </a:t>
            </a:r>
            <a:r>
              <a:rPr lang="en-US" sz="2800" dirty="0" err="1" smtClean="0">
                <a:solidFill>
                  <a:srgbClr val="C00000"/>
                </a:solidFill>
              </a:rPr>
              <a:t>một</a:t>
            </a:r>
            <a:r>
              <a:rPr lang="en-US" sz="2800" dirty="0" smtClean="0">
                <a:solidFill>
                  <a:srgbClr val="C00000"/>
                </a:solidFill>
              </a:rPr>
              <a:t> </a:t>
            </a:r>
            <a:r>
              <a:rPr lang="en-US" sz="2800" dirty="0" err="1" smtClean="0">
                <a:solidFill>
                  <a:srgbClr val="C00000"/>
                </a:solidFill>
              </a:rPr>
              <a:t>bài</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các</a:t>
            </a:r>
            <a:r>
              <a:rPr lang="en-US" sz="2800" dirty="0" smtClean="0">
                <a:solidFill>
                  <a:srgbClr val="C00000"/>
                </a:solidFill>
              </a:rPr>
              <a:t> </a:t>
            </a:r>
            <a:r>
              <a:rPr lang="en-US" sz="2800" dirty="0" err="1" smtClean="0">
                <a:solidFill>
                  <a:srgbClr val="C00000"/>
                </a:solidFill>
              </a:rPr>
              <a:t>tổ</a:t>
            </a:r>
            <a:r>
              <a:rPr lang="en-US" sz="2800" dirty="0" smtClean="0">
                <a:solidFill>
                  <a:srgbClr val="C00000"/>
                </a:solidFill>
              </a:rPr>
              <a:t> </a:t>
            </a:r>
            <a:r>
              <a:rPr lang="en-US" sz="2800" dirty="0" err="1" smtClean="0">
                <a:solidFill>
                  <a:srgbClr val="C00000"/>
                </a:solidFill>
              </a:rPr>
              <a:t>cử</a:t>
            </a:r>
            <a:r>
              <a:rPr lang="en-US" sz="2800" dirty="0" smtClean="0">
                <a:solidFill>
                  <a:srgbClr val="C00000"/>
                </a:solidFill>
              </a:rPr>
              <a:t> </a:t>
            </a:r>
            <a:r>
              <a:rPr lang="en-US" sz="2800" dirty="0" err="1" smtClean="0">
                <a:solidFill>
                  <a:srgbClr val="C00000"/>
                </a:solidFill>
              </a:rPr>
              <a:t>đại</a:t>
            </a:r>
            <a:r>
              <a:rPr lang="en-US" sz="2800" dirty="0" smtClean="0">
                <a:solidFill>
                  <a:srgbClr val="C00000"/>
                </a:solidFill>
              </a:rPr>
              <a:t> </a:t>
            </a:r>
            <a:r>
              <a:rPr lang="en-US" sz="2800" dirty="0" err="1" smtClean="0">
                <a:solidFill>
                  <a:srgbClr val="C00000"/>
                </a:solidFill>
              </a:rPr>
              <a:t>diện</a:t>
            </a:r>
            <a:r>
              <a:rPr lang="en-US" sz="2800" dirty="0" smtClean="0">
                <a:solidFill>
                  <a:srgbClr val="C00000"/>
                </a:solidFill>
              </a:rPr>
              <a:t> </a:t>
            </a:r>
            <a:r>
              <a:rPr lang="en-US" sz="2800" dirty="0" err="1" smtClean="0">
                <a:solidFill>
                  <a:srgbClr val="C00000"/>
                </a:solidFill>
              </a:rPr>
              <a:t>đứng</a:t>
            </a:r>
            <a:r>
              <a:rPr lang="en-US" sz="2800" dirty="0" smtClean="0">
                <a:solidFill>
                  <a:srgbClr val="C00000"/>
                </a:solidFill>
              </a:rPr>
              <a:t> </a:t>
            </a:r>
            <a:r>
              <a:rPr lang="en-US" sz="2800" dirty="0" err="1" smtClean="0">
                <a:solidFill>
                  <a:srgbClr val="C00000"/>
                </a:solidFill>
              </a:rPr>
              <a:t>lên</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thuộc</a:t>
            </a:r>
            <a:r>
              <a:rPr lang="en-US" sz="2800" dirty="0" smtClean="0">
                <a:solidFill>
                  <a:srgbClr val="C00000"/>
                </a:solidFill>
              </a:rPr>
              <a:t> </a:t>
            </a:r>
            <a:r>
              <a:rPr lang="en-US" sz="2800" dirty="0" err="1" smtClean="0">
                <a:solidFill>
                  <a:srgbClr val="C00000"/>
                </a:solidFill>
              </a:rPr>
              <a:t>lòng</a:t>
            </a:r>
            <a:r>
              <a:rPr lang="en-US" sz="2800" dirty="0" smtClean="0">
                <a:solidFill>
                  <a:srgbClr val="C00000"/>
                </a:solidFill>
              </a:rPr>
              <a:t> </a:t>
            </a:r>
            <a:r>
              <a:rPr lang="en-US" sz="2800" dirty="0" err="1" smtClean="0">
                <a:solidFill>
                  <a:srgbClr val="C00000"/>
                </a:solidFill>
              </a:rPr>
              <a:t>đoạn</a:t>
            </a:r>
            <a:r>
              <a:rPr lang="en-US" sz="2800" dirty="0" smtClean="0">
                <a:solidFill>
                  <a:srgbClr val="C00000"/>
                </a:solidFill>
              </a:rPr>
              <a:t> </a:t>
            </a:r>
            <a:r>
              <a:rPr lang="en-US" sz="2800" dirty="0" err="1" smtClean="0">
                <a:solidFill>
                  <a:srgbClr val="C00000"/>
                </a:solidFill>
              </a:rPr>
              <a:t>thơ</a:t>
            </a:r>
            <a:r>
              <a:rPr lang="en-US" sz="2800" dirty="0" smtClean="0">
                <a:solidFill>
                  <a:srgbClr val="C00000"/>
                </a:solidFill>
              </a:rPr>
              <a:t> </a:t>
            </a:r>
            <a:r>
              <a:rPr lang="en-US" sz="2800" dirty="0" err="1" smtClean="0">
                <a:solidFill>
                  <a:srgbClr val="C00000"/>
                </a:solidFill>
              </a:rPr>
              <a:t>đó</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hay </a:t>
            </a:r>
            <a:r>
              <a:rPr lang="en-US" sz="2800" dirty="0" err="1" smtClean="0">
                <a:solidFill>
                  <a:srgbClr val="C00000"/>
                </a:solidFill>
              </a:rPr>
              <a:t>và</a:t>
            </a:r>
            <a:r>
              <a:rPr lang="en-US" sz="2800" dirty="0" smtClean="0">
                <a:solidFill>
                  <a:srgbClr val="C00000"/>
                </a:solidFill>
              </a:rPr>
              <a:t> </a:t>
            </a:r>
            <a:r>
              <a:rPr lang="en-US" sz="2800" dirty="0" err="1" smtClean="0">
                <a:solidFill>
                  <a:srgbClr val="C00000"/>
                </a:solidFill>
              </a:rPr>
              <a:t>ngắt</a:t>
            </a:r>
            <a:r>
              <a:rPr lang="en-US" sz="2800" dirty="0" smtClean="0">
                <a:solidFill>
                  <a:srgbClr val="C00000"/>
                </a:solidFill>
              </a:rPr>
              <a:t> </a:t>
            </a:r>
            <a:r>
              <a:rPr lang="en-US" sz="2800" dirty="0" err="1" smtClean="0">
                <a:solidFill>
                  <a:srgbClr val="C00000"/>
                </a:solidFill>
              </a:rPr>
              <a:t>nhịp</a:t>
            </a:r>
            <a:r>
              <a:rPr lang="en-US" sz="2800" dirty="0" smtClean="0">
                <a:solidFill>
                  <a:srgbClr val="C00000"/>
                </a:solidFill>
              </a:rPr>
              <a:t> </a:t>
            </a:r>
            <a:r>
              <a:rPr lang="en-US" sz="2800" dirty="0" err="1" smtClean="0">
                <a:solidFill>
                  <a:srgbClr val="C00000"/>
                </a:solidFill>
              </a:rPr>
              <a:t>đúng</a:t>
            </a:r>
            <a:r>
              <a:rPr lang="en-US" sz="2800" dirty="0" smtClean="0">
                <a:solidFill>
                  <a:srgbClr val="C00000"/>
                </a:solidFill>
              </a:rPr>
              <a:t> </a:t>
            </a:r>
            <a:r>
              <a:rPr lang="en-US" sz="2800" dirty="0" err="1" smtClean="0">
                <a:solidFill>
                  <a:srgbClr val="C00000"/>
                </a:solidFill>
              </a:rPr>
              <a:t>sẽ</a:t>
            </a:r>
            <a:r>
              <a:rPr lang="en-US" sz="2800" dirty="0" smtClean="0">
                <a:solidFill>
                  <a:srgbClr val="C00000"/>
                </a:solidFill>
              </a:rPr>
              <a:t> </a:t>
            </a:r>
            <a:r>
              <a:rPr lang="en-US" sz="2800" dirty="0" err="1" smtClean="0">
                <a:solidFill>
                  <a:srgbClr val="C00000"/>
                </a:solidFill>
              </a:rPr>
              <a:t>được</a:t>
            </a:r>
            <a:r>
              <a:rPr lang="en-US" sz="2800" dirty="0" smtClean="0">
                <a:solidFill>
                  <a:srgbClr val="C00000"/>
                </a:solidFill>
              </a:rPr>
              <a:t> </a:t>
            </a:r>
            <a:r>
              <a:rPr lang="en-US" sz="2800" dirty="0" err="1" smtClean="0">
                <a:solidFill>
                  <a:srgbClr val="C00000"/>
                </a:solidFill>
              </a:rPr>
              <a:t>cộng</a:t>
            </a:r>
            <a:r>
              <a:rPr lang="en-US" sz="2800" dirty="0" smtClean="0">
                <a:solidFill>
                  <a:srgbClr val="C00000"/>
                </a:solidFill>
              </a:rPr>
              <a:t> 5 </a:t>
            </a:r>
            <a:r>
              <a:rPr lang="en-US" sz="2800" dirty="0" err="1" smtClean="0">
                <a:solidFill>
                  <a:srgbClr val="C00000"/>
                </a:solidFill>
              </a:rPr>
              <a:t>điểm</a:t>
            </a:r>
            <a:endParaRPr lang="en-US" sz="2800" dirty="0" smtClean="0">
              <a:solidFill>
                <a:srgbClr val="C00000"/>
              </a:solidFill>
            </a:endParaRPr>
          </a:p>
          <a:p>
            <a:pPr marL="285750" indent="-285750" algn="just">
              <a:buFont typeface="Wingdings" panose="05000000000000000000" pitchFamily="2" charset="2"/>
              <a:buChar char="§"/>
            </a:pPr>
            <a:r>
              <a:rPr lang="en-US" sz="2800" dirty="0" err="1" smtClean="0">
                <a:solidFill>
                  <a:srgbClr val="C00000"/>
                </a:solidFill>
              </a:rPr>
              <a:t>Sau</a:t>
            </a:r>
            <a:r>
              <a:rPr lang="en-US" sz="2800" dirty="0" smtClean="0">
                <a:solidFill>
                  <a:srgbClr val="C00000"/>
                </a:solidFill>
              </a:rPr>
              <a:t> </a:t>
            </a:r>
            <a:r>
              <a:rPr lang="en-US" sz="2800" dirty="0" err="1" smtClean="0">
                <a:solidFill>
                  <a:srgbClr val="C00000"/>
                </a:solidFill>
              </a:rPr>
              <a:t>khi</a:t>
            </a:r>
            <a:r>
              <a:rPr lang="en-US" sz="2800" dirty="0" smtClean="0">
                <a:solidFill>
                  <a:srgbClr val="C00000"/>
                </a:solidFill>
              </a:rPr>
              <a:t> </a:t>
            </a:r>
            <a:r>
              <a:rPr lang="en-US" sz="2800" dirty="0" err="1" smtClean="0">
                <a:solidFill>
                  <a:srgbClr val="C00000"/>
                </a:solidFill>
              </a:rPr>
              <a:t>đọc</a:t>
            </a:r>
            <a:r>
              <a:rPr lang="en-US" sz="2800" dirty="0" smtClean="0">
                <a:solidFill>
                  <a:srgbClr val="C00000"/>
                </a:solidFill>
              </a:rPr>
              <a:t> </a:t>
            </a:r>
            <a:r>
              <a:rPr lang="en-US" sz="2800" dirty="0" err="1" smtClean="0">
                <a:solidFill>
                  <a:srgbClr val="C00000"/>
                </a:solidFill>
              </a:rPr>
              <a:t>đúng</a:t>
            </a:r>
            <a:r>
              <a:rPr lang="en-US" sz="2800" dirty="0" smtClean="0">
                <a:solidFill>
                  <a:srgbClr val="C00000"/>
                </a:solidFill>
              </a:rPr>
              <a:t>, </a:t>
            </a:r>
            <a:r>
              <a:rPr lang="en-US" sz="2800" dirty="0" err="1" smtClean="0">
                <a:solidFill>
                  <a:srgbClr val="C00000"/>
                </a:solidFill>
              </a:rPr>
              <a:t>các</a:t>
            </a:r>
            <a:r>
              <a:rPr lang="en-US" sz="2800" dirty="0" smtClean="0">
                <a:solidFill>
                  <a:srgbClr val="C00000"/>
                </a:solidFill>
              </a:rPr>
              <a:t> </a:t>
            </a:r>
            <a:r>
              <a:rPr lang="en-US" sz="2800" dirty="0" err="1" smtClean="0">
                <a:solidFill>
                  <a:srgbClr val="C00000"/>
                </a:solidFill>
              </a:rPr>
              <a:t>tổ</a:t>
            </a:r>
            <a:r>
              <a:rPr lang="en-US" sz="2800" dirty="0" smtClean="0">
                <a:solidFill>
                  <a:srgbClr val="C00000"/>
                </a:solidFill>
              </a:rPr>
              <a:t> </a:t>
            </a:r>
            <a:r>
              <a:rPr lang="en-US" sz="2800" dirty="0" err="1" smtClean="0">
                <a:solidFill>
                  <a:srgbClr val="C00000"/>
                </a:solidFill>
              </a:rPr>
              <a:t>hãy</a:t>
            </a:r>
            <a:r>
              <a:rPr lang="en-US" sz="2800" dirty="0" smtClean="0">
                <a:solidFill>
                  <a:srgbClr val="C00000"/>
                </a:solidFill>
              </a:rPr>
              <a:t> </a:t>
            </a:r>
            <a:r>
              <a:rPr lang="en-US" sz="2800" dirty="0" err="1" smtClean="0">
                <a:solidFill>
                  <a:srgbClr val="C00000"/>
                </a:solidFill>
              </a:rPr>
              <a:t>thảo</a:t>
            </a:r>
            <a:r>
              <a:rPr lang="en-US" sz="2800" dirty="0">
                <a:solidFill>
                  <a:srgbClr val="C00000"/>
                </a:solidFill>
              </a:rPr>
              <a:t> </a:t>
            </a:r>
            <a:r>
              <a:rPr lang="en-US" sz="2800" dirty="0" err="1" smtClean="0">
                <a:solidFill>
                  <a:srgbClr val="C00000"/>
                </a:solidFill>
              </a:rPr>
              <a:t>luận</a:t>
            </a:r>
            <a:r>
              <a:rPr lang="en-US" sz="2800" dirty="0" smtClean="0">
                <a:solidFill>
                  <a:srgbClr val="C00000"/>
                </a:solidFill>
              </a:rPr>
              <a:t> </a:t>
            </a:r>
            <a:r>
              <a:rPr lang="en-US" sz="2800" dirty="0" err="1" smtClean="0">
                <a:solidFill>
                  <a:srgbClr val="C00000"/>
                </a:solidFill>
              </a:rPr>
              <a:t>trả</a:t>
            </a:r>
            <a:r>
              <a:rPr lang="en-US" sz="2800" dirty="0" smtClean="0">
                <a:solidFill>
                  <a:srgbClr val="C00000"/>
                </a:solidFill>
              </a:rPr>
              <a:t> </a:t>
            </a:r>
            <a:r>
              <a:rPr lang="en-US" sz="2800" dirty="0" err="1" smtClean="0">
                <a:solidFill>
                  <a:srgbClr val="C00000"/>
                </a:solidFill>
              </a:rPr>
              <a:t>lời</a:t>
            </a:r>
            <a:r>
              <a:rPr lang="en-US" sz="2800" dirty="0" smtClean="0">
                <a:solidFill>
                  <a:srgbClr val="C00000"/>
                </a:solidFill>
              </a:rPr>
              <a:t> </a:t>
            </a:r>
            <a:r>
              <a:rPr lang="en-US" sz="2800" dirty="0" err="1" smtClean="0">
                <a:solidFill>
                  <a:srgbClr val="C00000"/>
                </a:solidFill>
              </a:rPr>
              <a:t>câu</a:t>
            </a:r>
            <a:r>
              <a:rPr lang="en-US" sz="2800" dirty="0" smtClean="0">
                <a:solidFill>
                  <a:srgbClr val="C00000"/>
                </a:solidFill>
              </a:rPr>
              <a:t> </a:t>
            </a:r>
            <a:r>
              <a:rPr lang="en-US" sz="2800" dirty="0" err="1" smtClean="0">
                <a:solidFill>
                  <a:srgbClr val="C00000"/>
                </a:solidFill>
              </a:rPr>
              <a:t>hỏi</a:t>
            </a:r>
            <a:r>
              <a:rPr lang="en-US" sz="2800" dirty="0" smtClean="0">
                <a:solidFill>
                  <a:srgbClr val="C00000"/>
                </a:solidFill>
              </a:rPr>
              <a:t> </a:t>
            </a:r>
            <a:r>
              <a:rPr lang="en-US" sz="2800" dirty="0" err="1" smtClean="0">
                <a:solidFill>
                  <a:srgbClr val="C00000"/>
                </a:solidFill>
              </a:rPr>
              <a:t>liên</a:t>
            </a:r>
            <a:r>
              <a:rPr lang="en-US" sz="2800" dirty="0" smtClean="0">
                <a:solidFill>
                  <a:srgbClr val="C00000"/>
                </a:solidFill>
              </a:rPr>
              <a:t> </a:t>
            </a:r>
            <a:r>
              <a:rPr lang="en-US" sz="2800" dirty="0" err="1" smtClean="0">
                <a:solidFill>
                  <a:srgbClr val="C00000"/>
                </a:solidFill>
              </a:rPr>
              <a:t>quan</a:t>
            </a:r>
            <a:r>
              <a:rPr lang="en-US" sz="2800" dirty="0" smtClean="0">
                <a:solidFill>
                  <a:srgbClr val="C00000"/>
                </a:solidFill>
              </a:rPr>
              <a:t>, </a:t>
            </a:r>
            <a:r>
              <a:rPr lang="en-US" sz="2800" dirty="0" err="1" smtClean="0">
                <a:solidFill>
                  <a:srgbClr val="C00000"/>
                </a:solidFill>
              </a:rPr>
              <a:t>trả</a:t>
            </a:r>
            <a:r>
              <a:rPr lang="en-US" sz="2800" dirty="0" smtClean="0">
                <a:solidFill>
                  <a:srgbClr val="C00000"/>
                </a:solidFill>
              </a:rPr>
              <a:t> </a:t>
            </a:r>
            <a:r>
              <a:rPr lang="en-US" sz="2800" dirty="0" err="1" smtClean="0">
                <a:solidFill>
                  <a:srgbClr val="C00000"/>
                </a:solidFill>
              </a:rPr>
              <a:t>lời</a:t>
            </a:r>
            <a:r>
              <a:rPr lang="en-US" sz="2800" dirty="0" smtClean="0">
                <a:solidFill>
                  <a:srgbClr val="C00000"/>
                </a:solidFill>
              </a:rPr>
              <a:t> </a:t>
            </a:r>
            <a:r>
              <a:rPr lang="en-US" sz="2800" dirty="0" err="1" smtClean="0">
                <a:solidFill>
                  <a:srgbClr val="C00000"/>
                </a:solidFill>
              </a:rPr>
              <a:t>đúng</a:t>
            </a:r>
            <a:r>
              <a:rPr lang="en-US" sz="2800" dirty="0" smtClean="0">
                <a:solidFill>
                  <a:srgbClr val="C00000"/>
                </a:solidFill>
              </a:rPr>
              <a:t> </a:t>
            </a:r>
            <a:r>
              <a:rPr lang="en-US" sz="2800" dirty="0" err="1" smtClean="0">
                <a:solidFill>
                  <a:srgbClr val="C00000"/>
                </a:solidFill>
              </a:rPr>
              <a:t>sẽ</a:t>
            </a:r>
            <a:r>
              <a:rPr lang="en-US" sz="2800" dirty="0" smtClean="0">
                <a:solidFill>
                  <a:srgbClr val="C00000"/>
                </a:solidFill>
              </a:rPr>
              <a:t> </a:t>
            </a:r>
            <a:r>
              <a:rPr lang="en-US" sz="2800" dirty="0" err="1" smtClean="0">
                <a:solidFill>
                  <a:srgbClr val="C00000"/>
                </a:solidFill>
              </a:rPr>
              <a:t>được</a:t>
            </a:r>
            <a:r>
              <a:rPr lang="en-US" sz="2800" dirty="0" smtClean="0">
                <a:solidFill>
                  <a:srgbClr val="C00000"/>
                </a:solidFill>
              </a:rPr>
              <a:t> </a:t>
            </a:r>
            <a:r>
              <a:rPr lang="en-US" sz="2800" dirty="0" err="1" smtClean="0">
                <a:solidFill>
                  <a:srgbClr val="C00000"/>
                </a:solidFill>
              </a:rPr>
              <a:t>cộng</a:t>
            </a:r>
            <a:r>
              <a:rPr lang="en-US" sz="2800" dirty="0" smtClean="0">
                <a:solidFill>
                  <a:srgbClr val="C00000"/>
                </a:solidFill>
              </a:rPr>
              <a:t> </a:t>
            </a:r>
            <a:r>
              <a:rPr lang="en-US" sz="2800" dirty="0" err="1" smtClean="0">
                <a:solidFill>
                  <a:srgbClr val="C00000"/>
                </a:solidFill>
              </a:rPr>
              <a:t>thêm</a:t>
            </a:r>
            <a:r>
              <a:rPr lang="en-US" sz="2800" dirty="0" smtClean="0">
                <a:solidFill>
                  <a:srgbClr val="C00000"/>
                </a:solidFill>
              </a:rPr>
              <a:t> 5 </a:t>
            </a:r>
            <a:r>
              <a:rPr lang="en-US" sz="2800" dirty="0" err="1" smtClean="0">
                <a:solidFill>
                  <a:srgbClr val="C00000"/>
                </a:solidFill>
              </a:rPr>
              <a:t>điểm</a:t>
            </a:r>
            <a:endParaRPr lang="en-US" sz="2800" dirty="0" smtClean="0">
              <a:solidFill>
                <a:srgbClr val="C00000"/>
              </a:solidFill>
            </a:endParaRPr>
          </a:p>
          <a:p>
            <a:pPr marL="285750" indent="-285750" algn="just">
              <a:buFont typeface="Wingdings" panose="05000000000000000000" pitchFamily="2" charset="2"/>
              <a:buChar char="§"/>
            </a:pPr>
            <a:r>
              <a:rPr lang="en-US" sz="2800" dirty="0" err="1" smtClean="0">
                <a:solidFill>
                  <a:srgbClr val="C00000"/>
                </a:solidFill>
              </a:rPr>
              <a:t>Tổ</a:t>
            </a:r>
            <a:r>
              <a:rPr lang="en-US" sz="2800" dirty="0" smtClean="0">
                <a:solidFill>
                  <a:srgbClr val="C00000"/>
                </a:solidFill>
              </a:rPr>
              <a:t> </a:t>
            </a:r>
            <a:r>
              <a:rPr lang="en-US" sz="2800" dirty="0" err="1" smtClean="0">
                <a:solidFill>
                  <a:srgbClr val="C00000"/>
                </a:solidFill>
              </a:rPr>
              <a:t>nào</a:t>
            </a:r>
            <a:r>
              <a:rPr lang="en-US" sz="2800" dirty="0" smtClean="0">
                <a:solidFill>
                  <a:srgbClr val="C00000"/>
                </a:solidFill>
              </a:rPr>
              <a:t> </a:t>
            </a:r>
            <a:r>
              <a:rPr lang="en-US" sz="2800" dirty="0" err="1" smtClean="0">
                <a:solidFill>
                  <a:srgbClr val="C00000"/>
                </a:solidFill>
              </a:rPr>
              <a:t>nhiều</a:t>
            </a:r>
            <a:r>
              <a:rPr lang="en-US" sz="2800" dirty="0" smtClean="0">
                <a:solidFill>
                  <a:srgbClr val="C00000"/>
                </a:solidFill>
              </a:rPr>
              <a:t> </a:t>
            </a:r>
            <a:r>
              <a:rPr lang="en-US" sz="2800" dirty="0" err="1" smtClean="0">
                <a:solidFill>
                  <a:srgbClr val="C00000"/>
                </a:solidFill>
              </a:rPr>
              <a:t>điểm</a:t>
            </a:r>
            <a:r>
              <a:rPr lang="en-US" sz="2800" dirty="0" smtClean="0">
                <a:solidFill>
                  <a:srgbClr val="C00000"/>
                </a:solidFill>
              </a:rPr>
              <a:t> </a:t>
            </a:r>
            <a:r>
              <a:rPr lang="en-US" sz="2800" dirty="0" err="1" smtClean="0">
                <a:solidFill>
                  <a:srgbClr val="C00000"/>
                </a:solidFill>
              </a:rPr>
              <a:t>hơn</a:t>
            </a:r>
            <a:r>
              <a:rPr lang="en-US" sz="2800" dirty="0" smtClean="0">
                <a:solidFill>
                  <a:srgbClr val="C00000"/>
                </a:solidFill>
              </a:rPr>
              <a:t> </a:t>
            </a:r>
            <a:r>
              <a:rPr lang="en-US" sz="2800" dirty="0" err="1" smtClean="0">
                <a:solidFill>
                  <a:srgbClr val="C00000"/>
                </a:solidFill>
              </a:rPr>
              <a:t>sẽ</a:t>
            </a:r>
            <a:r>
              <a:rPr lang="en-US" sz="2800" dirty="0" smtClean="0">
                <a:solidFill>
                  <a:srgbClr val="C00000"/>
                </a:solidFill>
              </a:rPr>
              <a:t> </a:t>
            </a:r>
            <a:r>
              <a:rPr lang="en-US" sz="2800" dirty="0" err="1" smtClean="0">
                <a:solidFill>
                  <a:srgbClr val="C00000"/>
                </a:solidFill>
              </a:rPr>
              <a:t>giành</a:t>
            </a:r>
            <a:r>
              <a:rPr lang="en-US" sz="2800" dirty="0" smtClean="0">
                <a:solidFill>
                  <a:srgbClr val="C00000"/>
                </a:solidFill>
              </a:rPr>
              <a:t> </a:t>
            </a:r>
            <a:r>
              <a:rPr lang="en-US" sz="2800" dirty="0" err="1" smtClean="0">
                <a:solidFill>
                  <a:srgbClr val="C00000"/>
                </a:solidFill>
              </a:rPr>
              <a:t>chiến</a:t>
            </a:r>
            <a:r>
              <a:rPr lang="en-US" sz="2800" dirty="0" smtClean="0">
                <a:solidFill>
                  <a:srgbClr val="C00000"/>
                </a:solidFill>
              </a:rPr>
              <a:t> </a:t>
            </a:r>
            <a:r>
              <a:rPr lang="en-US" sz="2800" dirty="0" err="1" smtClean="0">
                <a:solidFill>
                  <a:srgbClr val="C00000"/>
                </a:solidFill>
              </a:rPr>
              <a:t>thắng</a:t>
            </a:r>
            <a:endParaRPr lang="en-US" sz="2800" dirty="0">
              <a:solidFill>
                <a:srgbClr val="C00000"/>
              </a:solidFill>
            </a:endParaRPr>
          </a:p>
        </p:txBody>
      </p:sp>
      <p:pic>
        <p:nvPicPr>
          <p:cNvPr id="22" name="Picture 21">
            <a:hlinkClick r:id="rId7" action="ppaction://hlinksldjump"/>
          </p:cNvPr>
          <p:cNvPicPr>
            <a:picLocks noChangeAspect="1"/>
          </p:cNvPicPr>
          <p:nvPr/>
        </p:nvPicPr>
        <p:blipFill>
          <a:blip r:embed="rId8"/>
          <a:stretch>
            <a:fillRect/>
          </a:stretch>
        </p:blipFill>
        <p:spPr>
          <a:xfrm>
            <a:off x="2873332" y="2795490"/>
            <a:ext cx="4493141" cy="2121592"/>
          </a:xfrm>
          <a:prstGeom prst="rect">
            <a:avLst/>
          </a:prstGeom>
        </p:spPr>
      </p:pic>
      <p:pic>
        <p:nvPicPr>
          <p:cNvPr id="20" name="Picture 19"/>
          <p:cNvPicPr>
            <a:picLocks noChangeAspect="1"/>
          </p:cNvPicPr>
          <p:nvPr/>
        </p:nvPicPr>
        <p:blipFill>
          <a:blip r:embed="rId9"/>
          <a:stretch>
            <a:fillRect/>
          </a:stretch>
        </p:blipFill>
        <p:spPr>
          <a:xfrm>
            <a:off x="10515600" y="1219663"/>
            <a:ext cx="5285690" cy="5706351"/>
          </a:xfrm>
          <a:prstGeom prst="rect">
            <a:avLst/>
          </a:prstGeom>
        </p:spPr>
      </p:pic>
      <p:sp>
        <p:nvSpPr>
          <p:cNvPr id="13" name="Rounded Rectangle 12">
            <a:hlinkClick r:id="rId10" action="ppaction://hlinksldjump"/>
          </p:cNvPr>
          <p:cNvSpPr/>
          <p:nvPr/>
        </p:nvSpPr>
        <p:spPr>
          <a:xfrm>
            <a:off x="1771519" y="579686"/>
            <a:ext cx="3048000" cy="3039814"/>
          </a:xfrm>
          <a:prstGeom prst="roundRect">
            <a:avLst/>
          </a:prstGeom>
          <a:solidFill>
            <a:schemeClr val="accent4">
              <a:lumMod val="75000"/>
            </a:schemeClr>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latin typeface="#9Slide06 FS Playlist Script" pitchFamily="2" charset="0"/>
              </a:rPr>
              <a:t>1</a:t>
            </a:r>
            <a:endParaRPr lang="en-US" sz="16600" dirty="0">
              <a:latin typeface="#9Slide06 FS Playlist Script" pitchFamily="2" charset="0"/>
            </a:endParaRPr>
          </a:p>
        </p:txBody>
      </p:sp>
      <p:sp>
        <p:nvSpPr>
          <p:cNvPr id="14" name="Rounded Rectangle 13">
            <a:hlinkClick r:id="rId11" action="ppaction://hlinksldjump"/>
          </p:cNvPr>
          <p:cNvSpPr/>
          <p:nvPr/>
        </p:nvSpPr>
        <p:spPr>
          <a:xfrm>
            <a:off x="5214886" y="579686"/>
            <a:ext cx="3048000" cy="3039814"/>
          </a:xfrm>
          <a:prstGeom prst="roundRect">
            <a:avLst/>
          </a:prstGeom>
          <a:solidFill>
            <a:srgbClr val="FFC00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latin typeface="#9Slide06 FS Playlist Script" pitchFamily="2" charset="0"/>
              </a:rPr>
              <a:t>2</a:t>
            </a:r>
            <a:endParaRPr lang="en-US" sz="16600" dirty="0">
              <a:latin typeface="#9Slide06 FS Playlist Script" pitchFamily="2" charset="0"/>
            </a:endParaRPr>
          </a:p>
        </p:txBody>
      </p:sp>
      <p:sp>
        <p:nvSpPr>
          <p:cNvPr id="15" name="Rounded Rectangle 14">
            <a:hlinkClick r:id="rId12" action="ppaction://hlinksldjump"/>
          </p:cNvPr>
          <p:cNvSpPr/>
          <p:nvPr/>
        </p:nvSpPr>
        <p:spPr>
          <a:xfrm>
            <a:off x="1771519" y="3924300"/>
            <a:ext cx="3048000" cy="3039814"/>
          </a:xfrm>
          <a:prstGeom prst="roundRect">
            <a:avLst/>
          </a:prstGeom>
          <a:solidFill>
            <a:srgbClr val="00B0F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latin typeface="#9Slide06 FS Playlist Script" pitchFamily="2" charset="0"/>
              </a:rPr>
              <a:t>3</a:t>
            </a:r>
            <a:endParaRPr lang="en-US" sz="16600" dirty="0">
              <a:latin typeface="#9Slide06 FS Playlist Script" pitchFamily="2" charset="0"/>
            </a:endParaRPr>
          </a:p>
        </p:txBody>
      </p:sp>
      <p:sp>
        <p:nvSpPr>
          <p:cNvPr id="16" name="Rounded Rectangle 15">
            <a:hlinkClick r:id="rId13" action="ppaction://hlinksldjump"/>
          </p:cNvPr>
          <p:cNvSpPr/>
          <p:nvPr/>
        </p:nvSpPr>
        <p:spPr>
          <a:xfrm>
            <a:off x="5214886" y="3924300"/>
            <a:ext cx="3048000" cy="3039814"/>
          </a:xfrm>
          <a:prstGeom prst="roundRect">
            <a:avLst/>
          </a:prstGeom>
          <a:solidFill>
            <a:srgbClr val="92D050"/>
          </a:solidFill>
          <a:ln w="57150">
            <a:solidFill>
              <a:schemeClr val="bg2">
                <a:lumMod val="1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latin typeface="#9Slide06 FS Playlist Script" pitchFamily="2" charset="0"/>
              </a:rPr>
              <a:t>4</a:t>
            </a:r>
            <a:endParaRPr lang="en-US" sz="16600" dirty="0">
              <a:latin typeface="#9Slide06 FS Playlist Scrip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1" nodeType="clickEffect">
                                  <p:stCondLst>
                                    <p:cond delay="0"/>
                                  </p:stCondLst>
                                  <p:childTnLst>
                                    <p:animEffect transition="out" filter="randombar(horizontal)">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8" grpId="0" animBg="1"/>
      <p:bldP spid="19"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2524975" y="1905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sp>
        <p:sp>
          <p:nvSpPr>
            <p:cNvPr id="9" name="TextBox 8"/>
            <p:cNvSpPr txBox="1"/>
            <p:nvPr/>
          </p:nvSpPr>
          <p:spPr>
            <a:xfrm>
              <a:off x="3444368" y="895005"/>
              <a:ext cx="1828800" cy="3461163"/>
            </a:xfrm>
            <a:prstGeom prst="rect">
              <a:avLst/>
            </a:prstGeom>
            <a:noFill/>
          </p:spPr>
          <p:txBody>
            <a:bodyPr wrap="square" rtlCol="0">
              <a:spAutoFit/>
            </a:bodyPr>
            <a:lstStyle/>
            <a:p>
              <a:r>
                <a:rPr lang="en-US" sz="19900" dirty="0" smtClean="0">
                  <a:latin typeface="#9Slide06 FS Playlist Script" pitchFamily="2" charset="0"/>
                </a:rPr>
                <a:t>1</a:t>
              </a:r>
              <a:endParaRPr lang="en-US" sz="19900" dirty="0">
                <a:latin typeface="#9Slide06 FS Playlist Script" pitchFamily="2" charset="0"/>
              </a:endParaRPr>
            </a:p>
          </p:txBody>
        </p:sp>
      </p:grpSp>
      <p:sp>
        <p:nvSpPr>
          <p:cNvPr id="13" name="TextBox 8"/>
          <p:cNvSpPr txBox="1"/>
          <p:nvPr/>
        </p:nvSpPr>
        <p:spPr>
          <a:xfrm>
            <a:off x="853567" y="1838649"/>
            <a:ext cx="8568711" cy="8371523"/>
          </a:xfrm>
          <a:prstGeom prst="rect">
            <a:avLst/>
          </a:prstGeom>
        </p:spPr>
        <p:txBody>
          <a:bodyPr wrap="square" lIns="0" tIns="0" rIns="0" bIns="0" rtlCol="0" anchor="t">
            <a:spAutoFit/>
          </a:bodyPr>
          <a:lstStyle/>
          <a:p>
            <a:pPr defTabSz="609630">
              <a:spcBef>
                <a:spcPct val="0"/>
              </a:spcBef>
            </a:pPr>
            <a:r>
              <a:rPr lang="en-US" sz="3200" dirty="0" smtClean="0">
                <a:solidFill>
                  <a:srgbClr val="000000"/>
                </a:solidFill>
              </a:rPr>
              <a:t>		</a:t>
            </a:r>
            <a:r>
              <a:rPr lang="vi-VN" sz="3200" dirty="0" smtClean="0">
                <a:solidFill>
                  <a:srgbClr val="000000"/>
                </a:solidFill>
              </a:rPr>
              <a:t>Vui </a:t>
            </a:r>
            <a:r>
              <a:rPr lang="vi-VN" sz="3200" dirty="0">
                <a:solidFill>
                  <a:srgbClr val="000000"/>
                </a:solidFill>
              </a:rPr>
              <a:t>sao một sáng tháng </a:t>
            </a:r>
            <a:r>
              <a:rPr lang="vi-VN" sz="3200" dirty="0" smtClean="0">
                <a:solidFill>
                  <a:srgbClr val="000000"/>
                </a:solidFill>
              </a:rPr>
              <a:t>Năm</a:t>
            </a:r>
            <a:endParaRPr lang="en-US" sz="3200" dirty="0" smtClean="0">
              <a:solidFill>
                <a:srgbClr val="000000"/>
              </a:solidFill>
            </a:endParaRPr>
          </a:p>
          <a:p>
            <a:pPr defTabSz="609630">
              <a:spcBef>
                <a:spcPct val="0"/>
              </a:spcBef>
            </a:pPr>
            <a:r>
              <a:rPr lang="vi-VN" sz="3200" dirty="0" smtClean="0">
                <a:solidFill>
                  <a:srgbClr val="000000"/>
                </a:solidFill>
              </a:rPr>
              <a:t>Đường </a:t>
            </a:r>
            <a:r>
              <a:rPr lang="vi-VN" sz="3200" dirty="0">
                <a:solidFill>
                  <a:srgbClr val="000000"/>
                </a:solidFill>
              </a:rPr>
              <a:t>về Việt Bắc lên thăm Bác </a:t>
            </a:r>
            <a:r>
              <a:rPr lang="vi-VN" sz="3200" dirty="0" smtClean="0">
                <a:solidFill>
                  <a:srgbClr val="000000"/>
                </a:solidFill>
              </a:rPr>
              <a:t>Hồ</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Suối </a:t>
            </a:r>
            <a:r>
              <a:rPr lang="vi-VN" sz="3200" dirty="0">
                <a:solidFill>
                  <a:srgbClr val="000000"/>
                </a:solidFill>
              </a:rPr>
              <a:t>dài xanh mướt nương </a:t>
            </a:r>
            <a:r>
              <a:rPr lang="vi-VN" sz="3200" dirty="0" smtClean="0">
                <a:solidFill>
                  <a:srgbClr val="000000"/>
                </a:solidFill>
              </a:rPr>
              <a:t>ngô</a:t>
            </a:r>
            <a:endParaRPr lang="en-US" sz="3200" dirty="0" smtClean="0">
              <a:solidFill>
                <a:srgbClr val="000000"/>
              </a:solidFill>
            </a:endParaRPr>
          </a:p>
          <a:p>
            <a:pPr defTabSz="609630">
              <a:spcBef>
                <a:spcPct val="0"/>
              </a:spcBef>
            </a:pPr>
            <a:r>
              <a:rPr lang="vi-VN" sz="3200" dirty="0" smtClean="0">
                <a:solidFill>
                  <a:srgbClr val="000000"/>
                </a:solidFill>
              </a:rPr>
              <a:t>Bốn </a:t>
            </a:r>
            <a:r>
              <a:rPr lang="vi-VN" sz="3200" dirty="0">
                <a:solidFill>
                  <a:srgbClr val="000000"/>
                </a:solidFill>
              </a:rPr>
              <a:t>phương lồng lộng thủ đô gió ngàn</a:t>
            </a:r>
            <a:r>
              <a:rPr lang="vi-VN" sz="3200" dirty="0" smtClean="0">
                <a:solidFill>
                  <a:srgbClr val="000000"/>
                </a:solidFill>
              </a:rPr>
              <a:t>...</a:t>
            </a:r>
            <a:endParaRPr lang="en-US" sz="3200" dirty="0" smtClean="0">
              <a:solidFill>
                <a:srgbClr val="000000"/>
              </a:solidFill>
            </a:endParaRPr>
          </a:p>
          <a:p>
            <a:pPr defTabSz="609630">
              <a:spcBef>
                <a:spcPct val="0"/>
              </a:spcBef>
            </a:pPr>
            <a:r>
              <a:rPr lang="en-US" sz="3200" dirty="0">
                <a:solidFill>
                  <a:srgbClr val="000000"/>
                </a:solidFill>
              </a:rPr>
              <a:t>	</a:t>
            </a:r>
            <a:r>
              <a:rPr lang="en-US" sz="3200" dirty="0" smtClean="0">
                <a:solidFill>
                  <a:srgbClr val="000000"/>
                </a:solidFill>
              </a:rPr>
              <a:t>	</a:t>
            </a:r>
          </a:p>
          <a:p>
            <a:pPr defTabSz="609630">
              <a:spcBef>
                <a:spcPct val="0"/>
              </a:spcBef>
            </a:pPr>
            <a:r>
              <a:rPr lang="en-US" sz="3200" dirty="0">
                <a:solidFill>
                  <a:srgbClr val="000000"/>
                </a:solidFill>
              </a:rPr>
              <a:t>	</a:t>
            </a:r>
            <a:r>
              <a:rPr lang="en-US" sz="3200" dirty="0" smtClean="0">
                <a:solidFill>
                  <a:srgbClr val="000000"/>
                </a:solidFill>
              </a:rPr>
              <a:t>	</a:t>
            </a:r>
            <a:r>
              <a:rPr lang="vi-VN" sz="3200" dirty="0" smtClean="0">
                <a:solidFill>
                  <a:srgbClr val="000000"/>
                </a:solidFill>
              </a:rPr>
              <a:t>Bác </a:t>
            </a:r>
            <a:r>
              <a:rPr lang="vi-VN" sz="3200" dirty="0">
                <a:solidFill>
                  <a:srgbClr val="000000"/>
                </a:solidFill>
              </a:rPr>
              <a:t>kêu con đến bên </a:t>
            </a:r>
            <a:r>
              <a:rPr lang="vi-VN" sz="3200" dirty="0" smtClean="0">
                <a:solidFill>
                  <a:srgbClr val="000000"/>
                </a:solidFill>
              </a:rPr>
              <a:t>bàn</a:t>
            </a:r>
            <a:endParaRPr lang="en-US" sz="3200" dirty="0" smtClean="0">
              <a:solidFill>
                <a:srgbClr val="000000"/>
              </a:solidFill>
            </a:endParaRPr>
          </a:p>
          <a:p>
            <a:pPr defTabSz="609630">
              <a:spcBef>
                <a:spcPct val="0"/>
              </a:spcBef>
            </a:pPr>
            <a:r>
              <a:rPr lang="vi-VN" sz="3200" dirty="0" smtClean="0">
                <a:solidFill>
                  <a:srgbClr val="000000"/>
                </a:solidFill>
              </a:rPr>
              <a:t>Bác </a:t>
            </a:r>
            <a:r>
              <a:rPr lang="vi-VN" sz="3200" dirty="0">
                <a:solidFill>
                  <a:srgbClr val="000000"/>
                </a:solidFill>
              </a:rPr>
              <a:t>ngồi Bác viết nhà sàn đơn </a:t>
            </a:r>
            <a:r>
              <a:rPr lang="vi-VN" sz="3200" dirty="0" smtClean="0">
                <a:solidFill>
                  <a:srgbClr val="000000"/>
                </a:solidFill>
              </a:rPr>
              <a:t>sơ</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Con </a:t>
            </a:r>
            <a:r>
              <a:rPr lang="vi-VN" sz="3200" dirty="0">
                <a:solidFill>
                  <a:srgbClr val="000000"/>
                </a:solidFill>
              </a:rPr>
              <a:t>bồ câu trắng ngây </a:t>
            </a:r>
            <a:r>
              <a:rPr lang="vi-VN" sz="3200" dirty="0" smtClean="0">
                <a:solidFill>
                  <a:srgbClr val="000000"/>
                </a:solidFill>
              </a:rPr>
              <a:t>thơ</a:t>
            </a:r>
            <a:endParaRPr lang="en-US" sz="3200" dirty="0" smtClean="0">
              <a:solidFill>
                <a:srgbClr val="000000"/>
              </a:solidFill>
            </a:endParaRPr>
          </a:p>
          <a:p>
            <a:pPr defTabSz="609630">
              <a:spcBef>
                <a:spcPct val="0"/>
              </a:spcBef>
            </a:pPr>
            <a:r>
              <a:rPr lang="vi-VN" sz="3200" dirty="0" smtClean="0">
                <a:solidFill>
                  <a:srgbClr val="000000"/>
                </a:solidFill>
              </a:rPr>
              <a:t>Nó </a:t>
            </a:r>
            <a:r>
              <a:rPr lang="vi-VN" sz="3200" dirty="0">
                <a:solidFill>
                  <a:srgbClr val="000000"/>
                </a:solidFill>
              </a:rPr>
              <a:t>đi tìm thóc quanh bồ công </a:t>
            </a:r>
            <a:r>
              <a:rPr lang="vi-VN" sz="3200" dirty="0" smtClean="0">
                <a:solidFill>
                  <a:srgbClr val="000000"/>
                </a:solidFill>
              </a:rPr>
              <a:t>văn</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Lát </a:t>
            </a:r>
            <a:r>
              <a:rPr lang="vi-VN" sz="3200" dirty="0">
                <a:solidFill>
                  <a:srgbClr val="000000"/>
                </a:solidFill>
              </a:rPr>
              <a:t>rồi, chim nhé, chim </a:t>
            </a:r>
            <a:r>
              <a:rPr lang="vi-VN" sz="3200" dirty="0" smtClean="0">
                <a:solidFill>
                  <a:srgbClr val="000000"/>
                </a:solidFill>
              </a:rPr>
              <a:t>ăn</a:t>
            </a:r>
            <a:endParaRPr lang="en-US" sz="3200" dirty="0" smtClean="0">
              <a:solidFill>
                <a:srgbClr val="000000"/>
              </a:solidFill>
            </a:endParaRPr>
          </a:p>
          <a:p>
            <a:pPr defTabSz="609630">
              <a:spcBef>
                <a:spcPct val="0"/>
              </a:spcBef>
            </a:pPr>
            <a:r>
              <a:rPr lang="vi-VN" sz="3200" dirty="0" smtClean="0">
                <a:solidFill>
                  <a:srgbClr val="000000"/>
                </a:solidFill>
              </a:rPr>
              <a:t>Bác </a:t>
            </a:r>
            <a:r>
              <a:rPr lang="vi-VN" sz="3200" dirty="0">
                <a:solidFill>
                  <a:srgbClr val="000000"/>
                </a:solidFill>
              </a:rPr>
              <a:t>Hồ còn bận khách văn đến </a:t>
            </a:r>
            <a:r>
              <a:rPr lang="vi-VN" sz="3200" dirty="0" smtClean="0">
                <a:solidFill>
                  <a:srgbClr val="000000"/>
                </a:solidFill>
              </a:rPr>
              <a:t>nhà</a:t>
            </a:r>
            <a:endParaRPr lang="en-US" sz="3200" dirty="0" smtClean="0">
              <a:solidFill>
                <a:srgbClr val="000000"/>
              </a:solidFill>
            </a:endParaRPr>
          </a:p>
          <a:p>
            <a:pPr defTabSz="609630">
              <a:spcBef>
                <a:spcPct val="0"/>
              </a:spcBef>
            </a:pPr>
            <a:endParaRPr lang="en-US" sz="3200" dirty="0" smtClean="0">
              <a:solidFill>
                <a:srgbClr val="000000"/>
              </a:solidFill>
            </a:endParaRPr>
          </a:p>
          <a:p>
            <a:pPr defTabSz="609630">
              <a:spcBef>
                <a:spcPct val="0"/>
              </a:spcBef>
            </a:pPr>
            <a:r>
              <a:rPr lang="en-US" sz="3200" dirty="0">
                <a:solidFill>
                  <a:srgbClr val="000000"/>
                </a:solidFill>
              </a:rPr>
              <a:t>	</a:t>
            </a:r>
            <a:r>
              <a:rPr lang="en-US" sz="3200" dirty="0" smtClean="0">
                <a:solidFill>
                  <a:srgbClr val="000000"/>
                </a:solidFill>
              </a:rPr>
              <a:t>	</a:t>
            </a:r>
            <a:r>
              <a:rPr lang="vi-VN" sz="3200" dirty="0" smtClean="0">
                <a:solidFill>
                  <a:srgbClr val="000000"/>
                </a:solidFill>
              </a:rPr>
              <a:t>Bàn </a:t>
            </a:r>
            <a:r>
              <a:rPr lang="vi-VN" sz="3200" dirty="0">
                <a:solidFill>
                  <a:srgbClr val="000000"/>
                </a:solidFill>
              </a:rPr>
              <a:t>tay con nắm tay </a:t>
            </a:r>
            <a:r>
              <a:rPr lang="vi-VN" sz="3200" dirty="0" smtClean="0">
                <a:solidFill>
                  <a:srgbClr val="000000"/>
                </a:solidFill>
              </a:rPr>
              <a:t>cha</a:t>
            </a:r>
            <a:endParaRPr lang="en-US" sz="3200" dirty="0" smtClean="0">
              <a:solidFill>
                <a:srgbClr val="000000"/>
              </a:solidFill>
            </a:endParaRPr>
          </a:p>
          <a:p>
            <a:pPr defTabSz="609630">
              <a:spcBef>
                <a:spcPct val="0"/>
              </a:spcBef>
            </a:pPr>
            <a:r>
              <a:rPr lang="vi-VN" sz="3200" dirty="0" smtClean="0">
                <a:solidFill>
                  <a:srgbClr val="000000"/>
                </a:solidFill>
              </a:rPr>
              <a:t>Bàn </a:t>
            </a:r>
            <a:r>
              <a:rPr lang="vi-VN" sz="3200" dirty="0">
                <a:solidFill>
                  <a:srgbClr val="000000"/>
                </a:solidFill>
              </a:rPr>
              <a:t>tay Bác ấm vào da vào lòng</a:t>
            </a:r>
            <a:r>
              <a:rPr lang="vi-VN" sz="3200" dirty="0" smtClean="0">
                <a:solidFill>
                  <a:srgbClr val="000000"/>
                </a:solidFill>
              </a:rPr>
              <a:t>.</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Bác </a:t>
            </a:r>
            <a:r>
              <a:rPr lang="vi-VN" sz="3200" dirty="0">
                <a:solidFill>
                  <a:srgbClr val="000000"/>
                </a:solidFill>
              </a:rPr>
              <a:t>ngồi đó, lớn mênh </a:t>
            </a:r>
            <a:r>
              <a:rPr lang="vi-VN" sz="3200" dirty="0" smtClean="0">
                <a:solidFill>
                  <a:srgbClr val="000000"/>
                </a:solidFill>
              </a:rPr>
              <a:t>mông</a:t>
            </a:r>
            <a:endParaRPr lang="en-US" sz="3200" dirty="0" smtClean="0">
              <a:solidFill>
                <a:srgbClr val="000000"/>
              </a:solidFill>
            </a:endParaRPr>
          </a:p>
          <a:p>
            <a:pPr defTabSz="609630">
              <a:spcBef>
                <a:spcPct val="0"/>
              </a:spcBef>
            </a:pPr>
            <a:r>
              <a:rPr lang="vi-VN" sz="3200" dirty="0" smtClean="0">
                <a:solidFill>
                  <a:srgbClr val="000000"/>
                </a:solidFill>
              </a:rPr>
              <a:t>Trời </a:t>
            </a:r>
            <a:r>
              <a:rPr lang="vi-VN" sz="3200" dirty="0">
                <a:solidFill>
                  <a:srgbClr val="000000"/>
                </a:solidFill>
              </a:rPr>
              <a:t>xanh biển rộng ruộng đồng nước non</a:t>
            </a:r>
            <a:r>
              <a:rPr lang="vi-VN" sz="3200" dirty="0" smtClean="0">
                <a:solidFill>
                  <a:srgbClr val="000000"/>
                </a:solidFill>
              </a:rPr>
              <a:t>...</a:t>
            </a:r>
            <a:endParaRPr lang="en-US" sz="3200" dirty="0" smtClean="0">
              <a:solidFill>
                <a:srgbClr val="000000"/>
              </a:solidFill>
            </a:endParaRPr>
          </a:p>
          <a:p>
            <a:pPr defTabSz="609630">
              <a:spcBef>
                <a:spcPct val="0"/>
              </a:spcBef>
            </a:pPr>
            <a:r>
              <a:rPr lang="en-US" sz="3200" i="1" dirty="0">
                <a:solidFill>
                  <a:srgbClr val="000000"/>
                </a:solidFill>
              </a:rPr>
              <a:t>	</a:t>
            </a:r>
            <a:r>
              <a:rPr lang="en-US" sz="3200" i="1" dirty="0" smtClean="0">
                <a:solidFill>
                  <a:srgbClr val="000000"/>
                </a:solidFill>
              </a:rPr>
              <a:t>						</a:t>
            </a:r>
            <a:r>
              <a:rPr lang="en-US" sz="3200" i="1" dirty="0" err="1" smtClean="0">
                <a:solidFill>
                  <a:srgbClr val="000000"/>
                </a:solidFill>
              </a:rPr>
              <a:t>Tố</a:t>
            </a:r>
            <a:r>
              <a:rPr lang="en-US" sz="3200" i="1" dirty="0" smtClean="0">
                <a:solidFill>
                  <a:srgbClr val="000000"/>
                </a:solidFill>
              </a:rPr>
              <a:t> </a:t>
            </a:r>
            <a:r>
              <a:rPr lang="en-US" sz="3200" i="1" dirty="0" err="1" smtClean="0">
                <a:solidFill>
                  <a:srgbClr val="000000"/>
                </a:solidFill>
              </a:rPr>
              <a:t>Hữu</a:t>
            </a:r>
            <a:endParaRPr lang="en-US" sz="3200" i="1" dirty="0" smtClean="0">
              <a:solidFill>
                <a:srgbClr val="000000"/>
              </a:solidFill>
            </a:endParaRPr>
          </a:p>
        </p:txBody>
      </p:sp>
      <p:sp>
        <p:nvSpPr>
          <p:cNvPr id="16" name="Rounded Rectangle 15"/>
          <p:cNvSpPr/>
          <p:nvPr/>
        </p:nvSpPr>
        <p:spPr>
          <a:xfrm>
            <a:off x="9067800" y="4892100"/>
            <a:ext cx="8067275" cy="2688364"/>
          </a:xfrm>
          <a:prstGeom prst="roundRect">
            <a:avLst/>
          </a:prstGeom>
          <a:solidFill>
            <a:schemeClr val="accent4">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err="1" smtClean="0">
                <a:solidFill>
                  <a:schemeClr val="bg1"/>
                </a:solidFill>
              </a:rPr>
              <a:t>Những</a:t>
            </a:r>
            <a:r>
              <a:rPr lang="en-US" sz="4800" b="1" dirty="0" smtClean="0">
                <a:solidFill>
                  <a:schemeClr val="bg1"/>
                </a:solidFill>
              </a:rPr>
              <a:t> </a:t>
            </a:r>
            <a:r>
              <a:rPr lang="en-US" sz="4800" b="1" dirty="0" err="1" smtClean="0">
                <a:solidFill>
                  <a:schemeClr val="bg1"/>
                </a:solidFill>
              </a:rPr>
              <a:t>câu</a:t>
            </a:r>
            <a:r>
              <a:rPr lang="en-US" sz="4800" b="1" dirty="0" smtClean="0">
                <a:solidFill>
                  <a:schemeClr val="bg1"/>
                </a:solidFill>
              </a:rPr>
              <a:t> </a:t>
            </a:r>
            <a:r>
              <a:rPr lang="en-US" sz="4800" b="1" dirty="0" err="1" smtClean="0">
                <a:solidFill>
                  <a:schemeClr val="bg1"/>
                </a:solidFill>
              </a:rPr>
              <a:t>thơ</a:t>
            </a:r>
            <a:r>
              <a:rPr lang="en-US" sz="4800" b="1" dirty="0" smtClean="0">
                <a:solidFill>
                  <a:schemeClr val="bg1"/>
                </a:solidFill>
              </a:rPr>
              <a:t> </a:t>
            </a:r>
            <a:r>
              <a:rPr lang="en-US" sz="4800" b="1" dirty="0" err="1" smtClean="0">
                <a:solidFill>
                  <a:schemeClr val="bg1"/>
                </a:solidFill>
              </a:rPr>
              <a:t>nào</a:t>
            </a:r>
            <a:r>
              <a:rPr lang="en-US" sz="4800" b="1" dirty="0" smtClean="0">
                <a:solidFill>
                  <a:schemeClr val="bg1"/>
                </a:solidFill>
              </a:rPr>
              <a:t> </a:t>
            </a:r>
            <a:r>
              <a:rPr lang="en-US" sz="4800" b="1" dirty="0" err="1" smtClean="0">
                <a:solidFill>
                  <a:schemeClr val="bg1"/>
                </a:solidFill>
              </a:rPr>
              <a:t>thể</a:t>
            </a:r>
            <a:r>
              <a:rPr lang="en-US" sz="4800" b="1" dirty="0" smtClean="0">
                <a:solidFill>
                  <a:schemeClr val="bg1"/>
                </a:solidFill>
              </a:rPr>
              <a:t> </a:t>
            </a:r>
            <a:r>
              <a:rPr lang="en-US" sz="4800" b="1" dirty="0" err="1" smtClean="0">
                <a:solidFill>
                  <a:schemeClr val="bg1"/>
                </a:solidFill>
              </a:rPr>
              <a:t>hiện</a:t>
            </a:r>
            <a:r>
              <a:rPr lang="en-US" sz="4800" b="1" dirty="0" smtClean="0">
                <a:solidFill>
                  <a:schemeClr val="bg1"/>
                </a:solidFill>
              </a:rPr>
              <a:t> </a:t>
            </a:r>
            <a:r>
              <a:rPr lang="en-US" sz="4800" b="1" dirty="0" err="1" smtClean="0">
                <a:solidFill>
                  <a:schemeClr val="bg1"/>
                </a:solidFill>
              </a:rPr>
              <a:t>tình</a:t>
            </a:r>
            <a:r>
              <a:rPr lang="en-US" sz="4800" b="1" dirty="0" smtClean="0">
                <a:solidFill>
                  <a:schemeClr val="bg1"/>
                </a:solidFill>
              </a:rPr>
              <a:t> </a:t>
            </a:r>
            <a:r>
              <a:rPr lang="en-US" sz="4800" b="1" dirty="0" err="1" smtClean="0">
                <a:solidFill>
                  <a:schemeClr val="bg1"/>
                </a:solidFill>
              </a:rPr>
              <a:t>cảm</a:t>
            </a:r>
            <a:r>
              <a:rPr lang="en-US" sz="4800" b="1" dirty="0" smtClean="0">
                <a:solidFill>
                  <a:schemeClr val="bg1"/>
                </a:solidFill>
              </a:rPr>
              <a:t>, </a:t>
            </a:r>
            <a:r>
              <a:rPr lang="en-US" sz="4800" b="1" dirty="0" err="1" smtClean="0">
                <a:solidFill>
                  <a:schemeClr val="bg1"/>
                </a:solidFill>
              </a:rPr>
              <a:t>cảm</a:t>
            </a:r>
            <a:r>
              <a:rPr lang="en-US" sz="4800" b="1" dirty="0" smtClean="0">
                <a:solidFill>
                  <a:schemeClr val="bg1"/>
                </a:solidFill>
              </a:rPr>
              <a:t> </a:t>
            </a:r>
            <a:r>
              <a:rPr lang="en-US" sz="4800" b="1" dirty="0" err="1" smtClean="0">
                <a:solidFill>
                  <a:schemeClr val="bg1"/>
                </a:solidFill>
              </a:rPr>
              <a:t>xúc</a:t>
            </a:r>
            <a:r>
              <a:rPr lang="en-US" sz="4800" b="1" dirty="0" smtClean="0">
                <a:solidFill>
                  <a:schemeClr val="bg1"/>
                </a:solidFill>
              </a:rPr>
              <a:t> </a:t>
            </a:r>
            <a:r>
              <a:rPr lang="en-US" sz="4800" b="1" dirty="0" err="1" smtClean="0">
                <a:solidFill>
                  <a:schemeClr val="bg1"/>
                </a:solidFill>
              </a:rPr>
              <a:t>của</a:t>
            </a:r>
            <a:r>
              <a:rPr lang="en-US" sz="4800" b="1" dirty="0" smtClean="0">
                <a:solidFill>
                  <a:schemeClr val="bg1"/>
                </a:solidFill>
              </a:rPr>
              <a:t> </a:t>
            </a:r>
            <a:r>
              <a:rPr lang="en-US" sz="4800" b="1" dirty="0" err="1" smtClean="0">
                <a:solidFill>
                  <a:schemeClr val="bg1"/>
                </a:solidFill>
              </a:rPr>
              <a:t>nhà</a:t>
            </a:r>
            <a:r>
              <a:rPr lang="en-US" sz="4800" b="1" dirty="0" smtClean="0">
                <a:solidFill>
                  <a:schemeClr val="bg1"/>
                </a:solidFill>
              </a:rPr>
              <a:t> </a:t>
            </a:r>
            <a:r>
              <a:rPr lang="en-US" sz="4800" b="1" dirty="0" err="1" smtClean="0">
                <a:solidFill>
                  <a:schemeClr val="bg1"/>
                </a:solidFill>
              </a:rPr>
              <a:t>thơ</a:t>
            </a:r>
            <a:r>
              <a:rPr lang="en-US" sz="4800" b="1" dirty="0" smtClean="0">
                <a:solidFill>
                  <a:schemeClr val="bg1"/>
                </a:solidFill>
              </a:rPr>
              <a:t> </a:t>
            </a:r>
            <a:r>
              <a:rPr lang="en-US" sz="4800" b="1" dirty="0" err="1" smtClean="0">
                <a:solidFill>
                  <a:schemeClr val="bg1"/>
                </a:solidFill>
              </a:rPr>
              <a:t>khi</a:t>
            </a:r>
            <a:r>
              <a:rPr lang="en-US" sz="4800" b="1" dirty="0" smtClean="0">
                <a:solidFill>
                  <a:schemeClr val="bg1"/>
                </a:solidFill>
              </a:rPr>
              <a:t> </a:t>
            </a:r>
            <a:r>
              <a:rPr lang="en-US" sz="4800" b="1" dirty="0" err="1" smtClean="0">
                <a:solidFill>
                  <a:schemeClr val="bg1"/>
                </a:solidFill>
              </a:rPr>
              <a:t>gặp</a:t>
            </a:r>
            <a:r>
              <a:rPr lang="en-US" sz="4800" b="1" dirty="0" smtClean="0">
                <a:solidFill>
                  <a:schemeClr val="bg1"/>
                </a:solidFill>
              </a:rPr>
              <a:t> </a:t>
            </a:r>
            <a:r>
              <a:rPr lang="en-US" sz="4800" b="1" dirty="0" err="1" smtClean="0">
                <a:solidFill>
                  <a:schemeClr val="bg1"/>
                </a:solidFill>
              </a:rPr>
              <a:t>Bác</a:t>
            </a:r>
            <a:r>
              <a:rPr lang="en-US" sz="4800" b="1" dirty="0" smtClean="0">
                <a:solidFill>
                  <a:schemeClr val="bg1"/>
                </a:solidFill>
              </a:rPr>
              <a:t> </a:t>
            </a:r>
            <a:r>
              <a:rPr lang="en-US" sz="4800" b="1" dirty="0" err="1" smtClean="0">
                <a:solidFill>
                  <a:schemeClr val="bg1"/>
                </a:solidFill>
              </a:rPr>
              <a:t>Hồ</a:t>
            </a:r>
            <a:r>
              <a:rPr lang="en-US" sz="4800" b="1" dirty="0" smtClean="0">
                <a:solidFill>
                  <a:schemeClr val="bg1"/>
                </a:solidFill>
              </a:rPr>
              <a:t>?</a:t>
            </a:r>
            <a:endParaRPr lang="en-US" sz="4800" b="1" dirty="0">
              <a:solidFill>
                <a:schemeClr val="bg1"/>
              </a:solidFill>
            </a:endParaRPr>
          </a:p>
        </p:txBody>
      </p:sp>
      <p:pic>
        <p:nvPicPr>
          <p:cNvPr id="22" name="Picture 21"/>
          <p:cNvPicPr>
            <a:picLocks noChangeAspect="1"/>
          </p:cNvPicPr>
          <p:nvPr/>
        </p:nvPicPr>
        <p:blipFill>
          <a:blip r:embed="rId3"/>
          <a:stretch>
            <a:fillRect/>
          </a:stretch>
        </p:blipFill>
        <p:spPr>
          <a:xfrm rot="21096240">
            <a:off x="8801140" y="1349105"/>
            <a:ext cx="3688400" cy="2880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4"/>
          <a:stretch>
            <a:fillRect/>
          </a:stretch>
        </p:blipFill>
        <p:spPr>
          <a:xfrm>
            <a:off x="990600" y="192314"/>
            <a:ext cx="6297496" cy="1781161"/>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0090" y="6667500"/>
            <a:ext cx="3843955" cy="3843955"/>
          </a:xfrm>
          <a:prstGeom prst="rect">
            <a:avLst/>
          </a:prstGeom>
        </p:spPr>
      </p:pic>
      <p:cxnSp>
        <p:nvCxnSpPr>
          <p:cNvPr id="27" name="Straight Connector 26"/>
          <p:cNvCxnSpPr/>
          <p:nvPr/>
        </p:nvCxnSpPr>
        <p:spPr>
          <a:xfrm>
            <a:off x="2057400" y="2324100"/>
            <a:ext cx="523069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7400" y="8191500"/>
            <a:ext cx="44805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7400" y="9105900"/>
            <a:ext cx="5212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53567" y="8648700"/>
            <a:ext cx="58521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9640" y="9639300"/>
            <a:ext cx="77724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Picture 32">
            <a:hlinkClick r:id="rId6" action="ppaction://hlinksldjump"/>
          </p:cNvPr>
          <p:cNvPicPr>
            <a:picLocks noChangeAspect="1"/>
          </p:cNvPicPr>
          <p:nvPr/>
        </p:nvPicPr>
        <p:blipFill>
          <a:blip r:embed="rId7"/>
          <a:stretch>
            <a:fillRect/>
          </a:stretch>
        </p:blipFill>
        <p:spPr>
          <a:xfrm>
            <a:off x="12088100" y="9029760"/>
            <a:ext cx="2651990"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flipH="1">
            <a:off x="13106400" y="6057900"/>
            <a:ext cx="5730368" cy="4229100"/>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sp>
        <p:sp>
          <p:nvSpPr>
            <p:cNvPr id="9" name="TextBox 8"/>
            <p:cNvSpPr txBox="1"/>
            <p:nvPr/>
          </p:nvSpPr>
          <p:spPr>
            <a:xfrm>
              <a:off x="3444368" y="895005"/>
              <a:ext cx="1828800" cy="3154710"/>
            </a:xfrm>
            <a:prstGeom prst="rect">
              <a:avLst/>
            </a:prstGeom>
            <a:noFill/>
          </p:spPr>
          <p:txBody>
            <a:bodyPr wrap="square" rtlCol="0">
              <a:spAutoFit/>
            </a:bodyPr>
            <a:lstStyle/>
            <a:p>
              <a:r>
                <a:rPr lang="en-US" sz="19900" dirty="0" smtClean="0">
                  <a:latin typeface="#9Slide06 FS Playlist Script" pitchFamily="2" charset="0"/>
                </a:rPr>
                <a:t>2</a:t>
              </a:r>
              <a:endParaRPr lang="en-US" sz="19900" dirty="0">
                <a:latin typeface="#9Slide06 FS Playlist Script" pitchFamily="2" charset="0"/>
              </a:endParaRPr>
            </a:p>
          </p:txBody>
        </p:sp>
      </p:grpSp>
      <p:sp>
        <p:nvSpPr>
          <p:cNvPr id="13" name="TextBox 8"/>
          <p:cNvSpPr txBox="1"/>
          <p:nvPr/>
        </p:nvSpPr>
        <p:spPr>
          <a:xfrm>
            <a:off x="1008850" y="2552700"/>
            <a:ext cx="8568711" cy="4431983"/>
          </a:xfrm>
          <a:prstGeom prst="rect">
            <a:avLst/>
          </a:prstGeom>
        </p:spPr>
        <p:txBody>
          <a:bodyPr wrap="square" lIns="0" tIns="0" rIns="0" bIns="0" rtlCol="0" anchor="t">
            <a:spAutoFit/>
          </a:bodyPr>
          <a:lstStyle/>
          <a:p>
            <a:pPr defTabSz="609630">
              <a:spcBef>
                <a:spcPct val="0"/>
              </a:spcBef>
            </a:pPr>
            <a:r>
              <a:rPr lang="en-US" sz="3200" dirty="0" smtClean="0">
                <a:solidFill>
                  <a:srgbClr val="000000"/>
                </a:solidFill>
              </a:rPr>
              <a:t>		C</a:t>
            </a:r>
            <a:r>
              <a:rPr lang="vi-VN" sz="3200" dirty="0" smtClean="0">
                <a:solidFill>
                  <a:srgbClr val="000000"/>
                </a:solidFill>
              </a:rPr>
              <a:t>on </a:t>
            </a:r>
            <a:r>
              <a:rPr lang="vi-VN" sz="3200" dirty="0">
                <a:solidFill>
                  <a:srgbClr val="000000"/>
                </a:solidFill>
              </a:rPr>
              <a:t>ong làm mật, yêu </a:t>
            </a:r>
            <a:r>
              <a:rPr lang="vi-VN" sz="3200" dirty="0" smtClean="0">
                <a:solidFill>
                  <a:srgbClr val="000000"/>
                </a:solidFill>
              </a:rPr>
              <a:t>hoa</a:t>
            </a:r>
            <a:endParaRPr lang="en-US" sz="3200" dirty="0" smtClean="0">
              <a:solidFill>
                <a:srgbClr val="000000"/>
              </a:solidFill>
            </a:endParaRPr>
          </a:p>
          <a:p>
            <a:pPr defTabSz="609630">
              <a:spcBef>
                <a:spcPct val="0"/>
              </a:spcBef>
            </a:pPr>
            <a:r>
              <a:rPr lang="vi-VN" sz="3200" dirty="0" smtClean="0">
                <a:solidFill>
                  <a:srgbClr val="000000"/>
                </a:solidFill>
              </a:rPr>
              <a:t>Con </a:t>
            </a:r>
            <a:r>
              <a:rPr lang="vi-VN" sz="3200" dirty="0">
                <a:solidFill>
                  <a:srgbClr val="000000"/>
                </a:solidFill>
              </a:rPr>
              <a:t>cá bơi, yêu nước; con chim ca, yêu </a:t>
            </a:r>
            <a:r>
              <a:rPr lang="vi-VN" sz="3200" dirty="0" smtClean="0">
                <a:solidFill>
                  <a:srgbClr val="000000"/>
                </a:solidFill>
              </a:rPr>
              <a:t>trời</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Con </a:t>
            </a:r>
            <a:r>
              <a:rPr lang="vi-VN" sz="3200" dirty="0">
                <a:solidFill>
                  <a:srgbClr val="000000"/>
                </a:solidFill>
              </a:rPr>
              <a:t>người muốn sống, con </a:t>
            </a:r>
            <a:r>
              <a:rPr lang="vi-VN" sz="3200" dirty="0" smtClean="0">
                <a:solidFill>
                  <a:srgbClr val="000000"/>
                </a:solidFill>
              </a:rPr>
              <a:t>ơi</a:t>
            </a:r>
            <a:endParaRPr lang="en-US" sz="3200" dirty="0" smtClean="0">
              <a:solidFill>
                <a:srgbClr val="000000"/>
              </a:solidFill>
            </a:endParaRPr>
          </a:p>
          <a:p>
            <a:pPr defTabSz="609630">
              <a:spcBef>
                <a:spcPct val="0"/>
              </a:spcBef>
            </a:pPr>
            <a:r>
              <a:rPr lang="vi-VN" sz="3200" dirty="0" smtClean="0">
                <a:solidFill>
                  <a:srgbClr val="000000"/>
                </a:solidFill>
              </a:rPr>
              <a:t>Phải </a:t>
            </a:r>
            <a:r>
              <a:rPr lang="vi-VN" sz="3200" dirty="0">
                <a:solidFill>
                  <a:srgbClr val="000000"/>
                </a:solidFill>
              </a:rPr>
              <a:t>yêu đồng chí, yêu người anh em</a:t>
            </a:r>
            <a:r>
              <a:rPr lang="vi-VN" sz="3200" dirty="0" smtClean="0">
                <a:solidFill>
                  <a:srgbClr val="000000"/>
                </a:solidFill>
              </a:rPr>
              <a:t>.</a:t>
            </a:r>
            <a:endParaRPr lang="en-US" sz="3200" dirty="0" smtClean="0">
              <a:solidFill>
                <a:srgbClr val="000000"/>
              </a:solidFill>
            </a:endParaRPr>
          </a:p>
          <a:p>
            <a:pPr defTabSz="609630">
              <a:spcBef>
                <a:spcPct val="0"/>
              </a:spcBef>
            </a:pP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Một </a:t>
            </a:r>
            <a:r>
              <a:rPr lang="vi-VN" sz="3200" dirty="0">
                <a:solidFill>
                  <a:srgbClr val="000000"/>
                </a:solidFill>
              </a:rPr>
              <a:t>ngôi sao, chẳng sáng </a:t>
            </a:r>
            <a:r>
              <a:rPr lang="vi-VN" sz="3200" dirty="0" smtClean="0">
                <a:solidFill>
                  <a:srgbClr val="000000"/>
                </a:solidFill>
              </a:rPr>
              <a:t>đêm</a:t>
            </a:r>
            <a:endParaRPr lang="en-US" sz="3200" dirty="0" smtClean="0">
              <a:solidFill>
                <a:srgbClr val="000000"/>
              </a:solidFill>
            </a:endParaRPr>
          </a:p>
          <a:p>
            <a:pPr defTabSz="609630">
              <a:spcBef>
                <a:spcPct val="0"/>
              </a:spcBef>
            </a:pPr>
            <a:r>
              <a:rPr lang="vi-VN" sz="3200" dirty="0" smtClean="0">
                <a:solidFill>
                  <a:srgbClr val="000000"/>
                </a:solidFill>
              </a:rPr>
              <a:t>Một </a:t>
            </a:r>
            <a:r>
              <a:rPr lang="vi-VN" sz="3200" dirty="0">
                <a:solidFill>
                  <a:srgbClr val="000000"/>
                </a:solidFill>
              </a:rPr>
              <a:t>thân lúa chín, chẳng nên mùa vàng</a:t>
            </a:r>
            <a:r>
              <a:rPr lang="vi-VN" sz="3200" dirty="0" smtClean="0">
                <a:solidFill>
                  <a:srgbClr val="000000"/>
                </a:solidFill>
              </a:rPr>
              <a:t>.</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Một </a:t>
            </a:r>
            <a:r>
              <a:rPr lang="vi-VN" sz="3200" dirty="0">
                <a:solidFill>
                  <a:srgbClr val="000000"/>
                </a:solidFill>
              </a:rPr>
              <a:t>người – đâu phải nhân gian</a:t>
            </a:r>
            <a:r>
              <a:rPr lang="vi-VN" sz="3200" dirty="0" smtClean="0">
                <a:solidFill>
                  <a:srgbClr val="000000"/>
                </a:solidFill>
              </a:rPr>
              <a:t>?</a:t>
            </a:r>
            <a:endParaRPr lang="en-US" sz="3200" dirty="0" smtClean="0">
              <a:solidFill>
                <a:srgbClr val="000000"/>
              </a:solidFill>
            </a:endParaRPr>
          </a:p>
          <a:p>
            <a:pPr defTabSz="609630">
              <a:spcBef>
                <a:spcPct val="0"/>
              </a:spcBef>
            </a:pPr>
            <a:r>
              <a:rPr lang="vi-VN" sz="3200" dirty="0" smtClean="0">
                <a:solidFill>
                  <a:srgbClr val="000000"/>
                </a:solidFill>
              </a:rPr>
              <a:t>Sống </a:t>
            </a:r>
            <a:r>
              <a:rPr lang="vi-VN" sz="3200" dirty="0">
                <a:solidFill>
                  <a:srgbClr val="000000"/>
                </a:solidFill>
              </a:rPr>
              <a:t>chăng, một đốm lửa tàn </a:t>
            </a:r>
            <a:r>
              <a:rPr lang="vi-VN" sz="3200" dirty="0" smtClean="0">
                <a:solidFill>
                  <a:srgbClr val="000000"/>
                </a:solidFill>
              </a:rPr>
              <a:t>mà</a:t>
            </a:r>
            <a:endParaRPr lang="en-US" sz="3200" dirty="0" smtClean="0">
              <a:solidFill>
                <a:srgbClr val="000000"/>
              </a:solidFill>
            </a:endParaRPr>
          </a:p>
        </p:txBody>
      </p:sp>
      <p:sp>
        <p:nvSpPr>
          <p:cNvPr id="14" name="TextBox 9"/>
          <p:cNvSpPr txBox="1"/>
          <p:nvPr/>
        </p:nvSpPr>
        <p:spPr>
          <a:xfrm>
            <a:off x="9906000" y="1884983"/>
            <a:ext cx="8012786" cy="4924425"/>
          </a:xfrm>
          <a:prstGeom prst="rect">
            <a:avLst/>
          </a:prstGeom>
        </p:spPr>
        <p:txBody>
          <a:bodyPr wrap="square" lIns="0" tIns="0" rIns="0" bIns="0" rtlCol="0" anchor="t">
            <a:spAutoFit/>
          </a:bodyPr>
          <a:lstStyle/>
          <a:p>
            <a:pPr lvl="2" defTabSz="609630">
              <a:spcBef>
                <a:spcPct val="0"/>
              </a:spcBef>
            </a:pPr>
            <a:r>
              <a:rPr lang="en-US" sz="3200" dirty="0" smtClean="0">
                <a:solidFill>
                  <a:srgbClr val="000000"/>
                </a:solidFill>
              </a:rPr>
              <a:t>	</a:t>
            </a:r>
            <a:r>
              <a:rPr lang="vi-VN" sz="3200" dirty="0" smtClean="0">
                <a:solidFill>
                  <a:srgbClr val="000000"/>
                </a:solidFill>
              </a:rPr>
              <a:t>Núi </a:t>
            </a:r>
            <a:r>
              <a:rPr lang="vi-VN" sz="3200" dirty="0">
                <a:solidFill>
                  <a:srgbClr val="000000"/>
                </a:solidFill>
              </a:rPr>
              <a:t>cao bởi có đất </a:t>
            </a:r>
            <a:r>
              <a:rPr lang="vi-VN" sz="3200" dirty="0" smtClean="0">
                <a:solidFill>
                  <a:srgbClr val="000000"/>
                </a:solidFill>
              </a:rPr>
              <a:t>bồi</a:t>
            </a:r>
            <a:endParaRPr lang="en-US" sz="3200" dirty="0" smtClean="0">
              <a:solidFill>
                <a:srgbClr val="000000"/>
              </a:solidFill>
            </a:endParaRPr>
          </a:p>
          <a:p>
            <a:pPr defTabSz="609630">
              <a:spcBef>
                <a:spcPct val="0"/>
              </a:spcBef>
            </a:pPr>
            <a:r>
              <a:rPr lang="vi-VN" sz="3200" dirty="0" smtClean="0">
                <a:solidFill>
                  <a:srgbClr val="000000"/>
                </a:solidFill>
              </a:rPr>
              <a:t>Núi </a:t>
            </a:r>
            <a:r>
              <a:rPr lang="vi-VN" sz="3200" dirty="0">
                <a:solidFill>
                  <a:srgbClr val="000000"/>
                </a:solidFill>
              </a:rPr>
              <a:t>chê đất thấp, núi ngồi ở đâu</a:t>
            </a:r>
            <a:r>
              <a:rPr lang="vi-VN" sz="3200" dirty="0" smtClean="0">
                <a:solidFill>
                  <a:srgbClr val="000000"/>
                </a:solidFill>
              </a:rPr>
              <a:t>?</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Muôn </a:t>
            </a:r>
            <a:r>
              <a:rPr lang="vi-VN" sz="3200" dirty="0">
                <a:solidFill>
                  <a:srgbClr val="000000"/>
                </a:solidFill>
              </a:rPr>
              <a:t>dòng sông đổ biển </a:t>
            </a:r>
            <a:r>
              <a:rPr lang="vi-VN" sz="3200" dirty="0" smtClean="0">
                <a:solidFill>
                  <a:srgbClr val="000000"/>
                </a:solidFill>
              </a:rPr>
              <a:t>sâu</a:t>
            </a:r>
            <a:endParaRPr lang="en-US" sz="3200" dirty="0" smtClean="0">
              <a:solidFill>
                <a:srgbClr val="000000"/>
              </a:solidFill>
            </a:endParaRPr>
          </a:p>
          <a:p>
            <a:pPr defTabSz="609630">
              <a:spcBef>
                <a:spcPct val="0"/>
              </a:spcBef>
            </a:pPr>
            <a:r>
              <a:rPr lang="vi-VN" sz="3200" dirty="0" smtClean="0">
                <a:solidFill>
                  <a:srgbClr val="000000"/>
                </a:solidFill>
              </a:rPr>
              <a:t>Biển </a:t>
            </a:r>
            <a:r>
              <a:rPr lang="vi-VN" sz="3200" dirty="0">
                <a:solidFill>
                  <a:srgbClr val="000000"/>
                </a:solidFill>
              </a:rPr>
              <a:t>chê sông nhỏ, biển đâu nước còn</a:t>
            </a:r>
            <a:r>
              <a:rPr lang="vi-VN" sz="3200" dirty="0" smtClean="0">
                <a:solidFill>
                  <a:srgbClr val="000000"/>
                </a:solidFill>
              </a:rPr>
              <a:t>?</a:t>
            </a:r>
            <a:endParaRPr lang="en-US" sz="3200" dirty="0" smtClean="0">
              <a:solidFill>
                <a:srgbClr val="000000"/>
              </a:solidFill>
            </a:endParaRPr>
          </a:p>
          <a:p>
            <a:pPr defTabSz="609630">
              <a:spcBef>
                <a:spcPct val="0"/>
              </a:spcBef>
            </a:pPr>
            <a:endParaRPr lang="en-US" sz="3200" dirty="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Tre </a:t>
            </a:r>
            <a:r>
              <a:rPr lang="vi-VN" sz="3200" dirty="0">
                <a:solidFill>
                  <a:srgbClr val="000000"/>
                </a:solidFill>
              </a:rPr>
              <a:t>già yêu lấy măng </a:t>
            </a:r>
            <a:r>
              <a:rPr lang="vi-VN" sz="3200" dirty="0" smtClean="0">
                <a:solidFill>
                  <a:srgbClr val="000000"/>
                </a:solidFill>
              </a:rPr>
              <a:t>non</a:t>
            </a:r>
            <a:endParaRPr lang="en-US" sz="3200" dirty="0" smtClean="0">
              <a:solidFill>
                <a:srgbClr val="000000"/>
              </a:solidFill>
            </a:endParaRPr>
          </a:p>
          <a:p>
            <a:pPr defTabSz="609630">
              <a:spcBef>
                <a:spcPct val="0"/>
              </a:spcBef>
            </a:pPr>
            <a:r>
              <a:rPr lang="vi-VN" sz="3200" dirty="0" smtClean="0">
                <a:solidFill>
                  <a:srgbClr val="000000"/>
                </a:solidFill>
              </a:rPr>
              <a:t>Chắt </a:t>
            </a:r>
            <a:r>
              <a:rPr lang="vi-VN" sz="3200" dirty="0">
                <a:solidFill>
                  <a:srgbClr val="000000"/>
                </a:solidFill>
              </a:rPr>
              <a:t>chiu như mẹ yêu con tháng </a:t>
            </a:r>
            <a:r>
              <a:rPr lang="vi-VN" sz="3200" dirty="0" smtClean="0">
                <a:solidFill>
                  <a:srgbClr val="000000"/>
                </a:solidFill>
              </a:rPr>
              <a:t>ngày</a:t>
            </a:r>
            <a:endParaRPr lang="en-US" sz="3200" dirty="0" smtClean="0">
              <a:solidFill>
                <a:srgbClr val="000000"/>
              </a:solidFill>
            </a:endParaRPr>
          </a:p>
          <a:p>
            <a:pPr defTabSz="609630">
              <a:spcBef>
                <a:spcPct val="0"/>
              </a:spcBef>
            </a:pPr>
            <a:r>
              <a:rPr lang="en-US" sz="3200" dirty="0" smtClean="0">
                <a:solidFill>
                  <a:srgbClr val="000000"/>
                </a:solidFill>
              </a:rPr>
              <a:t>		</a:t>
            </a:r>
            <a:r>
              <a:rPr lang="vi-VN" sz="3200" dirty="0" smtClean="0">
                <a:solidFill>
                  <a:srgbClr val="000000"/>
                </a:solidFill>
              </a:rPr>
              <a:t>Mai </a:t>
            </a:r>
            <a:r>
              <a:rPr lang="vi-VN" sz="3200" dirty="0">
                <a:solidFill>
                  <a:srgbClr val="000000"/>
                </a:solidFill>
              </a:rPr>
              <a:t>sau con lớn hơn </a:t>
            </a:r>
            <a:r>
              <a:rPr lang="vi-VN" sz="3200" dirty="0" smtClean="0">
                <a:solidFill>
                  <a:srgbClr val="000000"/>
                </a:solidFill>
              </a:rPr>
              <a:t>thầy</a:t>
            </a:r>
            <a:endParaRPr lang="en-US" sz="3200" dirty="0" smtClean="0">
              <a:solidFill>
                <a:srgbClr val="000000"/>
              </a:solidFill>
            </a:endParaRPr>
          </a:p>
          <a:p>
            <a:pPr defTabSz="609630">
              <a:spcBef>
                <a:spcPct val="0"/>
              </a:spcBef>
            </a:pPr>
            <a:r>
              <a:rPr lang="vi-VN" sz="3200" dirty="0" smtClean="0">
                <a:solidFill>
                  <a:srgbClr val="000000"/>
                </a:solidFill>
              </a:rPr>
              <a:t>Các </a:t>
            </a:r>
            <a:r>
              <a:rPr lang="vi-VN" sz="3200" dirty="0">
                <a:solidFill>
                  <a:srgbClr val="000000"/>
                </a:solidFill>
              </a:rPr>
              <a:t>con ôm cả hai tay đất </a:t>
            </a:r>
            <a:r>
              <a:rPr lang="en-US" sz="3200" dirty="0" err="1" smtClean="0">
                <a:solidFill>
                  <a:srgbClr val="000000"/>
                </a:solidFill>
                <a:latin typeface="Arial" panose="020B0604020202020204" pitchFamily="34" charset="0"/>
                <a:cs typeface="Arial" panose="020B0604020202020204" pitchFamily="34" charset="0"/>
              </a:rPr>
              <a:t>tròn</a:t>
            </a:r>
            <a:r>
              <a:rPr lang="en-US" sz="3200" dirty="0" smtClean="0">
                <a:solidFill>
                  <a:srgbClr val="000000"/>
                </a:solidFill>
              </a:rPr>
              <a:t>.</a:t>
            </a:r>
          </a:p>
          <a:p>
            <a:pPr lvl="8" defTabSz="609630">
              <a:spcBef>
                <a:spcPct val="0"/>
              </a:spcBef>
            </a:pPr>
            <a:r>
              <a:rPr lang="en-US" sz="3200" i="1" dirty="0" err="1" smtClean="0">
                <a:solidFill>
                  <a:srgbClr val="000000"/>
                </a:solidFill>
              </a:rPr>
              <a:t>Tố</a:t>
            </a:r>
            <a:r>
              <a:rPr lang="en-US" sz="3200" i="1" dirty="0" smtClean="0">
                <a:solidFill>
                  <a:srgbClr val="000000"/>
                </a:solidFill>
              </a:rPr>
              <a:t> </a:t>
            </a:r>
            <a:r>
              <a:rPr lang="en-US" sz="3200" i="1" dirty="0" err="1" smtClean="0">
                <a:solidFill>
                  <a:srgbClr val="000000"/>
                </a:solidFill>
              </a:rPr>
              <a:t>Hữu</a:t>
            </a:r>
            <a:endParaRPr lang="en-US" sz="3200" i="1" dirty="0" smtClean="0">
              <a:solidFill>
                <a:srgbClr val="000000"/>
              </a:solidFill>
            </a:endParaRPr>
          </a:p>
        </p:txBody>
      </p:sp>
      <p:sp>
        <p:nvSpPr>
          <p:cNvPr id="16" name="Rounded Rectangle 15"/>
          <p:cNvSpPr/>
          <p:nvPr/>
        </p:nvSpPr>
        <p:spPr>
          <a:xfrm>
            <a:off x="724632" y="7055184"/>
            <a:ext cx="8967961" cy="950233"/>
          </a:xfrm>
          <a:prstGeom prst="roundRect">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smtClean="0">
                <a:solidFill>
                  <a:schemeClr val="tx1"/>
                </a:solidFill>
              </a:rPr>
              <a:t>Tác</a:t>
            </a:r>
            <a:r>
              <a:rPr lang="en-US" sz="4000" b="1" dirty="0" smtClean="0">
                <a:solidFill>
                  <a:schemeClr val="tx1"/>
                </a:solidFill>
              </a:rPr>
              <a:t> </a:t>
            </a:r>
            <a:r>
              <a:rPr lang="en-US" sz="4000" b="1" dirty="0" err="1" smtClean="0">
                <a:solidFill>
                  <a:schemeClr val="tx1"/>
                </a:solidFill>
              </a:rPr>
              <a:t>giả</a:t>
            </a:r>
            <a:r>
              <a:rPr lang="en-US" sz="4000" b="1" dirty="0" smtClean="0">
                <a:solidFill>
                  <a:schemeClr val="tx1"/>
                </a:solidFill>
              </a:rPr>
              <a:t> </a:t>
            </a:r>
            <a:r>
              <a:rPr lang="en-US" sz="4000" b="1" dirty="0" err="1" smtClean="0">
                <a:solidFill>
                  <a:schemeClr val="tx1"/>
                </a:solidFill>
              </a:rPr>
              <a:t>bài</a:t>
            </a:r>
            <a:r>
              <a:rPr lang="en-US" sz="4000" b="1" dirty="0" smtClean="0">
                <a:solidFill>
                  <a:schemeClr val="tx1"/>
                </a:solidFill>
              </a:rPr>
              <a:t> </a:t>
            </a:r>
            <a:r>
              <a:rPr lang="en-US" sz="4000" b="1" dirty="0" err="1" smtClean="0">
                <a:solidFill>
                  <a:schemeClr val="tx1"/>
                </a:solidFill>
              </a:rPr>
              <a:t>thơ</a:t>
            </a:r>
            <a:r>
              <a:rPr lang="en-US" sz="4000" b="1" dirty="0" smtClean="0">
                <a:solidFill>
                  <a:schemeClr val="tx1"/>
                </a:solidFill>
              </a:rPr>
              <a:t> </a:t>
            </a:r>
            <a:r>
              <a:rPr lang="en-US" sz="4000" b="1" dirty="0" err="1" smtClean="0">
                <a:solidFill>
                  <a:schemeClr val="tx1"/>
                </a:solidFill>
              </a:rPr>
              <a:t>muốn</a:t>
            </a:r>
            <a:r>
              <a:rPr lang="en-US" sz="4000" b="1" dirty="0" smtClean="0">
                <a:solidFill>
                  <a:schemeClr val="tx1"/>
                </a:solidFill>
              </a:rPr>
              <a:t> </a:t>
            </a:r>
            <a:r>
              <a:rPr lang="en-US" sz="4000" b="1" dirty="0" err="1" smtClean="0">
                <a:solidFill>
                  <a:schemeClr val="tx1"/>
                </a:solidFill>
              </a:rPr>
              <a:t>nhắn</a:t>
            </a:r>
            <a:r>
              <a:rPr lang="en-US" sz="4000" b="1" dirty="0" smtClean="0">
                <a:solidFill>
                  <a:schemeClr val="tx1"/>
                </a:solidFill>
              </a:rPr>
              <a:t> </a:t>
            </a:r>
            <a:r>
              <a:rPr lang="en-US" sz="4000" b="1" dirty="0" err="1" smtClean="0">
                <a:solidFill>
                  <a:schemeClr val="tx1"/>
                </a:solidFill>
              </a:rPr>
              <a:t>nhủ</a:t>
            </a:r>
            <a:r>
              <a:rPr lang="en-US" sz="4000" b="1" dirty="0" smtClean="0">
                <a:solidFill>
                  <a:schemeClr val="tx1"/>
                </a:solidFill>
              </a:rPr>
              <a:t> </a:t>
            </a:r>
            <a:r>
              <a:rPr lang="en-US" sz="4000" b="1" dirty="0" err="1" smtClean="0">
                <a:solidFill>
                  <a:schemeClr val="tx1"/>
                </a:solidFill>
              </a:rPr>
              <a:t>điều</a:t>
            </a:r>
            <a:r>
              <a:rPr lang="en-US" sz="4000" b="1" dirty="0" smtClean="0">
                <a:solidFill>
                  <a:schemeClr val="tx1"/>
                </a:solidFill>
              </a:rPr>
              <a:t> </a:t>
            </a:r>
            <a:r>
              <a:rPr lang="en-US" sz="4000" b="1" dirty="0" err="1" smtClean="0">
                <a:solidFill>
                  <a:schemeClr val="tx1"/>
                </a:solidFill>
              </a:rPr>
              <a:t>gì</a:t>
            </a:r>
            <a:r>
              <a:rPr lang="en-US" sz="4000" b="1" dirty="0" smtClean="0">
                <a:solidFill>
                  <a:schemeClr val="tx1"/>
                </a:solidFill>
              </a:rPr>
              <a:t>?</a:t>
            </a:r>
            <a:endParaRPr lang="en-US" sz="4000" b="1" dirty="0">
              <a:solidFill>
                <a:schemeClr val="tx1"/>
              </a:solidFill>
            </a:endParaRPr>
          </a:p>
        </p:txBody>
      </p:sp>
      <p:pic>
        <p:nvPicPr>
          <p:cNvPr id="21" name="Picture 20"/>
          <p:cNvPicPr>
            <a:picLocks noChangeAspect="1"/>
          </p:cNvPicPr>
          <p:nvPr/>
        </p:nvPicPr>
        <p:blipFill>
          <a:blip r:embed="rId3"/>
          <a:stretch>
            <a:fillRect/>
          </a:stretch>
        </p:blipFill>
        <p:spPr>
          <a:xfrm rot="20982176">
            <a:off x="10468278" y="6827205"/>
            <a:ext cx="2789032" cy="3236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2133600" y="412819"/>
            <a:ext cx="4828450" cy="2139881"/>
          </a:xfrm>
          <a:prstGeom prst="rect">
            <a:avLst/>
          </a:prstGeom>
        </p:spPr>
      </p:pic>
      <p:sp>
        <p:nvSpPr>
          <p:cNvPr id="4" name="Rectangle 3"/>
          <p:cNvSpPr/>
          <p:nvPr/>
        </p:nvSpPr>
        <p:spPr>
          <a:xfrm>
            <a:off x="803029" y="8225341"/>
            <a:ext cx="9144000" cy="1815882"/>
          </a:xfrm>
          <a:prstGeom prst="rect">
            <a:avLst/>
          </a:prstGeom>
          <a:solidFill>
            <a:schemeClr val="bg1"/>
          </a:solidFill>
        </p:spPr>
        <p:txBody>
          <a:bodyPr>
            <a:spAutoFit/>
          </a:bodyPr>
          <a:lstStyle/>
          <a:p>
            <a:pPr algn="just"/>
            <a:r>
              <a:rPr lang="vi-VN" sz="2800" dirty="0">
                <a:latin typeface="Google Sans"/>
              </a:rPr>
              <a:t>Bài thơ gợi nhắc chúng ta cần biết yêu thương đùm bọc lẫn nhau trong cuộc sống, chúng ta luôn là những cá thể cùng chung sống, xây dựng tạo nên xã hội và không thể tách rời, sống đơn độc được</a:t>
            </a:r>
            <a:endParaRPr lang="en-US" sz="2800" dirty="0"/>
          </a:p>
        </p:txBody>
      </p:sp>
      <p:pic>
        <p:nvPicPr>
          <p:cNvPr id="15" name="Picture 14">
            <a:hlinkClick r:id="rId5" action="ppaction://hlinksldjump"/>
          </p:cNvPr>
          <p:cNvPicPr>
            <a:picLocks noChangeAspect="1"/>
          </p:cNvPicPr>
          <p:nvPr/>
        </p:nvPicPr>
        <p:blipFill>
          <a:blip r:embed="rId6"/>
          <a:stretch>
            <a:fillRect/>
          </a:stretch>
        </p:blipFill>
        <p:spPr>
          <a:xfrm>
            <a:off x="15544800" y="298509"/>
            <a:ext cx="2651990" cy="1176630"/>
          </a:xfrm>
          <a:prstGeom prst="rect">
            <a:avLst/>
          </a:prstGeom>
        </p:spPr>
      </p:pic>
    </p:spTree>
    <p:extLst>
      <p:ext uri="{BB962C8B-B14F-4D97-AF65-F5344CB8AC3E}">
        <p14:creationId xmlns:p14="http://schemas.microsoft.com/office/powerpoint/2010/main" val="732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268516" y="5214724"/>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smtClean="0">
                  <a:latin typeface="#9Slide06 FS Playlist Script" pitchFamily="2" charset="0"/>
                </a:rPr>
                <a:t>3</a:t>
              </a:r>
              <a:endParaRPr lang="en-US" sz="19900" dirty="0">
                <a:latin typeface="#9Slide06 FS Playlist Script" pitchFamily="2" charset="0"/>
              </a:endParaRPr>
            </a:p>
          </p:txBody>
        </p:sp>
      </p:grpSp>
      <p:sp>
        <p:nvSpPr>
          <p:cNvPr id="13" name="TextBox 8"/>
          <p:cNvSpPr txBox="1"/>
          <p:nvPr/>
        </p:nvSpPr>
        <p:spPr>
          <a:xfrm>
            <a:off x="1019166" y="292112"/>
            <a:ext cx="5381634" cy="4924425"/>
          </a:xfrm>
          <a:prstGeom prst="rect">
            <a:avLst/>
          </a:prstGeom>
        </p:spPr>
        <p:txBody>
          <a:bodyPr wrap="square" lIns="0" tIns="0" rIns="0" bIns="0" rtlCol="0" anchor="t">
            <a:spAutoFit/>
          </a:bodyPr>
          <a:lstStyle/>
          <a:p>
            <a:pPr defTabSz="609630">
              <a:spcBef>
                <a:spcPct val="0"/>
              </a:spcBef>
            </a:pPr>
            <a:r>
              <a:rPr lang="vi-VN" sz="3200" dirty="0">
                <a:solidFill>
                  <a:srgbClr val="000000"/>
                </a:solidFill>
              </a:rPr>
              <a:t>Em đã nhớ Trường </a:t>
            </a:r>
            <a:r>
              <a:rPr lang="vi-VN" sz="3200" dirty="0" smtClean="0">
                <a:solidFill>
                  <a:srgbClr val="000000"/>
                </a:solidFill>
              </a:rPr>
              <a:t>Sa</a:t>
            </a:r>
            <a:endParaRPr lang="en-US" sz="3200" dirty="0" smtClean="0">
              <a:solidFill>
                <a:srgbClr val="000000"/>
              </a:solidFill>
            </a:endParaRPr>
          </a:p>
          <a:p>
            <a:pPr defTabSz="609630">
              <a:spcBef>
                <a:spcPct val="0"/>
              </a:spcBef>
            </a:pPr>
            <a:r>
              <a:rPr lang="vi-VN" sz="3200" dirty="0" smtClean="0">
                <a:solidFill>
                  <a:srgbClr val="000000"/>
                </a:solidFill>
              </a:rPr>
              <a:t>Cả </a:t>
            </a:r>
            <a:r>
              <a:rPr lang="vi-VN" sz="3200" dirty="0">
                <a:solidFill>
                  <a:srgbClr val="000000"/>
                </a:solidFill>
              </a:rPr>
              <a:t>khi mình chưa </a:t>
            </a:r>
            <a:r>
              <a:rPr lang="vi-VN" sz="3200" dirty="0" smtClean="0">
                <a:solidFill>
                  <a:srgbClr val="000000"/>
                </a:solidFill>
              </a:rPr>
              <a:t>đến</a:t>
            </a:r>
            <a:endParaRPr lang="en-US" sz="3200" dirty="0" smtClean="0">
              <a:solidFill>
                <a:srgbClr val="000000"/>
              </a:solidFill>
            </a:endParaRPr>
          </a:p>
          <a:p>
            <a:pPr defTabSz="609630">
              <a:spcBef>
                <a:spcPct val="0"/>
              </a:spcBef>
            </a:pPr>
            <a:r>
              <a:rPr lang="vi-VN" sz="3200" dirty="0">
                <a:solidFill>
                  <a:srgbClr val="000000"/>
                </a:solidFill>
              </a:rPr>
              <a:t> Giữa sóng, cát không ngờ </a:t>
            </a:r>
            <a:endParaRPr lang="en-US" sz="3200" dirty="0" smtClean="0">
              <a:solidFill>
                <a:srgbClr val="000000"/>
              </a:solidFill>
            </a:endParaRPr>
          </a:p>
          <a:p>
            <a:pPr defTabSz="609630">
              <a:spcBef>
                <a:spcPct val="0"/>
              </a:spcBef>
            </a:pPr>
            <a:r>
              <a:rPr lang="vi-VN" sz="3200" dirty="0" smtClean="0">
                <a:solidFill>
                  <a:srgbClr val="000000"/>
                </a:solidFill>
              </a:rPr>
              <a:t>Gặp </a:t>
            </a:r>
            <a:r>
              <a:rPr lang="vi-VN" sz="3200" dirty="0">
                <a:solidFill>
                  <a:srgbClr val="000000"/>
                </a:solidFill>
              </a:rPr>
              <a:t>màu hoa muống biển. </a:t>
            </a:r>
            <a:endParaRPr lang="en-US" sz="3200" dirty="0" smtClean="0">
              <a:solidFill>
                <a:srgbClr val="000000"/>
              </a:solidFill>
            </a:endParaRPr>
          </a:p>
          <a:p>
            <a:pPr defTabSz="609630">
              <a:spcBef>
                <a:spcPct val="0"/>
              </a:spcBef>
            </a:pPr>
            <a:endParaRPr lang="en-US" sz="3200" dirty="0" smtClean="0">
              <a:solidFill>
                <a:srgbClr val="000000"/>
              </a:solidFill>
            </a:endParaRPr>
          </a:p>
          <a:p>
            <a:pPr defTabSz="609630">
              <a:spcBef>
                <a:spcPct val="0"/>
              </a:spcBef>
            </a:pPr>
            <a:r>
              <a:rPr lang="vi-VN" sz="3200" dirty="0" smtClean="0">
                <a:solidFill>
                  <a:srgbClr val="000000"/>
                </a:solidFill>
              </a:rPr>
              <a:t>Những </a:t>
            </a:r>
            <a:r>
              <a:rPr lang="vi-VN" sz="3200" dirty="0">
                <a:solidFill>
                  <a:srgbClr val="000000"/>
                </a:solidFill>
              </a:rPr>
              <a:t>Đá Thị, Len Đao </a:t>
            </a:r>
            <a:endParaRPr lang="en-US" sz="3200" dirty="0" smtClean="0">
              <a:solidFill>
                <a:srgbClr val="000000"/>
              </a:solidFill>
            </a:endParaRPr>
          </a:p>
          <a:p>
            <a:pPr defTabSz="609630">
              <a:spcBef>
                <a:spcPct val="0"/>
              </a:spcBef>
            </a:pPr>
            <a:r>
              <a:rPr lang="vi-VN" sz="3200" dirty="0" smtClean="0">
                <a:solidFill>
                  <a:srgbClr val="000000"/>
                </a:solidFill>
              </a:rPr>
              <a:t>Song </a:t>
            </a:r>
            <a:r>
              <a:rPr lang="vi-VN" sz="3200" dirty="0">
                <a:solidFill>
                  <a:srgbClr val="000000"/>
                </a:solidFill>
              </a:rPr>
              <a:t>Tử Tây sóng vỗ </a:t>
            </a:r>
            <a:endParaRPr lang="en-US" sz="3200" dirty="0" smtClean="0">
              <a:solidFill>
                <a:srgbClr val="000000"/>
              </a:solidFill>
            </a:endParaRPr>
          </a:p>
          <a:p>
            <a:pPr defTabSz="609630">
              <a:spcBef>
                <a:spcPct val="0"/>
              </a:spcBef>
            </a:pPr>
            <a:r>
              <a:rPr lang="vi-VN" sz="3200" dirty="0" smtClean="0">
                <a:solidFill>
                  <a:srgbClr val="000000"/>
                </a:solidFill>
              </a:rPr>
              <a:t>Những </a:t>
            </a:r>
            <a:r>
              <a:rPr lang="vi-VN" sz="3200" dirty="0">
                <a:solidFill>
                  <a:srgbClr val="000000"/>
                </a:solidFill>
              </a:rPr>
              <a:t>Sơn Ca, Sinh Tồn </a:t>
            </a:r>
            <a:endParaRPr lang="en-US" sz="3200" dirty="0" smtClean="0">
              <a:solidFill>
                <a:srgbClr val="000000"/>
              </a:solidFill>
            </a:endParaRPr>
          </a:p>
          <a:p>
            <a:pPr defTabSz="609630">
              <a:spcBef>
                <a:spcPct val="0"/>
              </a:spcBef>
            </a:pPr>
            <a:r>
              <a:rPr lang="vi-VN" sz="3200" dirty="0" smtClean="0">
                <a:solidFill>
                  <a:srgbClr val="000000"/>
                </a:solidFill>
              </a:rPr>
              <a:t>Hoa </a:t>
            </a:r>
            <a:r>
              <a:rPr lang="vi-VN" sz="3200" dirty="0">
                <a:solidFill>
                  <a:srgbClr val="000000"/>
                </a:solidFill>
              </a:rPr>
              <a:t>bàng vuông đợi nở</a:t>
            </a:r>
            <a:r>
              <a:rPr lang="vi-VN" sz="3200" dirty="0" smtClean="0">
                <a:solidFill>
                  <a:srgbClr val="000000"/>
                </a:solidFill>
              </a:rPr>
              <a:t>.</a:t>
            </a:r>
            <a:endParaRPr lang="en-US" sz="3200" dirty="0" smtClean="0">
              <a:solidFill>
                <a:srgbClr val="000000"/>
              </a:solidFill>
            </a:endParaRPr>
          </a:p>
          <a:p>
            <a:pPr defTabSz="609630">
              <a:spcBef>
                <a:spcPct val="0"/>
              </a:spcBef>
            </a:pPr>
            <a:endParaRPr lang="en-US" sz="3200" dirty="0" smtClean="0">
              <a:solidFill>
                <a:srgbClr val="000000"/>
              </a:solidFill>
            </a:endParaRPr>
          </a:p>
        </p:txBody>
      </p:sp>
      <p:sp>
        <p:nvSpPr>
          <p:cNvPr id="14" name="TextBox 9"/>
          <p:cNvSpPr txBox="1"/>
          <p:nvPr/>
        </p:nvSpPr>
        <p:spPr>
          <a:xfrm>
            <a:off x="6834287" y="2213152"/>
            <a:ext cx="8894223" cy="4924425"/>
          </a:xfrm>
          <a:prstGeom prst="rect">
            <a:avLst/>
          </a:prstGeom>
        </p:spPr>
        <p:txBody>
          <a:bodyPr wrap="square" lIns="0" tIns="0" rIns="0" bIns="0" rtlCol="0" anchor="t">
            <a:spAutoFit/>
          </a:bodyPr>
          <a:lstStyle/>
          <a:p>
            <a:pPr defTabSz="609630">
              <a:spcBef>
                <a:spcPct val="0"/>
              </a:spcBef>
            </a:pPr>
            <a:r>
              <a:rPr lang="vi-VN" sz="3200" dirty="0" smtClean="0">
                <a:solidFill>
                  <a:srgbClr val="000000"/>
                </a:solidFill>
              </a:rPr>
              <a:t>Những </a:t>
            </a:r>
            <a:r>
              <a:rPr lang="vi-VN" sz="3200" dirty="0">
                <a:solidFill>
                  <a:srgbClr val="000000"/>
                </a:solidFill>
              </a:rPr>
              <a:t>nhà giàn giữ đảo </a:t>
            </a:r>
            <a:endParaRPr lang="en-US" sz="3200" dirty="0">
              <a:solidFill>
                <a:srgbClr val="000000"/>
              </a:solidFill>
            </a:endParaRPr>
          </a:p>
          <a:p>
            <a:pPr defTabSz="609630">
              <a:spcBef>
                <a:spcPct val="0"/>
              </a:spcBef>
            </a:pPr>
            <a:r>
              <a:rPr lang="vi-VN" sz="3200" dirty="0">
                <a:solidFill>
                  <a:srgbClr val="000000"/>
                </a:solidFill>
              </a:rPr>
              <a:t>Neo cả nhịp tim người</a:t>
            </a:r>
            <a:endParaRPr lang="en-US" sz="3200" dirty="0">
              <a:solidFill>
                <a:srgbClr val="000000"/>
              </a:solidFill>
            </a:endParaRPr>
          </a:p>
          <a:p>
            <a:pPr defTabSz="609630">
              <a:spcBef>
                <a:spcPct val="0"/>
              </a:spcBef>
            </a:pPr>
            <a:r>
              <a:rPr lang="vi-VN" sz="3200" dirty="0">
                <a:solidFill>
                  <a:srgbClr val="000000"/>
                </a:solidFill>
              </a:rPr>
              <a:t>Muốn gửi vào muôn gió</a:t>
            </a:r>
            <a:endParaRPr lang="en-US" sz="3200" dirty="0">
              <a:solidFill>
                <a:srgbClr val="000000"/>
              </a:solidFill>
            </a:endParaRPr>
          </a:p>
          <a:p>
            <a:pPr defTabSz="609630">
              <a:spcBef>
                <a:spcPct val="0"/>
              </a:spcBef>
            </a:pPr>
            <a:r>
              <a:rPr lang="vi-VN" sz="3200" dirty="0">
                <a:solidFill>
                  <a:srgbClr val="000000"/>
                </a:solidFill>
              </a:rPr>
              <a:t>Xin từng ngày sóng nguôi</a:t>
            </a:r>
            <a:r>
              <a:rPr lang="vi-VN" sz="3200" dirty="0" smtClean="0">
                <a:solidFill>
                  <a:srgbClr val="000000"/>
                </a:solidFill>
              </a:rPr>
              <a:t>.</a:t>
            </a:r>
            <a:endParaRPr lang="en-US" sz="3200" dirty="0" smtClean="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Bão giăng giăng mặt biển </a:t>
            </a:r>
            <a:endParaRPr lang="en-US" sz="3200" dirty="0">
              <a:solidFill>
                <a:srgbClr val="000000"/>
              </a:solidFill>
            </a:endParaRPr>
          </a:p>
          <a:p>
            <a:pPr defTabSz="609630">
              <a:spcBef>
                <a:spcPct val="0"/>
              </a:spcBef>
            </a:pPr>
            <a:r>
              <a:rPr lang="vi-VN" sz="3200" dirty="0">
                <a:solidFill>
                  <a:srgbClr val="000000"/>
                </a:solidFill>
              </a:rPr>
              <a:t>Đảo oằn mình khát mưa </a:t>
            </a:r>
            <a:endParaRPr lang="en-US" sz="3200" dirty="0">
              <a:solidFill>
                <a:srgbClr val="000000"/>
              </a:solidFill>
            </a:endParaRPr>
          </a:p>
          <a:p>
            <a:pPr defTabSz="609630">
              <a:spcBef>
                <a:spcPct val="0"/>
              </a:spcBef>
            </a:pPr>
            <a:r>
              <a:rPr lang="vi-VN" sz="3200" dirty="0">
                <a:solidFill>
                  <a:srgbClr val="000000"/>
                </a:solidFill>
              </a:rPr>
              <a:t>Đoá san hô kiêu hãnh </a:t>
            </a:r>
            <a:endParaRPr lang="en-US" sz="3200" dirty="0">
              <a:solidFill>
                <a:srgbClr val="000000"/>
              </a:solidFill>
            </a:endParaRPr>
          </a:p>
          <a:p>
            <a:pPr defTabSz="609630">
              <a:spcBef>
                <a:spcPct val="0"/>
              </a:spcBef>
            </a:pPr>
            <a:r>
              <a:rPr lang="vi-VN" sz="3200" dirty="0">
                <a:solidFill>
                  <a:srgbClr val="000000"/>
                </a:solidFill>
              </a:rPr>
              <a:t>Vẫn nở hoa bốn mùa.</a:t>
            </a:r>
            <a:endParaRPr lang="en-US" sz="3200" dirty="0">
              <a:solidFill>
                <a:srgbClr val="000000"/>
              </a:solidFill>
            </a:endParaRPr>
          </a:p>
          <a:p>
            <a:pPr defTabSz="609630">
              <a:spcBef>
                <a:spcPct val="0"/>
              </a:spcBef>
            </a:pPr>
            <a:endParaRPr lang="en-US" sz="3200" dirty="0" smtClean="0">
              <a:solidFill>
                <a:srgbClr val="000000"/>
              </a:solidFill>
            </a:endParaRPr>
          </a:p>
        </p:txBody>
      </p:sp>
      <p:sp>
        <p:nvSpPr>
          <p:cNvPr id="16" name="Rounded Rectangle 15"/>
          <p:cNvSpPr/>
          <p:nvPr/>
        </p:nvSpPr>
        <p:spPr>
          <a:xfrm>
            <a:off x="9144000" y="7137577"/>
            <a:ext cx="8458200" cy="1359217"/>
          </a:xfrm>
          <a:prstGeom prst="roundRect">
            <a:avLst/>
          </a:prstGeom>
          <a:solidFill>
            <a:srgbClr val="00B0F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smtClean="0">
                <a:solidFill>
                  <a:schemeClr val="tx1"/>
                </a:solidFill>
              </a:rPr>
              <a:t>Bài</a:t>
            </a:r>
            <a:r>
              <a:rPr lang="en-US" sz="3600" b="1" dirty="0" smtClean="0">
                <a:solidFill>
                  <a:schemeClr val="tx1"/>
                </a:solidFill>
              </a:rPr>
              <a:t> </a:t>
            </a:r>
            <a:r>
              <a:rPr lang="en-US" sz="3600" b="1" dirty="0" err="1" smtClean="0">
                <a:solidFill>
                  <a:schemeClr val="tx1"/>
                </a:solidFill>
              </a:rPr>
              <a:t>thơ</a:t>
            </a:r>
            <a:r>
              <a:rPr lang="en-US" sz="3600" b="1" dirty="0" smtClean="0">
                <a:solidFill>
                  <a:schemeClr val="tx1"/>
                </a:solidFill>
              </a:rPr>
              <a:t> </a:t>
            </a:r>
            <a:r>
              <a:rPr lang="en-US" sz="3600" b="1" dirty="0" err="1" smtClean="0">
                <a:solidFill>
                  <a:schemeClr val="tx1"/>
                </a:solidFill>
              </a:rPr>
              <a:t>giúp</a:t>
            </a:r>
            <a:r>
              <a:rPr lang="en-US" sz="3600" b="1" dirty="0" smtClean="0">
                <a:solidFill>
                  <a:schemeClr val="tx1"/>
                </a:solidFill>
              </a:rPr>
              <a:t> </a:t>
            </a:r>
            <a:r>
              <a:rPr lang="en-US" sz="3600" b="1" dirty="0" err="1" smtClean="0">
                <a:solidFill>
                  <a:schemeClr val="tx1"/>
                </a:solidFill>
              </a:rPr>
              <a:t>em</a:t>
            </a:r>
            <a:r>
              <a:rPr lang="en-US" sz="3600" b="1" dirty="0" smtClean="0">
                <a:solidFill>
                  <a:schemeClr val="tx1"/>
                </a:solidFill>
              </a:rPr>
              <a:t> </a:t>
            </a:r>
            <a:r>
              <a:rPr lang="en-US" sz="3600" b="1" dirty="0" err="1" smtClean="0">
                <a:solidFill>
                  <a:schemeClr val="tx1"/>
                </a:solidFill>
              </a:rPr>
              <a:t>hiểu</a:t>
            </a:r>
            <a:r>
              <a:rPr lang="en-US" sz="3600" b="1" dirty="0" smtClean="0">
                <a:solidFill>
                  <a:schemeClr val="tx1"/>
                </a:solidFill>
              </a:rPr>
              <a:t> </a:t>
            </a:r>
            <a:r>
              <a:rPr lang="en-US" sz="3600" b="1" dirty="0" err="1" smtClean="0">
                <a:solidFill>
                  <a:schemeClr val="tx1"/>
                </a:solidFill>
              </a:rPr>
              <a:t>được</a:t>
            </a:r>
            <a:r>
              <a:rPr lang="en-US" sz="3600" b="1" dirty="0" smtClean="0">
                <a:solidFill>
                  <a:schemeClr val="tx1"/>
                </a:solidFill>
              </a:rPr>
              <a:t> </a:t>
            </a:r>
            <a:r>
              <a:rPr lang="en-US" sz="3600" b="1" dirty="0" err="1" smtClean="0">
                <a:solidFill>
                  <a:schemeClr val="tx1"/>
                </a:solidFill>
              </a:rPr>
              <a:t>điều</a:t>
            </a:r>
            <a:r>
              <a:rPr lang="en-US" sz="3600" b="1" dirty="0" smtClean="0">
                <a:solidFill>
                  <a:schemeClr val="tx1"/>
                </a:solidFill>
              </a:rPr>
              <a:t> </a:t>
            </a:r>
            <a:r>
              <a:rPr lang="en-US" sz="3600" b="1" dirty="0" err="1" smtClean="0">
                <a:solidFill>
                  <a:schemeClr val="tx1"/>
                </a:solidFill>
              </a:rPr>
              <a:t>gì</a:t>
            </a:r>
            <a:r>
              <a:rPr lang="en-US" sz="3600" b="1" dirty="0" smtClean="0">
                <a:solidFill>
                  <a:schemeClr val="tx1"/>
                </a:solidFill>
              </a:rPr>
              <a:t> </a:t>
            </a:r>
            <a:r>
              <a:rPr lang="en-US" sz="3600" b="1" dirty="0" err="1" smtClean="0">
                <a:solidFill>
                  <a:schemeClr val="tx1"/>
                </a:solidFill>
              </a:rPr>
              <a:t>về</a:t>
            </a:r>
            <a:r>
              <a:rPr lang="en-US" sz="3600" b="1" dirty="0" smtClean="0">
                <a:solidFill>
                  <a:schemeClr val="tx1"/>
                </a:solidFill>
              </a:rPr>
              <a:t> </a:t>
            </a:r>
            <a:r>
              <a:rPr lang="en-US" sz="3600" b="1" dirty="0" err="1" smtClean="0">
                <a:solidFill>
                  <a:schemeClr val="tx1"/>
                </a:solidFill>
              </a:rPr>
              <a:t>cuộc</a:t>
            </a:r>
            <a:r>
              <a:rPr lang="en-US" sz="3600" b="1" dirty="0" smtClean="0">
                <a:solidFill>
                  <a:schemeClr val="tx1"/>
                </a:solidFill>
              </a:rPr>
              <a:t> </a:t>
            </a:r>
            <a:r>
              <a:rPr lang="en-US" sz="3600" b="1" dirty="0" err="1" smtClean="0">
                <a:solidFill>
                  <a:schemeClr val="tx1"/>
                </a:solidFill>
              </a:rPr>
              <a:t>sống</a:t>
            </a:r>
            <a:r>
              <a:rPr lang="en-US" sz="3600" b="1" dirty="0" smtClean="0">
                <a:solidFill>
                  <a:schemeClr val="tx1"/>
                </a:solidFill>
              </a:rPr>
              <a:t> </a:t>
            </a:r>
            <a:r>
              <a:rPr lang="en-US" sz="3600" b="1" dirty="0" err="1" smtClean="0">
                <a:solidFill>
                  <a:schemeClr val="tx1"/>
                </a:solidFill>
              </a:rPr>
              <a:t>của</a:t>
            </a:r>
            <a:r>
              <a:rPr lang="en-US" sz="3600" b="1" dirty="0" smtClean="0">
                <a:solidFill>
                  <a:schemeClr val="tx1"/>
                </a:solidFill>
              </a:rPr>
              <a:t> </a:t>
            </a:r>
            <a:r>
              <a:rPr lang="en-US" sz="3600" b="1" dirty="0" err="1" smtClean="0">
                <a:solidFill>
                  <a:schemeClr val="tx1"/>
                </a:solidFill>
              </a:rPr>
              <a:t>những</a:t>
            </a:r>
            <a:r>
              <a:rPr lang="en-US" sz="3600" b="1" dirty="0" smtClean="0">
                <a:solidFill>
                  <a:schemeClr val="tx1"/>
                </a:solidFill>
              </a:rPr>
              <a:t> </a:t>
            </a:r>
            <a:r>
              <a:rPr lang="en-US" sz="3600" b="1" dirty="0" err="1" smtClean="0">
                <a:solidFill>
                  <a:schemeClr val="tx1"/>
                </a:solidFill>
              </a:rPr>
              <a:t>người</a:t>
            </a:r>
            <a:r>
              <a:rPr lang="en-US" sz="3600" b="1" dirty="0" smtClean="0">
                <a:solidFill>
                  <a:schemeClr val="tx1"/>
                </a:solidFill>
              </a:rPr>
              <a:t> </a:t>
            </a:r>
            <a:r>
              <a:rPr lang="en-US" sz="3600" b="1" dirty="0" err="1" smtClean="0">
                <a:solidFill>
                  <a:schemeClr val="tx1"/>
                </a:solidFill>
              </a:rPr>
              <a:t>lính</a:t>
            </a:r>
            <a:r>
              <a:rPr lang="en-US" sz="3600" b="1" dirty="0" smtClean="0">
                <a:solidFill>
                  <a:schemeClr val="tx1"/>
                </a:solidFill>
              </a:rPr>
              <a:t> ở </a:t>
            </a:r>
            <a:r>
              <a:rPr lang="en-US" sz="3600" b="1" dirty="0" err="1" smtClean="0">
                <a:solidFill>
                  <a:schemeClr val="tx1"/>
                </a:solidFill>
              </a:rPr>
              <a:t>biển</a:t>
            </a:r>
            <a:r>
              <a:rPr lang="en-US" sz="3600" b="1" dirty="0" smtClean="0">
                <a:solidFill>
                  <a:schemeClr val="tx1"/>
                </a:solidFill>
              </a:rPr>
              <a:t> </a:t>
            </a:r>
            <a:r>
              <a:rPr lang="en-US" sz="3600" b="1" dirty="0" err="1" smtClean="0">
                <a:solidFill>
                  <a:schemeClr val="tx1"/>
                </a:solidFill>
              </a:rPr>
              <a:t>đảo</a:t>
            </a:r>
            <a:r>
              <a:rPr lang="en-US" sz="3600" b="1" dirty="0" smtClean="0">
                <a:solidFill>
                  <a:schemeClr val="tx1"/>
                </a:solidFill>
              </a:rPr>
              <a:t>?</a:t>
            </a:r>
            <a:endParaRPr lang="en-US" sz="3600" b="1" dirty="0">
              <a:solidFill>
                <a:schemeClr val="tx1"/>
              </a:solidFill>
            </a:endParaRPr>
          </a:p>
        </p:txBody>
      </p:sp>
      <p:pic>
        <p:nvPicPr>
          <p:cNvPr id="19" name="Picture 18"/>
          <p:cNvPicPr>
            <a:picLocks noChangeAspect="1"/>
          </p:cNvPicPr>
          <p:nvPr/>
        </p:nvPicPr>
        <p:blipFill>
          <a:blip r:embed="rId3"/>
          <a:stretch>
            <a:fillRect/>
          </a:stretch>
        </p:blipFill>
        <p:spPr>
          <a:xfrm rot="900364">
            <a:off x="5375630" y="6921634"/>
            <a:ext cx="2845719" cy="2965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2399631" y="2122621"/>
            <a:ext cx="9144000" cy="5016758"/>
          </a:xfrm>
          <a:prstGeom prst="rect">
            <a:avLst/>
          </a:prstGeom>
        </p:spPr>
        <p:txBody>
          <a:bodyPr>
            <a:spAutoFit/>
          </a:bodyPr>
          <a:lstStyle/>
          <a:p>
            <a:pPr defTabSz="609630">
              <a:spcBef>
                <a:spcPct val="0"/>
              </a:spcBef>
            </a:pPr>
            <a:r>
              <a:rPr lang="vi-VN" sz="3200" dirty="0" smtClean="0">
                <a:solidFill>
                  <a:srgbClr val="000000"/>
                </a:solidFill>
              </a:rPr>
              <a:t>Nụ </a:t>
            </a:r>
            <a:r>
              <a:rPr lang="vi-VN" sz="3200" dirty="0">
                <a:solidFill>
                  <a:srgbClr val="000000"/>
                </a:solidFill>
              </a:rPr>
              <a:t>cười người lính đảo </a:t>
            </a:r>
            <a:endParaRPr lang="en-US" sz="3200" dirty="0">
              <a:solidFill>
                <a:srgbClr val="000000"/>
              </a:solidFill>
            </a:endParaRPr>
          </a:p>
          <a:p>
            <a:pPr defTabSz="609630">
              <a:spcBef>
                <a:spcPct val="0"/>
              </a:spcBef>
            </a:pPr>
            <a:r>
              <a:rPr lang="vi-VN" sz="3200" dirty="0">
                <a:solidFill>
                  <a:srgbClr val="000000"/>
                </a:solidFill>
              </a:rPr>
              <a:t>Trong gian khó vẫn ngời </a:t>
            </a:r>
            <a:endParaRPr lang="en-US" sz="3200" dirty="0">
              <a:solidFill>
                <a:srgbClr val="000000"/>
              </a:solidFill>
            </a:endParaRPr>
          </a:p>
          <a:p>
            <a:pPr defTabSz="609630">
              <a:spcBef>
                <a:spcPct val="0"/>
              </a:spcBef>
            </a:pPr>
            <a:r>
              <a:rPr lang="vi-VN" sz="3200" dirty="0">
                <a:solidFill>
                  <a:srgbClr val="000000"/>
                </a:solidFill>
              </a:rPr>
              <a:t>Ánh mắt bao trìu mến </a:t>
            </a:r>
            <a:endParaRPr lang="en-US" sz="3200" dirty="0">
              <a:solidFill>
                <a:srgbClr val="000000"/>
              </a:solidFill>
            </a:endParaRPr>
          </a:p>
          <a:p>
            <a:pPr defTabSz="609630">
              <a:spcBef>
                <a:spcPct val="0"/>
              </a:spcBef>
            </a:pPr>
            <a:r>
              <a:rPr lang="vi-VN" sz="3200" dirty="0">
                <a:solidFill>
                  <a:srgbClr val="000000"/>
                </a:solidFill>
              </a:rPr>
              <a:t>Ngầm hải âu giữa trời. </a:t>
            </a:r>
            <a:endParaRPr lang="en-US" sz="3200" dirty="0" smtClean="0">
              <a:solidFill>
                <a:srgbClr val="000000"/>
              </a:solidFill>
            </a:endParaRPr>
          </a:p>
          <a:p>
            <a:pPr defTabSz="609630">
              <a:spcBef>
                <a:spcPct val="0"/>
              </a:spcBef>
            </a:pPr>
            <a:endParaRPr lang="en-US" sz="3200" dirty="0">
              <a:solidFill>
                <a:srgbClr val="000000"/>
              </a:solidFill>
            </a:endParaRPr>
          </a:p>
          <a:p>
            <a:pPr defTabSz="609630">
              <a:spcBef>
                <a:spcPct val="0"/>
              </a:spcBef>
            </a:pPr>
            <a:r>
              <a:rPr lang="vi-VN" sz="3200" dirty="0">
                <a:solidFill>
                  <a:srgbClr val="000000"/>
                </a:solidFill>
              </a:rPr>
              <a:t>Mỗi hạt cát Trường Sa </a:t>
            </a:r>
            <a:endParaRPr lang="en-US" sz="3200" dirty="0">
              <a:solidFill>
                <a:srgbClr val="000000"/>
              </a:solidFill>
            </a:endParaRPr>
          </a:p>
          <a:p>
            <a:pPr defTabSz="609630">
              <a:spcBef>
                <a:spcPct val="0"/>
              </a:spcBef>
            </a:pPr>
            <a:r>
              <a:rPr lang="vi-VN" sz="3200" dirty="0">
                <a:solidFill>
                  <a:srgbClr val="000000"/>
                </a:solidFill>
              </a:rPr>
              <a:t>Đã trở thành máu thịt </a:t>
            </a:r>
            <a:endParaRPr lang="en-US" sz="3200" dirty="0">
              <a:solidFill>
                <a:srgbClr val="000000"/>
              </a:solidFill>
            </a:endParaRPr>
          </a:p>
          <a:p>
            <a:pPr defTabSz="609630">
              <a:spcBef>
                <a:spcPct val="0"/>
              </a:spcBef>
            </a:pPr>
            <a:r>
              <a:rPr lang="vi-VN" sz="3200" dirty="0">
                <a:solidFill>
                  <a:srgbClr val="000000"/>
                </a:solidFill>
              </a:rPr>
              <a:t>Những tên đảo, tên người </a:t>
            </a:r>
            <a:endParaRPr lang="en-US" sz="3200" dirty="0">
              <a:solidFill>
                <a:srgbClr val="000000"/>
              </a:solidFill>
            </a:endParaRPr>
          </a:p>
          <a:p>
            <a:pPr defTabSz="609630">
              <a:spcBef>
                <a:spcPct val="0"/>
              </a:spcBef>
            </a:pPr>
            <a:r>
              <a:rPr lang="vi-VN" sz="3200" dirty="0">
                <a:solidFill>
                  <a:srgbClr val="000000"/>
                </a:solidFill>
              </a:rPr>
              <a:t>Viết hoa thành Tổ quốc.</a:t>
            </a:r>
            <a:endParaRPr lang="en-US" sz="3200" dirty="0">
              <a:solidFill>
                <a:srgbClr val="000000"/>
              </a:solidFill>
            </a:endParaRPr>
          </a:p>
          <a:p>
            <a:pPr defTabSz="609630">
              <a:spcBef>
                <a:spcPct val="0"/>
              </a:spcBef>
            </a:pPr>
            <a:r>
              <a:rPr lang="en-US" sz="3200" i="1" dirty="0" smtClean="0">
                <a:solidFill>
                  <a:srgbClr val="000000"/>
                </a:solidFill>
              </a:rPr>
              <a:t>					</a:t>
            </a:r>
            <a:r>
              <a:rPr lang="vi-VN" sz="3200" i="1" dirty="0" smtClean="0">
                <a:solidFill>
                  <a:srgbClr val="000000"/>
                </a:solidFill>
              </a:rPr>
              <a:t>Huệ </a:t>
            </a:r>
            <a:r>
              <a:rPr lang="vi-VN" sz="3200" i="1" dirty="0">
                <a:solidFill>
                  <a:srgbClr val="000000"/>
                </a:solidFill>
              </a:rPr>
              <a:t>Triệu</a:t>
            </a:r>
            <a:endParaRPr lang="en-US" sz="3200" i="1" dirty="0">
              <a:solidFill>
                <a:srgbClr val="000000"/>
              </a:solidFill>
            </a:endParaRPr>
          </a:p>
        </p:txBody>
      </p:sp>
      <p:sp>
        <p:nvSpPr>
          <p:cNvPr id="15" name="Rounded Rectangle 14"/>
          <p:cNvSpPr/>
          <p:nvPr/>
        </p:nvSpPr>
        <p:spPr>
          <a:xfrm>
            <a:off x="6355080" y="8821570"/>
            <a:ext cx="11798494" cy="1359217"/>
          </a:xfrm>
          <a:prstGeom prst="round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800" dirty="0" err="1" smtClean="0">
                <a:solidFill>
                  <a:schemeClr val="tx1"/>
                </a:solidFill>
                <a:latin typeface="Arial" panose="020B0604020202020204" pitchFamily="34" charset="0"/>
                <a:cs typeface="Arial" panose="020B0604020202020204" pitchFamily="34" charset="0"/>
              </a:rPr>
              <a:t>Cuộc</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sống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của</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những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người</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lính</a:t>
            </a:r>
            <a:r>
              <a:rPr lang="en-US" sz="2800" dirty="0" smtClean="0">
                <a:solidFill>
                  <a:schemeClr val="tx1"/>
                </a:solidFill>
                <a:latin typeface="Arial" panose="020B0604020202020204" pitchFamily="34" charset="0"/>
                <a:cs typeface="Arial" panose="020B0604020202020204" pitchFamily="34" charset="0"/>
              </a:rPr>
              <a:t> ở </a:t>
            </a:r>
            <a:r>
              <a:rPr lang="en-US" sz="2800" dirty="0" err="1" smtClean="0">
                <a:solidFill>
                  <a:schemeClr val="tx1"/>
                </a:solidFill>
                <a:latin typeface="Arial" panose="020B0604020202020204" pitchFamily="34" charset="0"/>
                <a:cs typeface="Arial" panose="020B0604020202020204" pitchFamily="34" charset="0"/>
              </a:rPr>
              <a:t>biển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đảo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vô</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cùng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khó</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khăn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gian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khổ</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Thế</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nhưng</a:t>
            </a:r>
            <a:r>
              <a:rPr lang="en-US" sz="2800" dirty="0" smtClean="0">
                <a:solidFill>
                  <a:schemeClr val="tx1"/>
                </a:solidFill>
                <a:latin typeface="Arial" panose="020B0604020202020204" pitchFamily="34" charset="0"/>
                <a:cs typeface="Arial" panose="020B0604020202020204" pitchFamily="34" charset="0"/>
              </a:rPr>
              <a:t> h</a:t>
            </a:r>
            <a:r>
              <a:rPr lang="vi-VN" sz="2800" dirty="0" smtClean="0">
                <a:solidFill>
                  <a:schemeClr val="tx1"/>
                </a:solidFill>
                <a:latin typeface="Arial" panose="020B0604020202020204" pitchFamily="34" charset="0"/>
                <a:cs typeface="Arial" panose="020B0604020202020204" pitchFamily="34" charset="0"/>
              </a:rPr>
              <a:t>ọ </a:t>
            </a:r>
            <a:r>
              <a:rPr lang="vi-VN" sz="2800" dirty="0">
                <a:solidFill>
                  <a:schemeClr val="tx1"/>
                </a:solidFill>
                <a:latin typeface="Arial" panose="020B0604020202020204" pitchFamily="34" charset="0"/>
                <a:cs typeface="Arial" panose="020B0604020202020204" pitchFamily="34" charset="0"/>
              </a:rPr>
              <a:t>vẫn luôn miệt mài làm công việc đáng tự hào, bảo vệ an toàn biển đảo cho đất nước không mệt mỏi, không quản ngày đêm. </a:t>
            </a:r>
            <a:endParaRPr lang="en-US" sz="28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726008" y="437260"/>
            <a:ext cx="8480271" cy="1774090"/>
          </a:xfrm>
          <a:prstGeom prst="rect">
            <a:avLst/>
          </a:prstGeom>
        </p:spPr>
      </p:pic>
      <p:pic>
        <p:nvPicPr>
          <p:cNvPr id="18" name="Picture 17">
            <a:hlinkClick r:id="rId5" action="ppaction://hlinksldjump"/>
          </p:cNvPr>
          <p:cNvPicPr>
            <a:picLocks noChangeAspect="1"/>
          </p:cNvPicPr>
          <p:nvPr/>
        </p:nvPicPr>
        <p:blipFill>
          <a:blip r:embed="rId6"/>
          <a:stretch>
            <a:fillRect/>
          </a:stretch>
        </p:blipFill>
        <p:spPr>
          <a:xfrm>
            <a:off x="2359155" y="9134899"/>
            <a:ext cx="2651990" cy="1176630"/>
          </a:xfrm>
          <a:prstGeom prst="rect">
            <a:avLst/>
          </a:prstGeom>
        </p:spPr>
      </p:pic>
    </p:spTree>
    <p:extLst>
      <p:ext uri="{BB962C8B-B14F-4D97-AF65-F5344CB8AC3E}">
        <p14:creationId xmlns:p14="http://schemas.microsoft.com/office/powerpoint/2010/main" val="41569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P spid="20"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152400" y="190500"/>
            <a:ext cx="6108508" cy="4639921"/>
            <a:chOff x="152400" y="190500"/>
            <a:chExt cx="6108508" cy="4639921"/>
          </a:xfrm>
        </p:grpSpPr>
        <p:sp>
          <p:nvSpPr>
            <p:cNvPr id="3" name="Freeform 3"/>
            <p:cNvSpPr/>
            <p:nvPr/>
          </p:nvSpPr>
          <p:spPr>
            <a:xfrm>
              <a:off x="152400" y="190500"/>
              <a:ext cx="6108508" cy="4639921"/>
            </a:xfrm>
            <a:custGeom>
              <a:avLst/>
              <a:gdLst/>
              <a:ahLst/>
              <a:cxnLst/>
              <a:rect l="l" t="t" r="r" b="b"/>
              <a:pathLst>
                <a:path w="6108508" h="4639921">
                  <a:moveTo>
                    <a:pt x="0" y="0"/>
                  </a:moveTo>
                  <a:lnTo>
                    <a:pt x="6108508" y="0"/>
                  </a:lnTo>
                  <a:lnTo>
                    <a:pt x="6108508" y="4639921"/>
                  </a:lnTo>
                  <a:lnTo>
                    <a:pt x="0" y="4639921"/>
                  </a:lnTo>
                  <a:lnTo>
                    <a:pt x="0" y="0"/>
                  </a:lnTo>
                  <a:close/>
                </a:path>
              </a:pathLst>
            </a:custGeom>
            <a:blipFill>
              <a:blip r:embed="rId2"/>
              <a:stretch>
                <a:fillRect/>
              </a:stretch>
            </a:blipFill>
          </p:spPr>
        </p:sp>
        <p:sp>
          <p:nvSpPr>
            <p:cNvPr id="9" name="TextBox 8"/>
            <p:cNvSpPr txBox="1"/>
            <p:nvPr/>
          </p:nvSpPr>
          <p:spPr>
            <a:xfrm>
              <a:off x="4395822" y="933105"/>
              <a:ext cx="1828800" cy="3154710"/>
            </a:xfrm>
            <a:prstGeom prst="rect">
              <a:avLst/>
            </a:prstGeom>
            <a:noFill/>
          </p:spPr>
          <p:txBody>
            <a:bodyPr wrap="square" rtlCol="0">
              <a:spAutoFit/>
            </a:bodyPr>
            <a:lstStyle/>
            <a:p>
              <a:r>
                <a:rPr lang="en-US" sz="19900" dirty="0">
                  <a:latin typeface="#9Slide06 FS Playlist Script" pitchFamily="2" charset="0"/>
                </a:rPr>
                <a:t>4</a:t>
              </a:r>
            </a:p>
          </p:txBody>
        </p:sp>
      </p:grpSp>
      <p:sp>
        <p:nvSpPr>
          <p:cNvPr id="12" name="Rounded Rectangle 11"/>
          <p:cNvSpPr/>
          <p:nvPr/>
        </p:nvSpPr>
        <p:spPr>
          <a:xfrm>
            <a:off x="8915400" y="647700"/>
            <a:ext cx="8458200" cy="1219200"/>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5400" dirty="0"/>
          </a:p>
        </p:txBody>
      </p:sp>
      <p:sp>
        <p:nvSpPr>
          <p:cNvPr id="13" name="TextBox 8"/>
          <p:cNvSpPr txBox="1"/>
          <p:nvPr/>
        </p:nvSpPr>
        <p:spPr>
          <a:xfrm>
            <a:off x="304800" y="5557603"/>
            <a:ext cx="9067800" cy="3693319"/>
          </a:xfrm>
          <a:prstGeom prst="rect">
            <a:avLst/>
          </a:prstGeom>
        </p:spPr>
        <p:txBody>
          <a:bodyPr wrap="square" lIns="0" tIns="0" rIns="0" bIns="0" rtlCol="0" anchor="t">
            <a:spAutoFit/>
          </a:bodyPr>
          <a:lstStyle/>
          <a:p>
            <a:pPr algn="ctr" defTabSz="609630">
              <a:spcBef>
                <a:spcPct val="0"/>
              </a:spcBef>
            </a:pPr>
            <a:r>
              <a:rPr lang="en-US" sz="4000" dirty="0" err="1">
                <a:solidFill>
                  <a:srgbClr val="000000"/>
                </a:solidFill>
              </a:rPr>
              <a:t>Trong</a:t>
            </a:r>
            <a:r>
              <a:rPr lang="en-US" sz="4000" dirty="0">
                <a:solidFill>
                  <a:srgbClr val="000000"/>
                </a:solidFill>
              </a:rPr>
              <a:t> </a:t>
            </a:r>
            <a:r>
              <a:rPr lang="en-US" sz="4000" dirty="0" err="1">
                <a:solidFill>
                  <a:srgbClr val="000000"/>
                </a:solidFill>
              </a:rPr>
              <a:t>vòm</a:t>
            </a:r>
            <a:r>
              <a:rPr lang="en-US" sz="4000" dirty="0">
                <a:solidFill>
                  <a:srgbClr val="000000"/>
                </a:solidFill>
              </a:rPr>
              <a:t> </a:t>
            </a:r>
            <a:r>
              <a:rPr lang="en-US" sz="4000" dirty="0" err="1">
                <a:solidFill>
                  <a:srgbClr val="000000"/>
                </a:solidFill>
              </a:rPr>
              <a:t>lá</a:t>
            </a:r>
            <a:r>
              <a:rPr lang="en-US" sz="4000" dirty="0">
                <a:solidFill>
                  <a:srgbClr val="000000"/>
                </a:solidFill>
              </a:rPr>
              <a:t> </a:t>
            </a:r>
            <a:r>
              <a:rPr lang="en-US" sz="4000" dirty="0" err="1">
                <a:solidFill>
                  <a:srgbClr val="000000"/>
                </a:solidFill>
              </a:rPr>
              <a:t>mới</a:t>
            </a:r>
            <a:r>
              <a:rPr lang="en-US" sz="4000" dirty="0">
                <a:solidFill>
                  <a:srgbClr val="000000"/>
                </a:solidFill>
              </a:rPr>
              <a:t> </a:t>
            </a:r>
            <a:r>
              <a:rPr lang="en-US" sz="4000" dirty="0" err="1">
                <a:solidFill>
                  <a:srgbClr val="000000"/>
                </a:solidFill>
              </a:rPr>
              <a:t>chồi</a:t>
            </a:r>
            <a:r>
              <a:rPr lang="en-US" sz="4000" dirty="0">
                <a:solidFill>
                  <a:srgbClr val="000000"/>
                </a:solidFill>
              </a:rPr>
              <a:t> non</a:t>
            </a:r>
          </a:p>
          <a:p>
            <a:pPr algn="ctr" defTabSz="609630">
              <a:spcBef>
                <a:spcPct val="0"/>
              </a:spcBef>
            </a:pPr>
            <a:r>
              <a:rPr lang="en-US" sz="4000" dirty="0" err="1">
                <a:solidFill>
                  <a:srgbClr val="000000"/>
                </a:solidFill>
              </a:rPr>
              <a:t>Chùm</a:t>
            </a:r>
            <a:r>
              <a:rPr lang="en-US" sz="4000" dirty="0">
                <a:solidFill>
                  <a:srgbClr val="000000"/>
                </a:solidFill>
              </a:rPr>
              <a:t> cam </a:t>
            </a:r>
            <a:r>
              <a:rPr lang="en-US" sz="4000" dirty="0" err="1">
                <a:solidFill>
                  <a:srgbClr val="000000"/>
                </a:solidFill>
              </a:rPr>
              <a:t>bà</a:t>
            </a:r>
            <a:r>
              <a:rPr lang="en-US" sz="4000" dirty="0">
                <a:solidFill>
                  <a:srgbClr val="000000"/>
                </a:solidFill>
              </a:rPr>
              <a:t> </a:t>
            </a:r>
            <a:r>
              <a:rPr lang="en-US" sz="4000" dirty="0" err="1">
                <a:solidFill>
                  <a:srgbClr val="000000"/>
                </a:solidFill>
              </a:rPr>
              <a:t>giữ</a:t>
            </a:r>
            <a:r>
              <a:rPr lang="en-US" sz="4000" dirty="0">
                <a:solidFill>
                  <a:srgbClr val="000000"/>
                </a:solidFill>
              </a:rPr>
              <a:t> </a:t>
            </a:r>
            <a:r>
              <a:rPr lang="en-US" sz="4000" dirty="0" err="1">
                <a:solidFill>
                  <a:srgbClr val="000000"/>
                </a:solidFill>
              </a:rPr>
              <a:t>vẫn</a:t>
            </a:r>
            <a:r>
              <a:rPr lang="en-US" sz="4000" dirty="0">
                <a:solidFill>
                  <a:srgbClr val="000000"/>
                </a:solidFill>
              </a:rPr>
              <a:t> </a:t>
            </a:r>
            <a:r>
              <a:rPr lang="en-US" sz="4000" dirty="0" err="1">
                <a:solidFill>
                  <a:srgbClr val="000000"/>
                </a:solidFill>
              </a:rPr>
              <a:t>còn</a:t>
            </a:r>
            <a:r>
              <a:rPr lang="en-US" sz="4000" dirty="0">
                <a:solidFill>
                  <a:srgbClr val="000000"/>
                </a:solidFill>
              </a:rPr>
              <a:t> </a:t>
            </a:r>
            <a:r>
              <a:rPr lang="en-US" sz="4000" dirty="0" err="1">
                <a:solidFill>
                  <a:srgbClr val="000000"/>
                </a:solidFill>
              </a:rPr>
              <a:t>đung</a:t>
            </a:r>
            <a:r>
              <a:rPr lang="en-US" sz="4000" dirty="0">
                <a:solidFill>
                  <a:srgbClr val="000000"/>
                </a:solidFill>
              </a:rPr>
              <a:t> </a:t>
            </a:r>
            <a:r>
              <a:rPr lang="en-US" sz="4000" dirty="0" err="1">
                <a:solidFill>
                  <a:srgbClr val="000000"/>
                </a:solidFill>
              </a:rPr>
              <a:t>đưa</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ngon</a:t>
            </a:r>
            <a:r>
              <a:rPr lang="en-US" sz="4000" dirty="0">
                <a:solidFill>
                  <a:srgbClr val="000000"/>
                </a:solidFill>
              </a:rPr>
              <a:t> </a:t>
            </a:r>
            <a:r>
              <a:rPr lang="en-US" sz="4000" dirty="0" err="1">
                <a:solidFill>
                  <a:srgbClr val="000000"/>
                </a:solidFill>
              </a:rPr>
              <a:t>dành</a:t>
            </a:r>
            <a:r>
              <a:rPr lang="en-US" sz="4000" dirty="0">
                <a:solidFill>
                  <a:srgbClr val="000000"/>
                </a:solidFill>
              </a:rPr>
              <a:t> </a:t>
            </a:r>
            <a:r>
              <a:rPr lang="en-US" sz="4000" dirty="0" err="1">
                <a:solidFill>
                  <a:srgbClr val="000000"/>
                </a:solidFill>
              </a:rPr>
              <a:t>tận</a:t>
            </a:r>
            <a:r>
              <a:rPr lang="en-US" sz="4000" dirty="0">
                <a:solidFill>
                  <a:srgbClr val="000000"/>
                </a:solidFill>
              </a:rPr>
              <a:t> </a:t>
            </a:r>
            <a:r>
              <a:rPr lang="en-US" sz="4000" dirty="0" err="1">
                <a:solidFill>
                  <a:srgbClr val="000000"/>
                </a:solidFill>
              </a:rPr>
              <a:t>cuối</a:t>
            </a:r>
            <a:r>
              <a:rPr lang="en-US" sz="4000" dirty="0">
                <a:solidFill>
                  <a:srgbClr val="000000"/>
                </a:solidFill>
              </a:rPr>
              <a:t> </a:t>
            </a:r>
            <a:r>
              <a:rPr lang="en-US" sz="4000" dirty="0" err="1">
                <a:solidFill>
                  <a:srgbClr val="000000"/>
                </a:solidFill>
              </a:rPr>
              <a:t>mùa</a:t>
            </a:r>
            <a:endParaRPr lang="en-US" sz="4000" dirty="0">
              <a:solidFill>
                <a:srgbClr val="000000"/>
              </a:solidFill>
            </a:endParaRPr>
          </a:p>
          <a:p>
            <a:pPr algn="ctr" defTabSz="609630">
              <a:spcBef>
                <a:spcPct val="0"/>
              </a:spcBef>
            </a:pPr>
            <a:r>
              <a:rPr lang="en-US" sz="4000" dirty="0" err="1">
                <a:solidFill>
                  <a:srgbClr val="000000"/>
                </a:solidFill>
              </a:rPr>
              <a:t>Chờ</a:t>
            </a:r>
            <a:r>
              <a:rPr lang="en-US" sz="4000" dirty="0">
                <a:solidFill>
                  <a:srgbClr val="000000"/>
                </a:solidFill>
              </a:rPr>
              <a:t> con, </a:t>
            </a:r>
            <a:r>
              <a:rPr lang="en-US" sz="4000" dirty="0" err="1">
                <a:solidFill>
                  <a:srgbClr val="000000"/>
                </a:solidFill>
              </a:rPr>
              <a:t>phần</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bà</a:t>
            </a:r>
            <a:r>
              <a:rPr lang="en-US" sz="4000" dirty="0">
                <a:solidFill>
                  <a:srgbClr val="000000"/>
                </a:solidFill>
              </a:rPr>
              <a:t> </a:t>
            </a:r>
            <a:r>
              <a:rPr lang="en-US" sz="4000" dirty="0" err="1">
                <a:solidFill>
                  <a:srgbClr val="000000"/>
                </a:solidFill>
              </a:rPr>
              <a:t>chưa</a:t>
            </a:r>
            <a:r>
              <a:rPr lang="en-US" sz="4000" dirty="0">
                <a:solidFill>
                  <a:srgbClr val="000000"/>
                </a:solidFill>
              </a:rPr>
              <a:t> </a:t>
            </a:r>
            <a:r>
              <a:rPr lang="en-US" sz="4000" dirty="0" err="1">
                <a:solidFill>
                  <a:srgbClr val="000000"/>
                </a:solidFill>
              </a:rPr>
              <a:t>trảy</a:t>
            </a:r>
            <a:r>
              <a:rPr lang="en-US" sz="4000" dirty="0">
                <a:solidFill>
                  <a:srgbClr val="000000"/>
                </a:solidFill>
              </a:rPr>
              <a:t> </a:t>
            </a:r>
            <a:r>
              <a:rPr lang="en-US" sz="4000" dirty="0" err="1">
                <a:solidFill>
                  <a:srgbClr val="000000"/>
                </a:solidFill>
              </a:rPr>
              <a:t>vào</a:t>
            </a:r>
            <a:r>
              <a:rPr lang="en-US" sz="4000" dirty="0">
                <a:solidFill>
                  <a:srgbClr val="000000"/>
                </a:solidFill>
              </a:rPr>
              <a:t>.</a:t>
            </a:r>
          </a:p>
          <a:p>
            <a:pPr algn="ctr" defTabSz="609630">
              <a:spcBef>
                <a:spcPct val="0"/>
              </a:spcBef>
            </a:pPr>
            <a:r>
              <a:rPr lang="en-US" sz="4000" dirty="0" err="1">
                <a:solidFill>
                  <a:srgbClr val="000000"/>
                </a:solidFill>
              </a:rPr>
              <a:t>Giêng</a:t>
            </a:r>
            <a:r>
              <a:rPr lang="en-US" sz="4000" dirty="0">
                <a:solidFill>
                  <a:srgbClr val="000000"/>
                </a:solidFill>
              </a:rPr>
              <a:t>, Hai </a:t>
            </a:r>
            <a:r>
              <a:rPr lang="en-US" sz="4000" dirty="0" err="1">
                <a:solidFill>
                  <a:srgbClr val="000000"/>
                </a:solidFill>
              </a:rPr>
              <a:t>rét</a:t>
            </a:r>
            <a:r>
              <a:rPr lang="en-US" sz="4000" dirty="0">
                <a:solidFill>
                  <a:srgbClr val="000000"/>
                </a:solidFill>
              </a:rPr>
              <a:t> </a:t>
            </a:r>
            <a:r>
              <a:rPr lang="en-US" sz="4000" dirty="0" err="1">
                <a:solidFill>
                  <a:srgbClr val="000000"/>
                </a:solidFill>
              </a:rPr>
              <a:t>cứa</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dao</a:t>
            </a:r>
            <a:endParaRPr lang="en-US" sz="4000" dirty="0">
              <a:solidFill>
                <a:srgbClr val="000000"/>
              </a:solidFill>
            </a:endParaRPr>
          </a:p>
          <a:p>
            <a:pPr algn="ctr" defTabSz="609630">
              <a:spcBef>
                <a:spcPct val="0"/>
              </a:spcBef>
            </a:pPr>
            <a:r>
              <a:rPr lang="en-US" sz="4000" dirty="0" err="1">
                <a:solidFill>
                  <a:srgbClr val="000000"/>
                </a:solidFill>
              </a:rPr>
              <a:t>Nghe</a:t>
            </a:r>
            <a:r>
              <a:rPr lang="en-US" sz="4000" dirty="0">
                <a:solidFill>
                  <a:srgbClr val="000000"/>
                </a:solidFill>
              </a:rPr>
              <a:t> </a:t>
            </a:r>
            <a:r>
              <a:rPr lang="en-US" sz="4000" dirty="0" err="1">
                <a:solidFill>
                  <a:srgbClr val="000000"/>
                </a:solidFill>
              </a:rPr>
              <a:t>tiếng</a:t>
            </a:r>
            <a:r>
              <a:rPr lang="en-US" sz="4000" dirty="0">
                <a:solidFill>
                  <a:srgbClr val="000000"/>
                </a:solidFill>
              </a:rPr>
              <a:t> </a:t>
            </a:r>
            <a:r>
              <a:rPr lang="en-US" sz="4000" dirty="0" err="1">
                <a:solidFill>
                  <a:srgbClr val="000000"/>
                </a:solidFill>
              </a:rPr>
              <a:t>chào</a:t>
            </a:r>
            <a:r>
              <a:rPr lang="en-US" sz="4000" dirty="0">
                <a:solidFill>
                  <a:srgbClr val="000000"/>
                </a:solidFill>
              </a:rPr>
              <a:t> </a:t>
            </a:r>
            <a:r>
              <a:rPr lang="en-US" sz="4000" dirty="0" err="1">
                <a:solidFill>
                  <a:srgbClr val="000000"/>
                </a:solidFill>
              </a:rPr>
              <a:t>mào</a:t>
            </a:r>
            <a:r>
              <a:rPr lang="en-US" sz="4000" dirty="0">
                <a:solidFill>
                  <a:srgbClr val="000000"/>
                </a:solidFill>
              </a:rPr>
              <a:t> </a:t>
            </a:r>
            <a:r>
              <a:rPr lang="en-US" sz="4000" dirty="0" err="1">
                <a:solidFill>
                  <a:srgbClr val="000000"/>
                </a:solidFill>
              </a:rPr>
              <a:t>chống</a:t>
            </a:r>
            <a:r>
              <a:rPr lang="en-US" sz="4000" dirty="0">
                <a:solidFill>
                  <a:srgbClr val="000000"/>
                </a:solidFill>
              </a:rPr>
              <a:t> </a:t>
            </a:r>
            <a:r>
              <a:rPr lang="en-US" sz="4000" dirty="0" err="1">
                <a:solidFill>
                  <a:srgbClr val="000000"/>
                </a:solidFill>
              </a:rPr>
              <a:t>gậy</a:t>
            </a:r>
            <a:r>
              <a:rPr lang="en-US" sz="4000" dirty="0">
                <a:solidFill>
                  <a:srgbClr val="000000"/>
                </a:solidFill>
              </a:rPr>
              <a:t> </a:t>
            </a:r>
            <a:r>
              <a:rPr lang="en-US" sz="4000" dirty="0" err="1">
                <a:solidFill>
                  <a:srgbClr val="000000"/>
                </a:solidFill>
              </a:rPr>
              <a:t>ra</a:t>
            </a:r>
            <a:r>
              <a:rPr lang="en-US" sz="4000" dirty="0">
                <a:solidFill>
                  <a:srgbClr val="000000"/>
                </a:solidFill>
              </a:rPr>
              <a:t> </a:t>
            </a:r>
            <a:r>
              <a:rPr lang="en-US" sz="4000" dirty="0" err="1" smtClean="0">
                <a:solidFill>
                  <a:srgbClr val="000000"/>
                </a:solidFill>
              </a:rPr>
              <a:t>trông</a:t>
            </a:r>
            <a:endParaRPr lang="en-US" sz="4000" dirty="0">
              <a:solidFill>
                <a:srgbClr val="000000"/>
              </a:solidFill>
            </a:endParaRPr>
          </a:p>
        </p:txBody>
      </p:sp>
      <p:sp>
        <p:nvSpPr>
          <p:cNvPr id="14" name="TextBox 9"/>
          <p:cNvSpPr txBox="1"/>
          <p:nvPr/>
        </p:nvSpPr>
        <p:spPr>
          <a:xfrm>
            <a:off x="8933543" y="2175848"/>
            <a:ext cx="8894223" cy="5309146"/>
          </a:xfrm>
          <a:prstGeom prst="rect">
            <a:avLst/>
          </a:prstGeom>
        </p:spPr>
        <p:txBody>
          <a:bodyPr wrap="square" lIns="0" tIns="0" rIns="0" bIns="0" rtlCol="0" anchor="t">
            <a:spAutoFit/>
          </a:bodyPr>
          <a:lstStyle/>
          <a:p>
            <a:pPr algn="ctr" defTabSz="609630">
              <a:spcBef>
                <a:spcPct val="0"/>
              </a:spcBef>
            </a:pPr>
            <a:r>
              <a:rPr lang="en-US" sz="4000" dirty="0">
                <a:solidFill>
                  <a:srgbClr val="000000"/>
                </a:solidFill>
              </a:rPr>
              <a:t>Nom </a:t>
            </a:r>
            <a:r>
              <a:rPr lang="en-US" sz="4000" dirty="0" err="1">
                <a:solidFill>
                  <a:srgbClr val="000000"/>
                </a:solidFill>
              </a:rPr>
              <a:t>đoài</a:t>
            </a:r>
            <a:r>
              <a:rPr lang="en-US" sz="4000" dirty="0">
                <a:solidFill>
                  <a:srgbClr val="000000"/>
                </a:solidFill>
              </a:rPr>
              <a:t> </a:t>
            </a:r>
            <a:r>
              <a:rPr lang="en-US" sz="4000" dirty="0" err="1">
                <a:solidFill>
                  <a:srgbClr val="000000"/>
                </a:solidFill>
              </a:rPr>
              <a:t>rồi</a:t>
            </a:r>
            <a:r>
              <a:rPr lang="en-US" sz="4000" dirty="0">
                <a:solidFill>
                  <a:srgbClr val="000000"/>
                </a:solidFill>
              </a:rPr>
              <a:t> </a:t>
            </a:r>
            <a:r>
              <a:rPr lang="en-US" sz="4000" dirty="0" err="1">
                <a:solidFill>
                  <a:srgbClr val="000000"/>
                </a:solidFill>
              </a:rPr>
              <a:t>lại</a:t>
            </a:r>
            <a:r>
              <a:rPr lang="en-US" sz="4000" dirty="0">
                <a:solidFill>
                  <a:srgbClr val="000000"/>
                </a:solidFill>
              </a:rPr>
              <a:t> </a:t>
            </a:r>
            <a:r>
              <a:rPr lang="en-US" sz="4000" dirty="0" err="1">
                <a:solidFill>
                  <a:srgbClr val="000000"/>
                </a:solidFill>
              </a:rPr>
              <a:t>ngắm</a:t>
            </a:r>
            <a:r>
              <a:rPr lang="en-US" sz="4000" dirty="0">
                <a:solidFill>
                  <a:srgbClr val="000000"/>
                </a:solidFill>
              </a:rPr>
              <a:t> </a:t>
            </a:r>
            <a:r>
              <a:rPr lang="en-US" sz="4000" dirty="0" err="1">
                <a:solidFill>
                  <a:srgbClr val="000000"/>
                </a:solidFill>
              </a:rPr>
              <a:t>đông</a:t>
            </a:r>
            <a:endParaRPr lang="en-US" sz="4000" dirty="0">
              <a:solidFill>
                <a:srgbClr val="000000"/>
              </a:solidFill>
            </a:endParaRPr>
          </a:p>
          <a:p>
            <a:pPr algn="ctr" defTabSz="609630">
              <a:spcBef>
                <a:spcPct val="0"/>
              </a:spcBef>
            </a:pPr>
            <a:r>
              <a:rPr lang="en-US" sz="4000" dirty="0" err="1">
                <a:solidFill>
                  <a:srgbClr val="000000"/>
                </a:solidFill>
              </a:rPr>
              <a:t>Bề</a:t>
            </a:r>
            <a:r>
              <a:rPr lang="en-US" sz="4000" dirty="0">
                <a:solidFill>
                  <a:srgbClr val="000000"/>
                </a:solidFill>
              </a:rPr>
              <a:t> lo </a:t>
            </a:r>
            <a:r>
              <a:rPr lang="en-US" sz="4000" dirty="0" err="1">
                <a:solidFill>
                  <a:srgbClr val="000000"/>
                </a:solidFill>
              </a:rPr>
              <a:t>sương</a:t>
            </a:r>
            <a:r>
              <a:rPr lang="en-US" sz="4000" dirty="0">
                <a:solidFill>
                  <a:srgbClr val="000000"/>
                </a:solidFill>
              </a:rPr>
              <a:t> </a:t>
            </a:r>
            <a:r>
              <a:rPr lang="en-US" sz="4000" dirty="0" err="1">
                <a:solidFill>
                  <a:srgbClr val="000000"/>
                </a:solidFill>
              </a:rPr>
              <a:t>táp</a:t>
            </a:r>
            <a:r>
              <a:rPr lang="en-US" sz="4000" dirty="0">
                <a:solidFill>
                  <a:srgbClr val="000000"/>
                </a:solidFill>
              </a:rPr>
              <a:t>, </a:t>
            </a:r>
            <a:r>
              <a:rPr lang="en-US" sz="4000" dirty="0" err="1">
                <a:solidFill>
                  <a:srgbClr val="000000"/>
                </a:solidFill>
              </a:rPr>
              <a:t>bề</a:t>
            </a:r>
            <a:r>
              <a:rPr lang="en-US" sz="4000" dirty="0">
                <a:solidFill>
                  <a:srgbClr val="000000"/>
                </a:solidFill>
              </a:rPr>
              <a:t> </a:t>
            </a:r>
            <a:r>
              <a:rPr lang="en-US" sz="4000" dirty="0" err="1">
                <a:solidFill>
                  <a:srgbClr val="000000"/>
                </a:solidFill>
              </a:rPr>
              <a:t>phòng</a:t>
            </a:r>
            <a:r>
              <a:rPr lang="en-US" sz="4000" dirty="0">
                <a:solidFill>
                  <a:srgbClr val="000000"/>
                </a:solidFill>
              </a:rPr>
              <a:t> </a:t>
            </a:r>
            <a:r>
              <a:rPr lang="en-US" sz="4000" dirty="0" err="1">
                <a:solidFill>
                  <a:srgbClr val="000000"/>
                </a:solidFill>
              </a:rPr>
              <a:t>chim</a:t>
            </a:r>
            <a:r>
              <a:rPr lang="en-US" sz="4000" dirty="0">
                <a:solidFill>
                  <a:srgbClr val="000000"/>
                </a:solidFill>
              </a:rPr>
              <a:t> </a:t>
            </a:r>
            <a:r>
              <a:rPr lang="en-US" sz="4000" dirty="0" err="1">
                <a:solidFill>
                  <a:srgbClr val="000000"/>
                </a:solidFill>
              </a:rPr>
              <a:t>ăn</a:t>
            </a:r>
            <a:endParaRPr lang="en-US" sz="4000" dirty="0">
              <a:solidFill>
                <a:srgbClr val="000000"/>
              </a:solidFill>
            </a:endParaRPr>
          </a:p>
          <a:p>
            <a:pPr algn="ctr" defTabSz="609630">
              <a:spcBef>
                <a:spcPct val="0"/>
              </a:spcBef>
            </a:pPr>
            <a:r>
              <a:rPr lang="en-US" sz="4000" dirty="0" err="1">
                <a:solidFill>
                  <a:srgbClr val="000000"/>
                </a:solidFill>
              </a:rPr>
              <a:t>Quả</a:t>
            </a:r>
            <a:r>
              <a:rPr lang="en-US" sz="4000" dirty="0">
                <a:solidFill>
                  <a:srgbClr val="000000"/>
                </a:solidFill>
              </a:rPr>
              <a:t> </a:t>
            </a:r>
            <a:r>
              <a:rPr lang="en-US" sz="4000" dirty="0" err="1">
                <a:solidFill>
                  <a:srgbClr val="000000"/>
                </a:solidFill>
              </a:rPr>
              <a:t>vàng</a:t>
            </a:r>
            <a:r>
              <a:rPr lang="en-US" sz="4000" dirty="0">
                <a:solidFill>
                  <a:srgbClr val="000000"/>
                </a:solidFill>
              </a:rPr>
              <a:t> </a:t>
            </a:r>
            <a:r>
              <a:rPr lang="en-US" sz="4000" dirty="0" err="1">
                <a:solidFill>
                  <a:srgbClr val="000000"/>
                </a:solidFill>
              </a:rPr>
              <a:t>nằm</a:t>
            </a:r>
            <a:r>
              <a:rPr lang="en-US" sz="4000" dirty="0">
                <a:solidFill>
                  <a:srgbClr val="000000"/>
                </a:solidFill>
              </a:rPr>
              <a:t> </a:t>
            </a:r>
            <a:r>
              <a:rPr lang="en-US" sz="4000" dirty="0" err="1">
                <a:solidFill>
                  <a:srgbClr val="000000"/>
                </a:solidFill>
              </a:rPr>
              <a:t>giữa</a:t>
            </a:r>
            <a:r>
              <a:rPr lang="en-US" sz="4000" dirty="0">
                <a:solidFill>
                  <a:srgbClr val="000000"/>
                </a:solidFill>
              </a:rPr>
              <a:t> </a:t>
            </a:r>
            <a:r>
              <a:rPr lang="en-US" sz="4000" dirty="0" err="1">
                <a:solidFill>
                  <a:srgbClr val="000000"/>
                </a:solidFill>
              </a:rPr>
              <a:t>cành</a:t>
            </a:r>
            <a:r>
              <a:rPr lang="en-US" sz="4000" dirty="0">
                <a:solidFill>
                  <a:srgbClr val="000000"/>
                </a:solidFill>
              </a:rPr>
              <a:t> </a:t>
            </a:r>
            <a:r>
              <a:rPr lang="en-US" sz="4000" dirty="0" err="1">
                <a:solidFill>
                  <a:srgbClr val="000000"/>
                </a:solidFill>
              </a:rPr>
              <a:t>xuân</a:t>
            </a:r>
            <a:endParaRPr lang="en-US" sz="4000" dirty="0">
              <a:solidFill>
                <a:srgbClr val="000000"/>
              </a:solidFill>
            </a:endParaRPr>
          </a:p>
          <a:p>
            <a:pPr algn="ctr" defTabSz="609630">
              <a:spcBef>
                <a:spcPct val="0"/>
              </a:spcBef>
            </a:pPr>
            <a:r>
              <a:rPr lang="en-US" sz="4000" dirty="0" err="1">
                <a:solidFill>
                  <a:srgbClr val="000000"/>
                </a:solidFill>
              </a:rPr>
              <a:t>Mải</a:t>
            </a:r>
            <a:r>
              <a:rPr lang="en-US" sz="4000" dirty="0">
                <a:solidFill>
                  <a:srgbClr val="000000"/>
                </a:solidFill>
              </a:rPr>
              <a:t> </a:t>
            </a:r>
            <a:r>
              <a:rPr lang="en-US" sz="4000" dirty="0" err="1">
                <a:solidFill>
                  <a:srgbClr val="000000"/>
                </a:solidFill>
              </a:rPr>
              <a:t>mê</a:t>
            </a:r>
            <a:r>
              <a:rPr lang="en-US" sz="4000" dirty="0">
                <a:solidFill>
                  <a:srgbClr val="000000"/>
                </a:solidFill>
              </a:rPr>
              <a:t> </a:t>
            </a:r>
            <a:r>
              <a:rPr lang="en-US" sz="4000" dirty="0" err="1">
                <a:solidFill>
                  <a:srgbClr val="000000"/>
                </a:solidFill>
              </a:rPr>
              <a:t>góp</a:t>
            </a:r>
            <a:r>
              <a:rPr lang="en-US" sz="4000" dirty="0">
                <a:solidFill>
                  <a:srgbClr val="000000"/>
                </a:solidFill>
              </a:rPr>
              <a:t> </a:t>
            </a:r>
            <a:r>
              <a:rPr lang="en-US" sz="4000" dirty="0" err="1">
                <a:solidFill>
                  <a:srgbClr val="000000"/>
                </a:solidFill>
              </a:rPr>
              <a:t>mật</a:t>
            </a:r>
            <a:r>
              <a:rPr lang="en-US" sz="4000" dirty="0">
                <a:solidFill>
                  <a:srgbClr val="000000"/>
                </a:solidFill>
              </a:rPr>
              <a:t>, </a:t>
            </a:r>
            <a:r>
              <a:rPr lang="en-US" sz="4000" dirty="0" err="1">
                <a:solidFill>
                  <a:srgbClr val="000000"/>
                </a:solidFill>
              </a:rPr>
              <a:t>chuyên</a:t>
            </a:r>
            <a:r>
              <a:rPr lang="en-US" sz="4000" dirty="0">
                <a:solidFill>
                  <a:srgbClr val="000000"/>
                </a:solidFill>
              </a:rPr>
              <a:t> </a:t>
            </a:r>
            <a:r>
              <a:rPr lang="en-US" sz="4000" dirty="0" err="1">
                <a:solidFill>
                  <a:srgbClr val="000000"/>
                </a:solidFill>
              </a:rPr>
              <a:t>cần</a:t>
            </a:r>
            <a:r>
              <a:rPr lang="en-US" sz="4000" dirty="0">
                <a:solidFill>
                  <a:srgbClr val="000000"/>
                </a:solidFill>
              </a:rPr>
              <a:t> </a:t>
            </a:r>
            <a:r>
              <a:rPr lang="en-US" sz="4000" dirty="0" err="1">
                <a:solidFill>
                  <a:srgbClr val="000000"/>
                </a:solidFill>
              </a:rPr>
              <a:t>tỏa</a:t>
            </a:r>
            <a:r>
              <a:rPr lang="en-US" sz="4000" dirty="0">
                <a:solidFill>
                  <a:srgbClr val="000000"/>
                </a:solidFill>
              </a:rPr>
              <a:t> </a:t>
            </a:r>
            <a:r>
              <a:rPr lang="en-US" sz="4000" dirty="0" err="1">
                <a:solidFill>
                  <a:srgbClr val="000000"/>
                </a:solidFill>
              </a:rPr>
              <a:t>hương</a:t>
            </a:r>
            <a:r>
              <a:rPr lang="en-US" sz="4000" dirty="0">
                <a:solidFill>
                  <a:srgbClr val="000000"/>
                </a:solidFill>
              </a:rPr>
              <a:t>.</a:t>
            </a:r>
          </a:p>
          <a:p>
            <a:pPr algn="ctr" defTabSz="609630">
              <a:lnSpc>
                <a:spcPts val="3733"/>
              </a:lnSpc>
              <a:spcBef>
                <a:spcPct val="0"/>
              </a:spcBef>
            </a:pPr>
            <a:r>
              <a:rPr lang="en-US" sz="4000" dirty="0" err="1" smtClean="0">
                <a:solidFill>
                  <a:srgbClr val="000000"/>
                </a:solidFill>
              </a:rPr>
              <a:t>Bà</a:t>
            </a:r>
            <a:r>
              <a:rPr lang="en-US" sz="4000" dirty="0" smtClean="0">
                <a:solidFill>
                  <a:srgbClr val="000000"/>
                </a:solidFill>
              </a:rPr>
              <a:t> </a:t>
            </a:r>
            <a:r>
              <a:rPr lang="en-US" sz="4000" dirty="0" err="1">
                <a:solidFill>
                  <a:srgbClr val="000000"/>
                </a:solidFill>
              </a:rPr>
              <a:t>ơi</a:t>
            </a:r>
            <a:r>
              <a:rPr lang="en-US" sz="4000" dirty="0">
                <a:solidFill>
                  <a:srgbClr val="000000"/>
                </a:solidFill>
              </a:rPr>
              <a:t>, </a:t>
            </a:r>
            <a:r>
              <a:rPr lang="en-US" sz="4000" dirty="0" err="1">
                <a:solidFill>
                  <a:srgbClr val="000000"/>
                </a:solidFill>
              </a:rPr>
              <a:t>thương</a:t>
            </a:r>
            <a:r>
              <a:rPr lang="en-US" sz="4000" dirty="0">
                <a:solidFill>
                  <a:srgbClr val="000000"/>
                </a:solidFill>
              </a:rPr>
              <a:t> </a:t>
            </a:r>
            <a:r>
              <a:rPr lang="en-US" sz="4000" dirty="0" err="1">
                <a:solidFill>
                  <a:srgbClr val="000000"/>
                </a:solidFill>
              </a:rPr>
              <a:t>mấy</a:t>
            </a:r>
            <a:r>
              <a:rPr lang="en-US" sz="4000" dirty="0">
                <a:solidFill>
                  <a:srgbClr val="000000"/>
                </a:solidFill>
              </a:rPr>
              <a:t> </a:t>
            </a:r>
            <a:r>
              <a:rPr lang="en-US" sz="4000" dirty="0" err="1">
                <a:solidFill>
                  <a:srgbClr val="000000"/>
                </a:solidFill>
              </a:rPr>
              <a:t>là</a:t>
            </a:r>
            <a:r>
              <a:rPr lang="en-US" sz="4000" dirty="0">
                <a:solidFill>
                  <a:srgbClr val="000000"/>
                </a:solidFill>
              </a:rPr>
              <a:t> </a:t>
            </a:r>
            <a:r>
              <a:rPr lang="en-US" sz="4000" dirty="0" err="1">
                <a:solidFill>
                  <a:srgbClr val="000000"/>
                </a:solidFill>
              </a:rPr>
              <a:t>thương</a:t>
            </a:r>
            <a:endParaRPr lang="en-US" sz="4000" dirty="0">
              <a:solidFill>
                <a:srgbClr val="000000"/>
              </a:solidFill>
            </a:endParaRPr>
          </a:p>
          <a:p>
            <a:pPr algn="ctr" defTabSz="609630">
              <a:lnSpc>
                <a:spcPts val="3733"/>
              </a:lnSpc>
              <a:spcBef>
                <a:spcPct val="0"/>
              </a:spcBef>
            </a:pPr>
            <a:r>
              <a:rPr lang="en-US" sz="4000" dirty="0" err="1">
                <a:solidFill>
                  <a:srgbClr val="000000"/>
                </a:solidFill>
              </a:rPr>
              <a:t>Vắng</a:t>
            </a:r>
            <a:r>
              <a:rPr lang="en-US" sz="4000" dirty="0">
                <a:solidFill>
                  <a:srgbClr val="000000"/>
                </a:solidFill>
              </a:rPr>
              <a:t> con </a:t>
            </a:r>
            <a:r>
              <a:rPr lang="en-US" sz="4000" dirty="0" err="1">
                <a:solidFill>
                  <a:srgbClr val="000000"/>
                </a:solidFill>
              </a:rPr>
              <a:t>xa</a:t>
            </a:r>
            <a:r>
              <a:rPr lang="en-US" sz="4000" dirty="0">
                <a:solidFill>
                  <a:srgbClr val="000000"/>
                </a:solidFill>
              </a:rPr>
              <a:t> </a:t>
            </a:r>
            <a:r>
              <a:rPr lang="en-US" sz="4000" dirty="0" err="1">
                <a:solidFill>
                  <a:srgbClr val="000000"/>
                </a:solidFill>
              </a:rPr>
              <a:t>cháu</a:t>
            </a:r>
            <a:r>
              <a:rPr lang="en-US" sz="4000" dirty="0">
                <a:solidFill>
                  <a:srgbClr val="000000"/>
                </a:solidFill>
              </a:rPr>
              <a:t> </a:t>
            </a:r>
            <a:r>
              <a:rPr lang="en-US" sz="4000" dirty="0" err="1">
                <a:solidFill>
                  <a:srgbClr val="000000"/>
                </a:solidFill>
              </a:rPr>
              <a:t>tóc</a:t>
            </a:r>
            <a:r>
              <a:rPr lang="en-US" sz="4000" dirty="0">
                <a:solidFill>
                  <a:srgbClr val="000000"/>
                </a:solidFill>
              </a:rPr>
              <a:t> </a:t>
            </a:r>
            <a:r>
              <a:rPr lang="en-US" sz="4000" dirty="0" err="1">
                <a:solidFill>
                  <a:srgbClr val="000000"/>
                </a:solidFill>
              </a:rPr>
              <a:t>sương</a:t>
            </a:r>
            <a:r>
              <a:rPr lang="en-US" sz="4000" dirty="0">
                <a:solidFill>
                  <a:srgbClr val="000000"/>
                </a:solidFill>
              </a:rPr>
              <a:t> da </a:t>
            </a:r>
            <a:r>
              <a:rPr lang="en-US" sz="4000" dirty="0" err="1">
                <a:solidFill>
                  <a:srgbClr val="000000"/>
                </a:solidFill>
              </a:rPr>
              <a:t>mồi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Bà</a:t>
            </a:r>
            <a:r>
              <a:rPr lang="en-US" sz="4000" dirty="0">
                <a:solidFill>
                  <a:srgbClr val="000000"/>
                </a:solidFill>
              </a:rPr>
              <a:t> </a:t>
            </a:r>
            <a:r>
              <a:rPr lang="en-US" sz="4000" dirty="0" err="1">
                <a:solidFill>
                  <a:srgbClr val="000000"/>
                </a:solidFill>
              </a:rPr>
              <a:t>như</a:t>
            </a:r>
            <a:r>
              <a:rPr lang="en-US" sz="4000" dirty="0">
                <a:solidFill>
                  <a:srgbClr val="000000"/>
                </a:solidFill>
              </a:rPr>
              <a:t> </a:t>
            </a:r>
            <a:r>
              <a:rPr lang="en-US" sz="4000" dirty="0" err="1">
                <a:solidFill>
                  <a:srgbClr val="000000"/>
                </a:solidFill>
              </a:rPr>
              <a:t>quả</a:t>
            </a:r>
            <a:r>
              <a:rPr lang="en-US" sz="4000" dirty="0">
                <a:solidFill>
                  <a:srgbClr val="000000"/>
                </a:solidFill>
              </a:rPr>
              <a:t> </a:t>
            </a:r>
            <a:r>
              <a:rPr lang="en-US" sz="4000" dirty="0" err="1">
                <a:solidFill>
                  <a:srgbClr val="000000"/>
                </a:solidFill>
              </a:rPr>
              <a:t>ngọt</a:t>
            </a:r>
            <a:r>
              <a:rPr lang="en-US" sz="4000" dirty="0">
                <a:solidFill>
                  <a:srgbClr val="000000"/>
                </a:solidFill>
              </a:rPr>
              <a:t> </a:t>
            </a:r>
            <a:r>
              <a:rPr lang="en-US" sz="4000" dirty="0" err="1">
                <a:solidFill>
                  <a:srgbClr val="000000"/>
                </a:solidFill>
              </a:rPr>
              <a:t>chín</a:t>
            </a:r>
            <a:r>
              <a:rPr lang="en-US" sz="4000" dirty="0">
                <a:solidFill>
                  <a:srgbClr val="000000"/>
                </a:solidFill>
              </a:rPr>
              <a:t> </a:t>
            </a:r>
            <a:r>
              <a:rPr lang="en-US" sz="4000" dirty="0" err="1">
                <a:solidFill>
                  <a:srgbClr val="000000"/>
                </a:solidFill>
              </a:rPr>
              <a:t>rồi</a:t>
            </a:r>
            <a:endParaRPr lang="en-US" sz="4000" dirty="0">
              <a:solidFill>
                <a:srgbClr val="000000"/>
              </a:solidFill>
            </a:endParaRPr>
          </a:p>
          <a:p>
            <a:pPr algn="ctr" defTabSz="609630">
              <a:lnSpc>
                <a:spcPts val="3733"/>
              </a:lnSpc>
              <a:spcBef>
                <a:spcPct val="0"/>
              </a:spcBef>
            </a:pPr>
            <a:r>
              <a:rPr lang="en-US" sz="4000" dirty="0" err="1">
                <a:solidFill>
                  <a:srgbClr val="000000"/>
                </a:solidFill>
              </a:rPr>
              <a:t>Càng</a:t>
            </a:r>
            <a:r>
              <a:rPr lang="en-US" sz="4000" dirty="0">
                <a:solidFill>
                  <a:srgbClr val="000000"/>
                </a:solidFill>
              </a:rPr>
              <a:t> </a:t>
            </a:r>
            <a:r>
              <a:rPr lang="en-US" sz="4000" dirty="0" err="1">
                <a:solidFill>
                  <a:srgbClr val="000000"/>
                </a:solidFill>
              </a:rPr>
              <a:t>thêm</a:t>
            </a:r>
            <a:r>
              <a:rPr lang="en-US" sz="4000" dirty="0">
                <a:solidFill>
                  <a:srgbClr val="000000"/>
                </a:solidFill>
              </a:rPr>
              <a:t> </a:t>
            </a:r>
            <a:r>
              <a:rPr lang="en-US" sz="4000" dirty="0" err="1">
                <a:solidFill>
                  <a:srgbClr val="000000"/>
                </a:solidFill>
              </a:rPr>
              <a:t>tuổi</a:t>
            </a:r>
            <a:r>
              <a:rPr lang="en-US" sz="4000" dirty="0">
                <a:solidFill>
                  <a:srgbClr val="000000"/>
                </a:solidFill>
              </a:rPr>
              <a:t> </a:t>
            </a:r>
            <a:r>
              <a:rPr lang="en-US" sz="4000" dirty="0" err="1">
                <a:solidFill>
                  <a:srgbClr val="000000"/>
                </a:solidFill>
              </a:rPr>
              <a:t>tác</a:t>
            </a:r>
            <a:r>
              <a:rPr lang="en-US" sz="4000" dirty="0">
                <a:solidFill>
                  <a:srgbClr val="000000"/>
                </a:solidFill>
              </a:rPr>
              <a:t> </a:t>
            </a:r>
            <a:r>
              <a:rPr lang="en-US" sz="4000" dirty="0" err="1">
                <a:solidFill>
                  <a:srgbClr val="000000"/>
                </a:solidFill>
              </a:rPr>
              <a:t>càng</a:t>
            </a:r>
            <a:r>
              <a:rPr lang="en-US" sz="4000" dirty="0">
                <a:solidFill>
                  <a:srgbClr val="000000"/>
                </a:solidFill>
              </a:rPr>
              <a:t> </a:t>
            </a:r>
            <a:r>
              <a:rPr lang="en-US" sz="4000" dirty="0" err="1">
                <a:solidFill>
                  <a:srgbClr val="000000"/>
                </a:solidFill>
              </a:rPr>
              <a:t>tươi</a:t>
            </a:r>
            <a:r>
              <a:rPr lang="en-US" sz="4000" dirty="0">
                <a:solidFill>
                  <a:srgbClr val="000000"/>
                </a:solidFill>
              </a:rPr>
              <a:t> </a:t>
            </a:r>
            <a:r>
              <a:rPr lang="en-US" sz="4000" dirty="0" err="1">
                <a:solidFill>
                  <a:srgbClr val="000000"/>
                </a:solidFill>
              </a:rPr>
              <a:t>lòng</a:t>
            </a:r>
            <a:r>
              <a:rPr lang="en-US" sz="4000" dirty="0">
                <a:solidFill>
                  <a:srgbClr val="000000"/>
                </a:solidFill>
              </a:rPr>
              <a:t> </a:t>
            </a:r>
            <a:r>
              <a:rPr lang="en-US" sz="4000" dirty="0" err="1">
                <a:solidFill>
                  <a:srgbClr val="000000"/>
                </a:solidFill>
              </a:rPr>
              <a:t>vàng</a:t>
            </a:r>
            <a:r>
              <a:rPr lang="en-US" sz="4000" dirty="0">
                <a:solidFill>
                  <a:srgbClr val="000000"/>
                </a:solidFill>
              </a:rPr>
              <a:t>.</a:t>
            </a:r>
          </a:p>
          <a:p>
            <a:pPr algn="ctr" defTabSz="609630">
              <a:lnSpc>
                <a:spcPts val="3733"/>
              </a:lnSpc>
              <a:spcBef>
                <a:spcPct val="0"/>
              </a:spcBef>
            </a:pPr>
            <a:endParaRPr lang="en-US" sz="4000" dirty="0">
              <a:solidFill>
                <a:srgbClr val="000000"/>
              </a:solidFill>
            </a:endParaRPr>
          </a:p>
          <a:p>
            <a:pPr algn="ctr" defTabSz="609630">
              <a:lnSpc>
                <a:spcPts val="3733"/>
              </a:lnSpc>
              <a:spcBef>
                <a:spcPct val="0"/>
              </a:spcBef>
            </a:pPr>
            <a:r>
              <a:rPr lang="en-US" sz="4000" i="1" dirty="0" err="1">
                <a:solidFill>
                  <a:srgbClr val="000000"/>
                </a:solidFill>
              </a:rPr>
              <a:t>Võ</a:t>
            </a:r>
            <a:r>
              <a:rPr lang="en-US" sz="4000" i="1" dirty="0">
                <a:solidFill>
                  <a:srgbClr val="000000"/>
                </a:solidFill>
              </a:rPr>
              <a:t> </a:t>
            </a:r>
            <a:r>
              <a:rPr lang="en-US" sz="4000" i="1" dirty="0" err="1">
                <a:solidFill>
                  <a:srgbClr val="000000"/>
                </a:solidFill>
              </a:rPr>
              <a:t>Thanh</a:t>
            </a:r>
            <a:r>
              <a:rPr lang="en-US" sz="4000" i="1" dirty="0">
                <a:solidFill>
                  <a:srgbClr val="000000"/>
                </a:solidFill>
              </a:rPr>
              <a:t> An</a:t>
            </a:r>
          </a:p>
        </p:txBody>
      </p:sp>
      <p:pic>
        <p:nvPicPr>
          <p:cNvPr id="15" name="Picture 14"/>
          <p:cNvPicPr>
            <a:picLocks noChangeAspect="1"/>
          </p:cNvPicPr>
          <p:nvPr/>
        </p:nvPicPr>
        <p:blipFill>
          <a:blip r:embed="rId3"/>
          <a:stretch>
            <a:fillRect/>
          </a:stretch>
        </p:blipFill>
        <p:spPr>
          <a:xfrm>
            <a:off x="9296400" y="664029"/>
            <a:ext cx="7778061" cy="1435647"/>
          </a:xfrm>
          <a:prstGeom prst="rect">
            <a:avLst/>
          </a:prstGeom>
        </p:spPr>
      </p:pic>
      <p:sp>
        <p:nvSpPr>
          <p:cNvPr id="16" name="Rounded Rectangle 15"/>
          <p:cNvSpPr/>
          <p:nvPr/>
        </p:nvSpPr>
        <p:spPr>
          <a:xfrm>
            <a:off x="9289143" y="7793942"/>
            <a:ext cx="8458200" cy="1701638"/>
          </a:xfrm>
          <a:prstGeom prst="roundRect">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b="1" dirty="0" err="1" smtClean="0">
                <a:solidFill>
                  <a:schemeClr val="tx1"/>
                </a:solidFill>
              </a:rPr>
              <a:t>Nêu</a:t>
            </a:r>
            <a:r>
              <a:rPr lang="en-US" sz="5400" b="1" dirty="0" smtClean="0">
                <a:solidFill>
                  <a:schemeClr val="tx1"/>
                </a:solidFill>
              </a:rPr>
              <a:t> </a:t>
            </a:r>
            <a:r>
              <a:rPr lang="en-US" sz="5400" b="1" dirty="0" err="1" smtClean="0">
                <a:solidFill>
                  <a:schemeClr val="tx1"/>
                </a:solidFill>
              </a:rPr>
              <a:t>cảm</a:t>
            </a:r>
            <a:r>
              <a:rPr lang="en-US" sz="5400" b="1" dirty="0" smtClean="0">
                <a:solidFill>
                  <a:schemeClr val="tx1"/>
                </a:solidFill>
              </a:rPr>
              <a:t> </a:t>
            </a:r>
            <a:r>
              <a:rPr lang="en-US" sz="5400" b="1" dirty="0" err="1" smtClean="0">
                <a:solidFill>
                  <a:schemeClr val="tx1"/>
                </a:solidFill>
              </a:rPr>
              <a:t>nghĩ</a:t>
            </a:r>
            <a:r>
              <a:rPr lang="en-US" sz="5400" b="1" dirty="0" smtClean="0">
                <a:solidFill>
                  <a:schemeClr val="tx1"/>
                </a:solidFill>
              </a:rPr>
              <a:t> </a:t>
            </a:r>
            <a:r>
              <a:rPr lang="en-US" sz="5400" b="1" dirty="0" err="1" smtClean="0">
                <a:solidFill>
                  <a:schemeClr val="tx1"/>
                </a:solidFill>
              </a:rPr>
              <a:t>của</a:t>
            </a:r>
            <a:r>
              <a:rPr lang="en-US" sz="5400" b="1" dirty="0" smtClean="0">
                <a:solidFill>
                  <a:schemeClr val="tx1"/>
                </a:solidFill>
              </a:rPr>
              <a:t> </a:t>
            </a:r>
            <a:r>
              <a:rPr lang="en-US" sz="5400" b="1" dirty="0" err="1" smtClean="0">
                <a:solidFill>
                  <a:schemeClr val="tx1"/>
                </a:solidFill>
              </a:rPr>
              <a:t>em</a:t>
            </a:r>
            <a:r>
              <a:rPr lang="en-US" sz="5400" b="1" dirty="0" smtClean="0">
                <a:solidFill>
                  <a:schemeClr val="tx1"/>
                </a:solidFill>
              </a:rPr>
              <a:t> </a:t>
            </a:r>
            <a:r>
              <a:rPr lang="en-US" sz="5400" b="1" dirty="0" err="1" smtClean="0">
                <a:solidFill>
                  <a:schemeClr val="tx1"/>
                </a:solidFill>
              </a:rPr>
              <a:t>về</a:t>
            </a:r>
            <a:r>
              <a:rPr lang="en-US" sz="5400" b="1" dirty="0" smtClean="0">
                <a:solidFill>
                  <a:schemeClr val="tx1"/>
                </a:solidFill>
              </a:rPr>
              <a:t> </a:t>
            </a:r>
            <a:r>
              <a:rPr lang="en-US" sz="5400" b="1" dirty="0" err="1" smtClean="0">
                <a:solidFill>
                  <a:schemeClr val="tx1"/>
                </a:solidFill>
              </a:rPr>
              <a:t>người</a:t>
            </a:r>
            <a:r>
              <a:rPr lang="en-US" sz="5400" b="1" dirty="0" smtClean="0">
                <a:solidFill>
                  <a:schemeClr val="tx1"/>
                </a:solidFill>
              </a:rPr>
              <a:t> </a:t>
            </a:r>
            <a:r>
              <a:rPr lang="en-US" sz="5400" b="1" dirty="0" err="1" smtClean="0">
                <a:solidFill>
                  <a:schemeClr val="tx1"/>
                </a:solidFill>
              </a:rPr>
              <a:t>bà</a:t>
            </a:r>
            <a:r>
              <a:rPr lang="en-US" sz="5400" b="1" dirty="0" smtClean="0">
                <a:solidFill>
                  <a:schemeClr val="tx1"/>
                </a:solidFill>
              </a:rPr>
              <a:t> </a:t>
            </a:r>
            <a:r>
              <a:rPr lang="en-US" sz="5400" b="1" dirty="0" err="1" smtClean="0">
                <a:solidFill>
                  <a:schemeClr val="tx1"/>
                </a:solidFill>
              </a:rPr>
              <a:t>trong</a:t>
            </a:r>
            <a:r>
              <a:rPr lang="en-US" sz="5400" b="1" dirty="0" smtClean="0">
                <a:solidFill>
                  <a:schemeClr val="tx1"/>
                </a:solidFill>
              </a:rPr>
              <a:t> </a:t>
            </a:r>
            <a:r>
              <a:rPr lang="en-US" sz="5400" b="1" dirty="0" err="1" smtClean="0">
                <a:solidFill>
                  <a:schemeClr val="tx1"/>
                </a:solidFill>
              </a:rPr>
              <a:t>bài</a:t>
            </a:r>
            <a:r>
              <a:rPr lang="en-US" sz="5400" b="1" dirty="0" smtClean="0">
                <a:solidFill>
                  <a:schemeClr val="tx1"/>
                </a:solidFill>
              </a:rPr>
              <a:t> </a:t>
            </a:r>
            <a:r>
              <a:rPr lang="en-US" sz="5400" b="1" dirty="0" err="1" smtClean="0">
                <a:solidFill>
                  <a:schemeClr val="tx1"/>
                </a:solidFill>
              </a:rPr>
              <a:t>thơ</a:t>
            </a:r>
            <a:endParaRPr lang="en-US" sz="5400" b="1" dirty="0">
              <a:solidFill>
                <a:schemeClr val="tx1"/>
              </a:solidFill>
            </a:endParaRPr>
          </a:p>
        </p:txBody>
      </p:sp>
      <p:pic>
        <p:nvPicPr>
          <p:cNvPr id="11" name="Picture 10"/>
          <p:cNvPicPr>
            <a:picLocks noChangeAspect="1"/>
          </p:cNvPicPr>
          <p:nvPr/>
        </p:nvPicPr>
        <p:blipFill>
          <a:blip r:embed="rId4"/>
          <a:stretch>
            <a:fillRect/>
          </a:stretch>
        </p:blipFill>
        <p:spPr>
          <a:xfrm rot="436082">
            <a:off x="5653527" y="2350943"/>
            <a:ext cx="2684266" cy="2812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hlinkClick r:id="rId5" action="ppaction://hlinksldjump"/>
          </p:cNvPr>
          <p:cNvPicPr>
            <a:picLocks noChangeAspect="1"/>
          </p:cNvPicPr>
          <p:nvPr/>
        </p:nvPicPr>
        <p:blipFill>
          <a:blip r:embed="rId6"/>
          <a:stretch>
            <a:fillRect/>
          </a:stretch>
        </p:blipFill>
        <p:spPr>
          <a:xfrm>
            <a:off x="685800" y="9250922"/>
            <a:ext cx="2651990" cy="1176630"/>
          </a:xfrm>
          <a:prstGeom prst="rect">
            <a:avLst/>
          </a:prstGeom>
        </p:spPr>
      </p:pic>
    </p:spTree>
    <p:extLst>
      <p:ext uri="{BB962C8B-B14F-4D97-AF65-F5344CB8AC3E}">
        <p14:creationId xmlns:p14="http://schemas.microsoft.com/office/powerpoint/2010/main" val="13920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0" name="Picture 9"/>
          <p:cNvPicPr>
            <a:picLocks noChangeAspect="1"/>
          </p:cNvPicPr>
          <p:nvPr/>
        </p:nvPicPr>
        <p:blipFill>
          <a:blip r:embed="rId12"/>
          <a:stretch>
            <a:fillRect/>
          </a:stretch>
        </p:blipFill>
        <p:spPr>
          <a:xfrm>
            <a:off x="3034032" y="2758969"/>
            <a:ext cx="11089585" cy="4249280"/>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1105</Words>
  <Application>Microsoft Office PowerPoint</Application>
  <PresentationFormat>Custom</PresentationFormat>
  <Paragraphs>134</Paragraphs>
  <Slides>22</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#9Slide06 FS Playlist Script</vt:lpstr>
      <vt:lpstr>Google Sans</vt:lpstr>
      <vt:lpstr>#9Slide07 HoneyCream</vt:lpstr>
      <vt:lpstr>Arial</vt:lpstr>
      <vt:lpstr>#9Slide05 Dancing Script</vt:lpstr>
      <vt:lpstr>Times New Roman</vt:lpstr>
      <vt:lpstr>SVN-Newton</vt:lpstr>
      <vt:lpstr>Calibri</vt:lpstr>
      <vt:lpstr>Wingdings</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Tím Dụng cụ học tập Giới thiệu bản thân Bản thuyết trình Giáo dục</dc:title>
  <dc:creator>ADMIN</dc:creator>
  <cp:lastModifiedBy>Nguyễn Thị Hồng Linh</cp:lastModifiedBy>
  <cp:revision>17</cp:revision>
  <dcterms:created xsi:type="dcterms:W3CDTF">2006-08-16T00:00:00Z</dcterms:created>
  <dcterms:modified xsi:type="dcterms:W3CDTF">2024-03-03T12:14:10Z</dcterms:modified>
  <dc:identifier>DAF-bltL488</dc:identifier>
</cp:coreProperties>
</file>