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7" r:id="rId4"/>
  </p:sldMasterIdLst>
  <p:notesMasterIdLst>
    <p:notesMasterId r:id="rId22"/>
  </p:notesMasterIdLst>
  <p:sldIdLst>
    <p:sldId id="272" r:id="rId5"/>
    <p:sldId id="256" r:id="rId6"/>
    <p:sldId id="259" r:id="rId7"/>
    <p:sldId id="257" r:id="rId8"/>
    <p:sldId id="267" r:id="rId9"/>
    <p:sldId id="268" r:id="rId10"/>
    <p:sldId id="269" r:id="rId11"/>
    <p:sldId id="270" r:id="rId12"/>
    <p:sldId id="271" r:id="rId13"/>
    <p:sldId id="258" r:id="rId14"/>
    <p:sldId id="260" r:id="rId15"/>
    <p:sldId id="265" r:id="rId16"/>
    <p:sldId id="261" r:id="rId17"/>
    <p:sldId id="262" r:id="rId18"/>
    <p:sldId id="263" r:id="rId19"/>
    <p:sldId id="264" r:id="rId20"/>
    <p:sldId id="273" r:id="rId21"/>
  </p:sldIdLst>
  <p:sldSz cx="18288000" cy="10287000"/>
  <p:notesSz cx="6858000" cy="9144000"/>
  <p:embeddedFontLst>
    <p:embeddedFont>
      <p:font typeface="#9Slide07 HoneyCream" pitchFamily="2" charset="0"/>
      <p:regular r:id="rId23"/>
    </p:embeddedFont>
    <p:embeddedFont>
      <p:font typeface="#9Slide05 Aphrodite Pro" panose="02000000000000000000" pitchFamily="2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#9Slide05 Bodega Script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Abula Italic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7EC03-2F16-4EDC-91A5-1D2B18A6536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3E134-1F60-4DBD-ABF2-F0130B35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5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4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0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1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</a:t>
            </a:r>
            <a:r>
              <a:rPr lang="vi-VN" baseline="0" dirty="0" smtClean="0"/>
              <a:t> cô nhấn chuột vào ô số hs chọn để các em xem từng phần để đoán nội dung tranh</a:t>
            </a:r>
            <a:br>
              <a:rPr lang="vi-VN" baseline="0" dirty="0" smtClean="0"/>
            </a:br>
            <a:r>
              <a:rPr lang="vi-VN" baseline="0" dirty="0" smtClean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0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8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1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3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0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5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3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2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6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55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4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41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9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0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57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7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98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59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1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7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1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3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10576286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12319176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128044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92583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15087600" y="57150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10576286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12319176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128044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92583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15087600" y="57150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26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0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9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12" Type="http://schemas.openxmlformats.org/officeDocument/2006/relationships/image" Target="../media/image3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127.svg"/><Relationship Id="rId2" Type="http://schemas.openxmlformats.org/officeDocument/2006/relationships/image" Target="../media/image9.png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9.png"/><Relationship Id="rId5" Type="http://schemas.openxmlformats.org/officeDocument/2006/relationships/image" Target="../media/image122.svg"/><Relationship Id="rId15" Type="http://schemas.openxmlformats.org/officeDocument/2006/relationships/image" Target="../media/image51.png"/><Relationship Id="rId10" Type="http://schemas.openxmlformats.org/officeDocument/2006/relationships/image" Target="../media/image125.sv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image" Target="../media/image1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125.svg"/><Relationship Id="rId3" Type="http://schemas.openxmlformats.org/officeDocument/2006/relationships/image" Target="../media/image68.svg"/><Relationship Id="rId7" Type="http://schemas.openxmlformats.org/officeDocument/2006/relationships/image" Target="../media/image70.svg"/><Relationship Id="rId12" Type="http://schemas.openxmlformats.org/officeDocument/2006/relationships/image" Target="../media/image56.png"/><Relationship Id="rId17" Type="http://schemas.openxmlformats.org/officeDocument/2006/relationships/image" Target="../media/image48.png"/><Relationship Id="rId2" Type="http://schemas.openxmlformats.org/officeDocument/2006/relationships/image" Target="../media/image52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4.svg"/><Relationship Id="rId5" Type="http://schemas.openxmlformats.org/officeDocument/2006/relationships/image" Target="../media/image2.sv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72.svg"/><Relationship Id="rId14" Type="http://schemas.openxmlformats.org/officeDocument/2006/relationships/image" Target="../media/image7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1.svg"/><Relationship Id="rId21" Type="http://schemas.openxmlformats.org/officeDocument/2006/relationships/image" Target="../media/image48.png"/><Relationship Id="rId7" Type="http://schemas.openxmlformats.org/officeDocument/2006/relationships/image" Target="../media/image85.svg"/><Relationship Id="rId2" Type="http://schemas.openxmlformats.org/officeDocument/2006/relationships/image" Target="../media/image59.pn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83.svg"/><Relationship Id="rId10" Type="http://schemas.openxmlformats.org/officeDocument/2006/relationships/image" Target="../media/image88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22" Type="http://schemas.openxmlformats.org/officeDocument/2006/relationships/image" Target="../media/image1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18" Type="http://schemas.openxmlformats.org/officeDocument/2006/relationships/image" Target="../media/image61.svg"/><Relationship Id="rId3" Type="http://schemas.openxmlformats.org/officeDocument/2006/relationships/image" Target="../media/image2.svg"/><Relationship Id="rId7" Type="http://schemas.openxmlformats.org/officeDocument/2006/relationships/image" Target="../media/image102.svg"/><Relationship Id="rId12" Type="http://schemas.openxmlformats.org/officeDocument/2006/relationships/image" Target="../media/image105.svg"/><Relationship Id="rId17" Type="http://schemas.openxmlformats.org/officeDocument/2006/relationships/image" Target="../media/image71.png"/><Relationship Id="rId2" Type="http://schemas.openxmlformats.org/officeDocument/2006/relationships/image" Target="../media/image9.png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100.svg"/><Relationship Id="rId15" Type="http://schemas.openxmlformats.org/officeDocument/2006/relationships/image" Target="../media/image70.png"/><Relationship Id="rId10" Type="http://schemas.openxmlformats.org/officeDocument/2006/relationships/image" Target="../media/image51.svg"/><Relationship Id="rId19" Type="http://schemas.openxmlformats.org/officeDocument/2006/relationships/image" Target="../media/image72.png"/><Relationship Id="rId4" Type="http://schemas.openxmlformats.org/officeDocument/2006/relationships/image" Target="../media/image65.png"/><Relationship Id="rId9" Type="http://schemas.openxmlformats.org/officeDocument/2006/relationships/image" Target="../media/image25.png"/><Relationship Id="rId14" Type="http://schemas.openxmlformats.org/officeDocument/2006/relationships/image" Target="../media/image10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111.svg"/><Relationship Id="rId7" Type="http://schemas.openxmlformats.org/officeDocument/2006/relationships/image" Target="../media/image2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73.png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5.svg"/><Relationship Id="rId5" Type="http://schemas.openxmlformats.org/officeDocument/2006/relationships/image" Target="../media/image41.sv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20.png"/><Relationship Id="rId9" Type="http://schemas.openxmlformats.org/officeDocument/2006/relationships/image" Target="../media/image113.svg"/><Relationship Id="rId14" Type="http://schemas.openxmlformats.org/officeDocument/2006/relationships/image" Target="../media/image11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6.sv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5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5" Type="http://schemas.openxmlformats.org/officeDocument/2006/relationships/image" Target="../media/image28.png"/><Relationship Id="rId1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4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1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96116" y="627845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15545">
            <a:off x="4666289" y="-1927757"/>
            <a:ext cx="7035901" cy="14142514"/>
          </a:xfrm>
          <a:custGeom>
            <a:avLst/>
            <a:gdLst/>
            <a:ahLst/>
            <a:cxnLst/>
            <a:rect l="l" t="t" r="r" b="b"/>
            <a:pathLst>
              <a:path w="7035901" h="14142514">
                <a:moveTo>
                  <a:pt x="0" y="0"/>
                </a:moveTo>
                <a:lnTo>
                  <a:pt x="7035901" y="0"/>
                </a:lnTo>
                <a:lnTo>
                  <a:pt x="7035901" y="14142514"/>
                </a:lnTo>
                <a:lnTo>
                  <a:pt x="0" y="1414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93243" y="1028700"/>
            <a:ext cx="5266785" cy="7949865"/>
          </a:xfrm>
          <a:custGeom>
            <a:avLst/>
            <a:gdLst/>
            <a:ahLst/>
            <a:cxnLst/>
            <a:rect l="l" t="t" r="r" b="b"/>
            <a:pathLst>
              <a:path w="5266785" h="7949865">
                <a:moveTo>
                  <a:pt x="0" y="0"/>
                </a:moveTo>
                <a:lnTo>
                  <a:pt x="5266785" y="0"/>
                </a:lnTo>
                <a:lnTo>
                  <a:pt x="5266785" y="7949865"/>
                </a:lnTo>
                <a:lnTo>
                  <a:pt x="0" y="794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84246" y="5003632"/>
            <a:ext cx="6101981" cy="6672147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4244" y="-2399317"/>
            <a:ext cx="9015908" cy="5589863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96116" y="5554501"/>
            <a:ext cx="7151458" cy="6559179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46403"/>
            <a:ext cx="11982558" cy="6985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2" descr="https://img.loigiaihay.com/picture/2023/0502/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762500"/>
            <a:ext cx="900112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33800" y="2171700"/>
            <a:ext cx="14815904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ngoa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khăng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khăng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lui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à? </a:t>
            </a:r>
            <a:endParaRPr lang="vi-VN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43400" y="575783"/>
            <a:ext cx="10210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khoác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ạ!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to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998" y="4397398"/>
            <a:ext cx="4860902" cy="4860902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7812" y="2521052"/>
            <a:ext cx="4314025" cy="4314025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98131">
            <a:off x="15770491" y="-484994"/>
            <a:ext cx="2977619" cy="41148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94057" y="1389610"/>
            <a:ext cx="14499887" cy="8101812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998" y="5579909"/>
            <a:ext cx="5829214" cy="4707091"/>
          </a:xfrm>
          <a:custGeom>
            <a:avLst/>
            <a:gdLst/>
            <a:ahLst/>
            <a:cxnLst/>
            <a:rect l="l" t="t" r="r" b="b"/>
            <a:pathLst>
              <a:path w="5829214" h="4707091">
                <a:moveTo>
                  <a:pt x="0" y="0"/>
                </a:moveTo>
                <a:lnTo>
                  <a:pt x="5829214" y="0"/>
                </a:lnTo>
                <a:lnTo>
                  <a:pt x="5829214" y="4707091"/>
                </a:lnTo>
                <a:lnTo>
                  <a:pt x="0" y="4707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96372" y="1028700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96509" y="6125089"/>
            <a:ext cx="2318576" cy="3133211"/>
          </a:xfrm>
          <a:custGeom>
            <a:avLst/>
            <a:gdLst/>
            <a:ahLst/>
            <a:cxnLst/>
            <a:rect l="l" t="t" r="r" b="b"/>
            <a:pathLst>
              <a:path w="2318576" h="3133211">
                <a:moveTo>
                  <a:pt x="0" y="0"/>
                </a:moveTo>
                <a:lnTo>
                  <a:pt x="2318577" y="0"/>
                </a:lnTo>
                <a:lnTo>
                  <a:pt x="2318577" y="3133211"/>
                </a:lnTo>
                <a:lnTo>
                  <a:pt x="0" y="3133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932028"/>
            <a:ext cx="4037498" cy="2209612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34344" y="7691694"/>
            <a:ext cx="1157288" cy="2057400"/>
          </a:xfrm>
          <a:custGeom>
            <a:avLst/>
            <a:gdLst/>
            <a:ahLst/>
            <a:cxnLst/>
            <a:rect l="l" t="t" r="r" b="b"/>
            <a:pathLst>
              <a:path w="1157288" h="2057400">
                <a:moveTo>
                  <a:pt x="0" y="0"/>
                </a:moveTo>
                <a:lnTo>
                  <a:pt x="1157288" y="0"/>
                </a:lnTo>
                <a:lnTo>
                  <a:pt x="11572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2949801" y="3167304"/>
            <a:ext cx="1238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có suy nghĩ gì khi đọc tên câu chuyện?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15800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0380" y="4444230"/>
            <a:ext cx="7467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tò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4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43629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3637">
            <a:off x="14432546" y="-1225297"/>
            <a:ext cx="6163410" cy="7076984"/>
          </a:xfrm>
          <a:custGeom>
            <a:avLst/>
            <a:gdLst/>
            <a:ahLst/>
            <a:cxnLst/>
            <a:rect l="l" t="t" r="r" b="b"/>
            <a:pathLst>
              <a:path w="6163410" h="7076984">
                <a:moveTo>
                  <a:pt x="0" y="0"/>
                </a:moveTo>
                <a:lnTo>
                  <a:pt x="6163409" y="0"/>
                </a:lnTo>
                <a:lnTo>
                  <a:pt x="6163409" y="7076984"/>
                </a:lnTo>
                <a:lnTo>
                  <a:pt x="0" y="707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0324" y="5753100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63754">
            <a:off x="-1566468" y="4534347"/>
            <a:ext cx="8697636" cy="8618567"/>
          </a:xfrm>
          <a:custGeom>
            <a:avLst/>
            <a:gdLst/>
            <a:ahLst/>
            <a:cxnLst/>
            <a:rect l="l" t="t" r="r" b="b"/>
            <a:pathLst>
              <a:path w="8697636" h="8618567">
                <a:moveTo>
                  <a:pt x="0" y="0"/>
                </a:moveTo>
                <a:lnTo>
                  <a:pt x="8697636" y="0"/>
                </a:lnTo>
                <a:lnTo>
                  <a:pt x="8697636" y="8618567"/>
                </a:lnTo>
                <a:lnTo>
                  <a:pt x="0" y="8618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2241" y="61230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86974" y="5276307"/>
            <a:ext cx="11264377" cy="4280463"/>
          </a:xfrm>
          <a:custGeom>
            <a:avLst/>
            <a:gdLst/>
            <a:ahLst/>
            <a:cxnLst/>
            <a:rect l="l" t="t" r="r" b="b"/>
            <a:pathLst>
              <a:path w="11264377" h="4280463">
                <a:moveTo>
                  <a:pt x="0" y="0"/>
                </a:moveTo>
                <a:lnTo>
                  <a:pt x="11264378" y="0"/>
                </a:lnTo>
                <a:lnTo>
                  <a:pt x="11264378" y="4280464"/>
                </a:lnTo>
                <a:lnTo>
                  <a:pt x="0" y="42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45" y="3784267"/>
            <a:ext cx="7791023" cy="6057520"/>
          </a:xfrm>
          <a:custGeom>
            <a:avLst/>
            <a:gdLst/>
            <a:ahLst/>
            <a:cxnLst/>
            <a:rect l="l" t="t" r="r" b="b"/>
            <a:pathLst>
              <a:path w="7791023" h="6057520">
                <a:moveTo>
                  <a:pt x="0" y="0"/>
                </a:moveTo>
                <a:lnTo>
                  <a:pt x="7791023" y="0"/>
                </a:lnTo>
                <a:lnTo>
                  <a:pt x="7791023" y="6057520"/>
                </a:lnTo>
                <a:lnTo>
                  <a:pt x="0" y="6057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64344">
            <a:off x="15301864" y="7066705"/>
            <a:ext cx="1208309" cy="3553851"/>
          </a:xfrm>
          <a:custGeom>
            <a:avLst/>
            <a:gdLst/>
            <a:ahLst/>
            <a:cxnLst/>
            <a:rect l="l" t="t" r="r" b="b"/>
            <a:pathLst>
              <a:path w="1208309" h="3553851">
                <a:moveTo>
                  <a:pt x="0" y="0"/>
                </a:moveTo>
                <a:lnTo>
                  <a:pt x="1208310" y="0"/>
                </a:lnTo>
                <a:lnTo>
                  <a:pt x="1208310" y="3553851"/>
                </a:lnTo>
                <a:lnTo>
                  <a:pt x="0" y="35538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26562" y="6360235"/>
            <a:ext cx="2397605" cy="2483395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0668000" y="1028700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12115257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3332" y="3702506"/>
            <a:ext cx="1238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latin typeface="Cambria" panose="02040503050406030204" pitchFamily="18" charset="0"/>
                <a:ea typeface="Cambria" panose="02040503050406030204" pitchFamily="18" charset="0"/>
              </a:rPr>
              <a:t>Chi tiết nào trong câu chuyện gây cười?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47161" y="5538432"/>
            <a:ext cx="95545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tiết gây cười là chi tiết người vợ bóc trần lời nói dối khiến người chồng tự nhận ra cái vô lí của mình ở câu </a:t>
            </a:r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cuối.</a:t>
            </a:r>
            <a:endParaRPr lang="vi-VN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</a:t>
            </a:r>
            <a:r>
              <a:rPr lang="en-US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456973" y="5000001"/>
            <a:ext cx="5434004" cy="5270984"/>
          </a:xfrm>
          <a:custGeom>
            <a:avLst/>
            <a:gdLst/>
            <a:ahLst/>
            <a:cxnLst/>
            <a:rect l="l" t="t" r="r" b="b"/>
            <a:pathLst>
              <a:path w="5434004" h="5270984">
                <a:moveTo>
                  <a:pt x="5434004" y="0"/>
                </a:moveTo>
                <a:lnTo>
                  <a:pt x="0" y="0"/>
                </a:lnTo>
                <a:lnTo>
                  <a:pt x="0" y="5270984"/>
                </a:lnTo>
                <a:lnTo>
                  <a:pt x="5434004" y="5270984"/>
                </a:lnTo>
                <a:lnTo>
                  <a:pt x="54340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477" y="1315698"/>
            <a:ext cx="11196496" cy="7655604"/>
          </a:xfrm>
          <a:custGeom>
            <a:avLst/>
            <a:gdLst/>
            <a:ahLst/>
            <a:cxnLst/>
            <a:rect l="l" t="t" r="r" b="b"/>
            <a:pathLst>
              <a:path w="11196496" h="7655604">
                <a:moveTo>
                  <a:pt x="0" y="0"/>
                </a:moveTo>
                <a:lnTo>
                  <a:pt x="11196496" y="0"/>
                </a:lnTo>
                <a:lnTo>
                  <a:pt x="11196496" y="7655604"/>
                </a:lnTo>
                <a:lnTo>
                  <a:pt x="0" y="765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66228" y="440409"/>
            <a:ext cx="5580752" cy="3194981"/>
          </a:xfrm>
          <a:custGeom>
            <a:avLst/>
            <a:gdLst/>
            <a:ahLst/>
            <a:cxnLst/>
            <a:rect l="l" t="t" r="r" b="b"/>
            <a:pathLst>
              <a:path w="5580752" h="3194981">
                <a:moveTo>
                  <a:pt x="0" y="0"/>
                </a:moveTo>
                <a:lnTo>
                  <a:pt x="5580752" y="0"/>
                </a:lnTo>
                <a:lnTo>
                  <a:pt x="5580752" y="3194981"/>
                </a:lnTo>
                <a:lnTo>
                  <a:pt x="0" y="3194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81353" y="1028700"/>
            <a:ext cx="5569750" cy="7942602"/>
          </a:xfrm>
          <a:custGeom>
            <a:avLst/>
            <a:gdLst/>
            <a:ahLst/>
            <a:cxnLst/>
            <a:rect l="l" t="t" r="r" b="b"/>
            <a:pathLst>
              <a:path w="5569750" h="7942602">
                <a:moveTo>
                  <a:pt x="0" y="0"/>
                </a:moveTo>
                <a:lnTo>
                  <a:pt x="5569750" y="0"/>
                </a:lnTo>
                <a:lnTo>
                  <a:pt x="5569750" y="7942602"/>
                </a:lnTo>
                <a:lnTo>
                  <a:pt x="0" y="794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12401" flipH="1">
            <a:off x="-1421842" y="6624445"/>
            <a:ext cx="6141493" cy="41148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6141493" y="0"/>
                </a:moveTo>
                <a:lnTo>
                  <a:pt x="0" y="0"/>
                </a:lnTo>
                <a:lnTo>
                  <a:pt x="0" y="4114800"/>
                </a:lnTo>
                <a:lnTo>
                  <a:pt x="6141493" y="4114800"/>
                </a:lnTo>
                <a:lnTo>
                  <a:pt x="614149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20196">
            <a:off x="-3071556" y="513412"/>
            <a:ext cx="6143113" cy="2010473"/>
          </a:xfrm>
          <a:custGeom>
            <a:avLst/>
            <a:gdLst/>
            <a:ahLst/>
            <a:cxnLst/>
            <a:rect l="l" t="t" r="r" b="b"/>
            <a:pathLst>
              <a:path w="6143113" h="2010473">
                <a:moveTo>
                  <a:pt x="0" y="0"/>
                </a:moveTo>
                <a:lnTo>
                  <a:pt x="6143112" y="0"/>
                </a:lnTo>
                <a:lnTo>
                  <a:pt x="6143112" y="2010473"/>
                </a:lnTo>
                <a:lnTo>
                  <a:pt x="0" y="20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1335987" y="510858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2783244" y="1054564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2375" y="2958572"/>
            <a:ext cx="10669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Câu chuyện muốn phê phán tính xấu nào?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3099" y="4879363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7200" b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chuyện muốn phê phán tính khoác lác, bốc phét quá </a:t>
            </a:r>
            <a:r>
              <a:rPr lang="vi-VN" sz="7200" b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đà.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4089" y="1261257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610313">
            <a:off x="124540" y="5476859"/>
            <a:ext cx="5744936" cy="467499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7587354" y="-987686"/>
            <a:ext cx="7081520" cy="12262372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2004624"/>
            <a:ext cx="6277752" cy="6277752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0731" y="6871227"/>
            <a:ext cx="2822298" cy="2822298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39459" y="-101227"/>
            <a:ext cx="3407935" cy="3407935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1028">
            <a:off x="14285561" y="-49615"/>
            <a:ext cx="4048660" cy="4737794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19000" y="8282376"/>
            <a:ext cx="2442377" cy="697822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62990" y="1077585"/>
            <a:ext cx="2397605" cy="2483395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64" y="4147981"/>
            <a:ext cx="10058400" cy="3565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560" y="5334648"/>
            <a:ext cx="5117904" cy="5043866"/>
          </a:xfrm>
          <a:custGeom>
            <a:avLst/>
            <a:gdLst/>
            <a:ahLst/>
            <a:cxnLst/>
            <a:rect l="l" t="t" r="r" b="b"/>
            <a:pathLst>
              <a:path w="5117904" h="5043866">
                <a:moveTo>
                  <a:pt x="0" y="0"/>
                </a:moveTo>
                <a:lnTo>
                  <a:pt x="5117904" y="0"/>
                </a:lnTo>
                <a:lnTo>
                  <a:pt x="5117904" y="5043866"/>
                </a:lnTo>
                <a:lnTo>
                  <a:pt x="0" y="504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7927" y="461701"/>
            <a:ext cx="2547575" cy="1544467"/>
          </a:xfrm>
          <a:custGeom>
            <a:avLst/>
            <a:gdLst/>
            <a:ahLst/>
            <a:cxnLst/>
            <a:rect l="l" t="t" r="r" b="b"/>
            <a:pathLst>
              <a:path w="2547575" h="1544467">
                <a:moveTo>
                  <a:pt x="0" y="0"/>
                </a:moveTo>
                <a:lnTo>
                  <a:pt x="2547575" y="0"/>
                </a:lnTo>
                <a:lnTo>
                  <a:pt x="2547575" y="1544467"/>
                </a:lnTo>
                <a:lnTo>
                  <a:pt x="0" y="1544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91989" y="3794429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2"/>
                </a:lnTo>
                <a:lnTo>
                  <a:pt x="0" y="5914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5941" y="1123147"/>
            <a:ext cx="9009195" cy="8040706"/>
          </a:xfrm>
          <a:custGeom>
            <a:avLst/>
            <a:gdLst/>
            <a:ahLst/>
            <a:cxnLst/>
            <a:rect l="l" t="t" r="r" b="b"/>
            <a:pathLst>
              <a:path w="9009195" h="8040706">
                <a:moveTo>
                  <a:pt x="0" y="0"/>
                </a:moveTo>
                <a:lnTo>
                  <a:pt x="9009195" y="0"/>
                </a:lnTo>
                <a:lnTo>
                  <a:pt x="9009195" y="8040706"/>
                </a:lnTo>
                <a:lnTo>
                  <a:pt x="0" y="804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6355" y="2006168"/>
            <a:ext cx="6423966" cy="6656960"/>
          </a:xfrm>
          <a:custGeom>
            <a:avLst/>
            <a:gdLst/>
            <a:ahLst/>
            <a:cxnLst/>
            <a:rect l="l" t="t" r="r" b="b"/>
            <a:pathLst>
              <a:path w="6423966" h="6656960">
                <a:moveTo>
                  <a:pt x="0" y="0"/>
                </a:moveTo>
                <a:lnTo>
                  <a:pt x="6423966" y="0"/>
                </a:lnTo>
                <a:lnTo>
                  <a:pt x="6423966" y="6656960"/>
                </a:lnTo>
                <a:lnTo>
                  <a:pt x="0" y="665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10556" y="2590615"/>
            <a:ext cx="5338889" cy="7226923"/>
          </a:xfrm>
          <a:custGeom>
            <a:avLst/>
            <a:gdLst/>
            <a:ahLst/>
            <a:cxnLst/>
            <a:rect l="l" t="t" r="r" b="b"/>
            <a:pathLst>
              <a:path w="5338889" h="7226923">
                <a:moveTo>
                  <a:pt x="0" y="0"/>
                </a:moveTo>
                <a:lnTo>
                  <a:pt x="5338889" y="0"/>
                </a:lnTo>
                <a:lnTo>
                  <a:pt x="5338889" y="7226923"/>
                </a:lnTo>
                <a:lnTo>
                  <a:pt x="0" y="7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2830">
            <a:off x="14526796" y="6551605"/>
            <a:ext cx="4559195" cy="4996378"/>
          </a:xfrm>
          <a:custGeom>
            <a:avLst/>
            <a:gdLst/>
            <a:ahLst/>
            <a:cxnLst/>
            <a:rect l="l" t="t" r="r" b="b"/>
            <a:pathLst>
              <a:path w="4559195" h="4996378">
                <a:moveTo>
                  <a:pt x="0" y="0"/>
                </a:moveTo>
                <a:lnTo>
                  <a:pt x="4559194" y="0"/>
                </a:lnTo>
                <a:lnTo>
                  <a:pt x="4559194" y="4996377"/>
                </a:lnTo>
                <a:lnTo>
                  <a:pt x="0" y="4996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24506" y="0"/>
            <a:ext cx="7315200" cy="2779776"/>
          </a:xfrm>
          <a:custGeom>
            <a:avLst/>
            <a:gdLst/>
            <a:ahLst/>
            <a:cxnLst/>
            <a:rect l="l" t="t" r="r" b="b"/>
            <a:pathLst>
              <a:path w="7315200" h="2779776">
                <a:moveTo>
                  <a:pt x="0" y="0"/>
                </a:moveTo>
                <a:lnTo>
                  <a:pt x="7315200" y="0"/>
                </a:lnTo>
                <a:lnTo>
                  <a:pt x="7315200" y="2779776"/>
                </a:lnTo>
                <a:lnTo>
                  <a:pt x="0" y="27797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69" y="2666419"/>
            <a:ext cx="9065538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3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41" y="3090919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68769" y="2126408"/>
            <a:ext cx="6618522" cy="6618522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7544" y="2199217"/>
            <a:ext cx="15712912" cy="5263826"/>
          </a:xfrm>
          <a:custGeom>
            <a:avLst/>
            <a:gdLst/>
            <a:ahLst/>
            <a:cxnLst/>
            <a:rect l="l" t="t" r="r" b="b"/>
            <a:pathLst>
              <a:path w="15712912" h="5263826">
                <a:moveTo>
                  <a:pt x="0" y="0"/>
                </a:moveTo>
                <a:lnTo>
                  <a:pt x="15712912" y="0"/>
                </a:lnTo>
                <a:lnTo>
                  <a:pt x="15712912" y="5263826"/>
                </a:lnTo>
                <a:lnTo>
                  <a:pt x="0" y="5263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7544" y="1792223"/>
            <a:ext cx="5945942" cy="1156756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37686" y="895323"/>
            <a:ext cx="5880689" cy="7271331"/>
          </a:xfrm>
          <a:custGeom>
            <a:avLst/>
            <a:gdLst/>
            <a:ahLst/>
            <a:cxnLst/>
            <a:rect l="l" t="t" r="r" b="b"/>
            <a:pathLst>
              <a:path w="5880689" h="7271331">
                <a:moveTo>
                  <a:pt x="0" y="0"/>
                </a:moveTo>
                <a:lnTo>
                  <a:pt x="5880689" y="0"/>
                </a:lnTo>
                <a:lnTo>
                  <a:pt x="5880689" y="7271331"/>
                </a:lnTo>
                <a:lnTo>
                  <a:pt x="0" y="727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584">
            <a:off x="6810114" y="7128292"/>
            <a:ext cx="2057129" cy="669502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6970" y="6480749"/>
            <a:ext cx="4318718" cy="293672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8" y="0"/>
                </a:lnTo>
                <a:lnTo>
                  <a:pt x="4318718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1028330" y="5396616"/>
            <a:ext cx="2609928" cy="5104994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9" y="0"/>
                </a:lnTo>
                <a:lnTo>
                  <a:pt x="2609929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60770">
            <a:off x="17266781" y="-877843"/>
            <a:ext cx="2042437" cy="41148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326491">
            <a:off x="-366264" y="-2057400"/>
            <a:ext cx="4175535" cy="41148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28204">
            <a:off x="14155149" y="9312752"/>
            <a:ext cx="5011327" cy="1129827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798454" y="6958283"/>
            <a:ext cx="8305924" cy="8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5826">
                <a:solidFill>
                  <a:srgbClr val="4B4B4B"/>
                </a:solidFill>
                <a:latin typeface="Abula Italics"/>
              </a:rPr>
              <a:t>Tiết 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2" y="2786565"/>
            <a:ext cx="11993523" cy="490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285" y="2674342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76199" y="1028700"/>
            <a:ext cx="4474940" cy="2712933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10740" y="1610304"/>
            <a:ext cx="12646786" cy="7066392"/>
          </a:xfrm>
          <a:custGeom>
            <a:avLst/>
            <a:gdLst/>
            <a:ahLst/>
            <a:cxnLst/>
            <a:rect l="l" t="t" r="r" b="b"/>
            <a:pathLst>
              <a:path w="12646786" h="7066392">
                <a:moveTo>
                  <a:pt x="0" y="0"/>
                </a:moveTo>
                <a:lnTo>
                  <a:pt x="12646786" y="0"/>
                </a:lnTo>
                <a:lnTo>
                  <a:pt x="12646786" y="7066392"/>
                </a:lnTo>
                <a:lnTo>
                  <a:pt x="0" y="706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27048" y="1028700"/>
            <a:ext cx="4967383" cy="8060662"/>
          </a:xfrm>
          <a:custGeom>
            <a:avLst/>
            <a:gdLst/>
            <a:ahLst/>
            <a:cxnLst/>
            <a:rect l="l" t="t" r="r" b="b"/>
            <a:pathLst>
              <a:path w="4967383" h="8060662">
                <a:moveTo>
                  <a:pt x="0" y="0"/>
                </a:moveTo>
                <a:lnTo>
                  <a:pt x="4967384" y="0"/>
                </a:lnTo>
                <a:lnTo>
                  <a:pt x="4967384" y="8060662"/>
                </a:lnTo>
                <a:lnTo>
                  <a:pt x="0" y="806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27199" y="5631797"/>
            <a:ext cx="2353818" cy="501783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53066" y="798487"/>
            <a:ext cx="2170763" cy="2079985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64084" y="7308868"/>
            <a:ext cx="2370984" cy="2370984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79" y="2872801"/>
            <a:ext cx="9089924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7" y="2232182"/>
            <a:ext cx="13380944" cy="71082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651887">
            <a:off x="12696201" y="1575389"/>
            <a:ext cx="4426054" cy="1875037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2013">
            <a:off x="9026831" y="1157316"/>
            <a:ext cx="1919458" cy="1113286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81628" y="5143500"/>
            <a:ext cx="3913221" cy="4396878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86417" y="6310321"/>
            <a:ext cx="4610244" cy="345192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10434" y="1397709"/>
            <a:ext cx="1482139" cy="1810247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13750" t="32223" r="31250" b="20370"/>
          <a:stretch/>
        </p:blipFill>
        <p:spPr>
          <a:xfrm>
            <a:off x="1" y="-910"/>
            <a:ext cx="18311309" cy="102888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26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81200" y="1714501"/>
            <a:ext cx="13791764" cy="7742816"/>
            <a:chOff x="1981200" y="1714500"/>
            <a:chExt cx="13791764" cy="774281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13750" t="32223" r="31250" b="20370"/>
            <a:stretch/>
          </p:blipFill>
          <p:spPr>
            <a:xfrm>
              <a:off x="1981200" y="1714500"/>
              <a:ext cx="13780109" cy="774281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372164" y="1963321"/>
              <a:ext cx="6400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5"/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HẢI THƯỢNG LÃN ÔNG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5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333" t="36666" r="23125" b="17284"/>
          <a:stretch/>
        </p:blipFill>
        <p:spPr>
          <a:xfrm>
            <a:off x="-6960" y="28602"/>
            <a:ext cx="18251093" cy="102583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070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641071" y="1714499"/>
            <a:ext cx="14955029" cy="7460504"/>
            <a:chOff x="1326809" y="1184309"/>
            <a:chExt cx="9791700" cy="47371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23333" t="36666" r="23125" b="17284"/>
            <a:stretch/>
          </p:blipFill>
          <p:spPr>
            <a:xfrm>
              <a:off x="1326809" y="1184309"/>
              <a:ext cx="9791700" cy="47371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03847" y="1647631"/>
              <a:ext cx="4267200" cy="44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 BỤT ĐÃ ĐẾN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71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2" t="23664" r="41632" b="18085"/>
          <a:stretch/>
        </p:blipFill>
        <p:spPr>
          <a:xfrm>
            <a:off x="0" y="-33402"/>
            <a:ext cx="18288000" cy="103213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472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85609" y="720748"/>
            <a:ext cx="15116783" cy="8988359"/>
            <a:chOff x="1057072" y="480498"/>
            <a:chExt cx="10077855" cy="599223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3262" t="23664" r="41632" b="18085"/>
            <a:stretch/>
          </p:blipFill>
          <p:spPr>
            <a:xfrm>
              <a:off x="1057072" y="480498"/>
              <a:ext cx="10077855" cy="59922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624104" y="814626"/>
              <a:ext cx="4267200" cy="47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TỜ BÁO TƯỜNG CỦA TÔI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47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13369" t="56950" r="54184" b="8629"/>
          <a:stretch/>
        </p:blipFill>
        <p:spPr>
          <a:xfrm>
            <a:off x="-43869" y="-10469"/>
            <a:ext cx="18288000" cy="10298379"/>
          </a:xfrm>
          <a:prstGeom prst="rect">
            <a:avLst/>
          </a:prstGeom>
        </p:spPr>
      </p:pic>
      <p:sp>
        <p:nvSpPr>
          <p:cNvPr id="40" name="5-Point Star 39"/>
          <p:cNvSpPr/>
          <p:nvPr/>
        </p:nvSpPr>
        <p:spPr>
          <a:xfrm>
            <a:off x="1200062" y="8572501"/>
            <a:ext cx="1605065" cy="11237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en-US" sz="110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-5689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03399" y="1821564"/>
            <a:ext cx="11783663" cy="7031565"/>
            <a:chOff x="2335599" y="1214376"/>
            <a:chExt cx="7855775" cy="46877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13369" t="56950" r="54184" b="8629"/>
            <a:stretch/>
          </p:blipFill>
          <p:spPr>
            <a:xfrm>
              <a:off x="2335599" y="1214376"/>
              <a:ext cx="7855775" cy="468771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94010" y="1775001"/>
              <a:ext cx="4344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 XÚC TRƯỜNG SA</a:t>
              </a:r>
              <a:endPara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7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518" t="28582" r="22801" b="37376"/>
          <a:stretch/>
        </p:blipFill>
        <p:spPr>
          <a:xfrm>
            <a:off x="-11689" y="56533"/>
            <a:ext cx="18299690" cy="10230467"/>
          </a:xfrm>
          <a:prstGeom prst="rect">
            <a:avLst/>
          </a:prstGeom>
        </p:spPr>
      </p:pic>
      <p:sp>
        <p:nvSpPr>
          <p:cNvPr id="40" name="5-Point Star 39"/>
          <p:cNvSpPr/>
          <p:nvPr/>
        </p:nvSpPr>
        <p:spPr>
          <a:xfrm>
            <a:off x="1200062" y="8572501"/>
            <a:ext cx="1605065" cy="11237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en-US" sz="32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8288" y="-5689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16924" y="1709720"/>
            <a:ext cx="12635094" cy="6976434"/>
            <a:chOff x="1744616" y="1139813"/>
            <a:chExt cx="8423396" cy="465095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42518" t="28582" r="22801" b="37376"/>
            <a:stretch/>
          </p:blipFill>
          <p:spPr>
            <a:xfrm>
              <a:off x="1744616" y="1139813"/>
              <a:ext cx="8423396" cy="465095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491936" y="1398939"/>
              <a:ext cx="4344911" cy="88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THẦY ĐẦU TIÊN CỦA BỐ TÔI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69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342</Words>
  <Application>Microsoft Office PowerPoint</Application>
  <PresentationFormat>Custom</PresentationFormat>
  <Paragraphs>109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HoneyCream</vt:lpstr>
      <vt:lpstr>#9Slide05 Aphrodite Pro</vt:lpstr>
      <vt:lpstr>Cambria</vt:lpstr>
      <vt:lpstr>#9Slide05 Bodega Script</vt:lpstr>
      <vt:lpstr>Calibri</vt:lpstr>
      <vt:lpstr>SVN-Newton</vt:lpstr>
      <vt:lpstr>Abula Italics</vt:lpstr>
      <vt:lpstr>Arial</vt:lpstr>
      <vt:lpstr>Times New Roman</vt:lpstr>
      <vt:lpstr>Office Theme</vt:lpstr>
      <vt:lpstr>1_Office Theme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TIET 6</dc:title>
  <dc:creator>MANG NON</dc:creator>
  <cp:lastModifiedBy>Laptop T&amp;T</cp:lastModifiedBy>
  <cp:revision>12</cp:revision>
  <dcterms:created xsi:type="dcterms:W3CDTF">2006-08-16T00:00:00Z</dcterms:created>
  <dcterms:modified xsi:type="dcterms:W3CDTF">2024-03-05T01:49:33Z</dcterms:modified>
  <dc:identifier>DAF-FmMVxO8</dc:identifier>
</cp:coreProperties>
</file>