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77" r:id="rId2"/>
    <p:sldId id="280" r:id="rId3"/>
    <p:sldId id="259" r:id="rId4"/>
    <p:sldId id="258" r:id="rId5"/>
    <p:sldId id="256" r:id="rId6"/>
    <p:sldId id="281" r:id="rId7"/>
    <p:sldId id="286" r:id="rId8"/>
    <p:sldId id="287" r:id="rId9"/>
    <p:sldId id="269" r:id="rId10"/>
    <p:sldId id="302" r:id="rId11"/>
    <p:sldId id="301" r:id="rId12"/>
    <p:sldId id="300" r:id="rId13"/>
    <p:sldId id="293" r:id="rId14"/>
    <p:sldId id="260" r:id="rId15"/>
    <p:sldId id="295" r:id="rId16"/>
    <p:sldId id="265" r:id="rId17"/>
    <p:sldId id="289" r:id="rId18"/>
    <p:sldId id="290" r:id="rId19"/>
    <p:sldId id="291" r:id="rId20"/>
    <p:sldId id="299" r:id="rId21"/>
    <p:sldId id="294" r:id="rId22"/>
    <p:sldId id="296" r:id="rId23"/>
    <p:sldId id="298" r:id="rId24"/>
    <p:sldId id="29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88" autoAdjust="0"/>
  </p:normalViewPr>
  <p:slideViewPr>
    <p:cSldViewPr snapToGrid="0">
      <p:cViewPr varScale="1">
        <p:scale>
          <a:sx n="74" d="100"/>
          <a:sy n="74" d="100"/>
        </p:scale>
        <p:origin x="93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1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5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36.jpeg"/><Relationship Id="rId5" Type="http://schemas.openxmlformats.org/officeDocument/2006/relationships/image" Target="../media/image6.svg"/><Relationship Id="rId10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11" Type="http://schemas.openxmlformats.org/officeDocument/2006/relationships/image" Target="../media/image40.jpe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10.sv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49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pn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="" xmlns:a16="http://schemas.microsoft.com/office/drawing/2014/main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="" xmlns:a16="http://schemas.microsoft.com/office/drawing/2014/main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="" xmlns:a16="http://schemas.microsoft.com/office/drawing/2014/main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="" xmlns:a16="http://schemas.microsoft.com/office/drawing/2014/main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="" xmlns:a16="http://schemas.microsoft.com/office/drawing/2014/main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="" xmlns:a16="http://schemas.microsoft.com/office/drawing/2014/main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="" xmlns:a16="http://schemas.microsoft.com/office/drawing/2014/main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="" xmlns:a16="http://schemas.microsoft.com/office/drawing/2014/main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="" xmlns:a16="http://schemas.microsoft.com/office/drawing/2014/main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="" xmlns:a16="http://schemas.microsoft.com/office/drawing/2014/main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="" xmlns:a16="http://schemas.microsoft.com/office/drawing/2014/main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="" xmlns:a16="http://schemas.microsoft.com/office/drawing/2014/main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="" xmlns:a16="http://schemas.microsoft.com/office/drawing/2014/main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="" xmlns:a16="http://schemas.microsoft.com/office/drawing/2014/main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="" xmlns:a16="http://schemas.microsoft.com/office/drawing/2014/main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="" xmlns:a16="http://schemas.microsoft.com/office/drawing/2014/main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="" xmlns:a16="http://schemas.microsoft.com/office/drawing/2014/main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="" xmlns:a16="http://schemas.microsoft.com/office/drawing/2014/main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="" xmlns:a16="http://schemas.microsoft.com/office/drawing/2014/main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="" xmlns:a16="http://schemas.microsoft.com/office/drawing/2014/main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="" xmlns:a16="http://schemas.microsoft.com/office/drawing/2014/main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="" xmlns:a16="http://schemas.microsoft.com/office/drawing/2014/main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="" xmlns:a16="http://schemas.microsoft.com/office/drawing/2014/main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="" xmlns:a16="http://schemas.microsoft.com/office/drawing/2014/main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="" xmlns:a16="http://schemas.microsoft.com/office/drawing/2014/main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="" xmlns:a16="http://schemas.microsoft.com/office/drawing/2014/main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="" xmlns:a16="http://schemas.microsoft.com/office/drawing/2014/main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="" xmlns:a16="http://schemas.microsoft.com/office/drawing/2014/main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="" xmlns:a16="http://schemas.microsoft.com/office/drawing/2014/main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="" xmlns:a16="http://schemas.microsoft.com/office/drawing/2014/main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="" xmlns:a16="http://schemas.microsoft.com/office/drawing/2014/main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="" xmlns:a16="http://schemas.microsoft.com/office/drawing/2014/main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="" xmlns:a16="http://schemas.microsoft.com/office/drawing/2014/main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="" xmlns:a16="http://schemas.microsoft.com/office/drawing/2014/main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="" xmlns:a16="http://schemas.microsoft.com/office/drawing/2014/main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="" xmlns:a16="http://schemas.microsoft.com/office/drawing/2014/main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="" xmlns:a16="http://schemas.microsoft.com/office/drawing/2014/main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="" xmlns:a16="http://schemas.microsoft.com/office/drawing/2014/main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="" xmlns:a16="http://schemas.microsoft.com/office/drawing/2014/main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="" xmlns:a16="http://schemas.microsoft.com/office/drawing/2014/main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="" xmlns:a16="http://schemas.microsoft.com/office/drawing/2014/main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="" xmlns:a16="http://schemas.microsoft.com/office/drawing/2014/main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="" xmlns:a16="http://schemas.microsoft.com/office/drawing/2014/main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="" xmlns:a16="http://schemas.microsoft.com/office/drawing/2014/main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="" xmlns:a16="http://schemas.microsoft.com/office/drawing/2014/main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="" xmlns:a16="http://schemas.microsoft.com/office/drawing/2014/main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="" xmlns:a16="http://schemas.microsoft.com/office/drawing/2014/main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="" xmlns:a16="http://schemas.microsoft.com/office/drawing/2014/main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="" xmlns:a16="http://schemas.microsoft.com/office/drawing/2014/main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="" xmlns:a16="http://schemas.microsoft.com/office/drawing/2014/main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="" xmlns:a16="http://schemas.microsoft.com/office/drawing/2014/main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="" xmlns:a16="http://schemas.microsoft.com/office/drawing/2014/main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="" xmlns:a16="http://schemas.microsoft.com/office/drawing/2014/main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="" xmlns:a16="http://schemas.microsoft.com/office/drawing/2014/main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="" xmlns:a16="http://schemas.microsoft.com/office/drawing/2014/main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="" xmlns:a16="http://schemas.microsoft.com/office/drawing/2014/main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="" xmlns:a16="http://schemas.microsoft.com/office/drawing/2014/main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="" xmlns:a16="http://schemas.microsoft.com/office/drawing/2014/main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="" xmlns:a16="http://schemas.microsoft.com/office/drawing/2014/main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="" xmlns:a16="http://schemas.microsoft.com/office/drawing/2014/main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="" xmlns:a16="http://schemas.microsoft.com/office/drawing/2014/main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9992" y="406586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="" xmlns:a16="http://schemas.microsoft.com/office/drawing/2014/main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="" xmlns:a16="http://schemas.microsoft.com/office/drawing/2014/main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="" xmlns:a16="http://schemas.microsoft.com/office/drawing/2014/main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="" xmlns:a16="http://schemas.microsoft.com/office/drawing/2014/main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6043" y="2532575"/>
            <a:ext cx="6803726" cy="3078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3607" y="5822231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="" xmlns:a16="http://schemas.microsoft.com/office/drawing/2014/main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="" xmlns:a16="http://schemas.microsoft.com/office/drawing/2014/main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=""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=""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=""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=""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="" xmlns:a16="http://schemas.microsoft.com/office/drawing/2014/main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=""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=""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=""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=""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="" xmlns:a16="http://schemas.microsoft.com/office/drawing/2014/main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=""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=""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=""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=""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="" xmlns:a16="http://schemas.microsoft.com/office/drawing/2014/main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="" xmlns:a16="http://schemas.microsoft.com/office/drawing/2014/main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=""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="" xmlns:a16="http://schemas.microsoft.com/office/drawing/2014/main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="" xmlns:a16="http://schemas.microsoft.com/office/drawing/2014/main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=""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=""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=""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="" xmlns:a16="http://schemas.microsoft.com/office/drawing/2014/main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="" xmlns:a16="http://schemas.microsoft.com/office/drawing/2014/main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=""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=""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=""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=""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=""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=""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="" xmlns:a16="http://schemas.microsoft.com/office/drawing/2014/main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030" y="3473264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=""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="" xmlns:a16="http://schemas.microsoft.com/office/drawing/2014/main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="" xmlns:a16="http://schemas.microsoft.com/office/drawing/2014/main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="" xmlns:a16="http://schemas.microsoft.com/office/drawing/2014/main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="" xmlns:a16="http://schemas.microsoft.com/office/drawing/2014/main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="" xmlns:a16="http://schemas.microsoft.com/office/drawing/2014/main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="" xmlns:a16="http://schemas.microsoft.com/office/drawing/2014/main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="" xmlns:a16="http://schemas.microsoft.com/office/drawing/2014/main" id="{25740983-90FB-42A6-A111-A659C0EA81BE}"/>
              </a:ext>
            </a:extLst>
          </p:cNvPr>
          <p:cNvSpPr/>
          <p:nvPr/>
        </p:nvSpPr>
        <p:spPr>
          <a:xfrm>
            <a:off x="173104" y="2447852"/>
            <a:ext cx="6839241" cy="3775722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="" xmlns:a16="http://schemas.microsoft.com/office/drawing/2014/main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8216264" y="408123"/>
            <a:ext cx="3777606" cy="1695440"/>
            <a:chOff x="197914" y="232846"/>
            <a:chExt cx="3777606" cy="1695440"/>
          </a:xfrm>
        </p:grpSpPr>
        <p:pic>
          <p:nvPicPr>
            <p:cNvPr id="628" name="Graphic 627">
              <a:extLst>
                <a:ext uri="{FF2B5EF4-FFF2-40B4-BE49-F238E27FC236}">
                  <a16:creationId xmlns="" xmlns:a16="http://schemas.microsoft.com/office/drawing/2014/main" id="{1DCDCE6E-B771-4438-8390-404856DC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80152" y="1175965"/>
              <a:ext cx="1460633" cy="684352"/>
            </a:xfrm>
            <a:prstGeom prst="rect">
              <a:avLst/>
            </a:prstGeom>
          </p:spPr>
        </p:pic>
        <p:sp>
          <p:nvSpPr>
            <p:cNvPr id="109" name="圆角矩形 15">
              <a:extLst>
                <a:ext uri="{FF2B5EF4-FFF2-40B4-BE49-F238E27FC236}">
                  <a16:creationId xmlns="" xmlns:a16="http://schemas.microsoft.com/office/drawing/2014/main" id="{602CF4D4-DD6C-4D52-A69B-47A85649438E}"/>
                </a:ext>
              </a:extLst>
            </p:cNvPr>
            <p:cNvSpPr/>
            <p:nvPr/>
          </p:nvSpPr>
          <p:spPr>
            <a:xfrm>
              <a:off x="197914" y="232846"/>
              <a:ext cx="3777606" cy="1695440"/>
            </a:xfrm>
            <a:prstGeom prst="roundRect">
              <a:avLst>
                <a:gd name="adj" fmla="val 1679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="" xmlns:a16="http://schemas.microsoft.com/office/drawing/2014/main" id="{A6155F25-0405-4414-B3C2-65410230F07F}"/>
                </a:ext>
              </a:extLst>
            </p:cNvPr>
            <p:cNvSpPr txBox="1"/>
            <p:nvPr/>
          </p:nvSpPr>
          <p:spPr>
            <a:xfrm>
              <a:off x="261841" y="288520"/>
              <a:ext cx="37136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Gợi</a:t>
              </a:r>
              <a:r>
                <a:rPr lang="en-US" sz="24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ý</a:t>
              </a:r>
              <a:r>
                <a:rPr lang="en-US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</a:t>
              </a: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chiến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tranh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Khi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đất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nước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hòa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bình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đại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dịch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F43F2EF-1DEE-481B-8A10-958CD0F4C969}"/>
              </a:ext>
            </a:extLst>
          </p:cNvPr>
          <p:cNvGrpSpPr/>
          <p:nvPr/>
        </p:nvGrpSpPr>
        <p:grpSpPr>
          <a:xfrm>
            <a:off x="570413" y="3134178"/>
            <a:ext cx="6068727" cy="2991882"/>
            <a:chOff x="0" y="1"/>
            <a:chExt cx="12397211" cy="6953060"/>
          </a:xfrm>
        </p:grpSpPr>
        <p:pic>
          <p:nvPicPr>
            <p:cNvPr id="111" name="Picture 110">
              <a:extLst>
                <a:ext uri="{FF2B5EF4-FFF2-40B4-BE49-F238E27FC236}">
                  <a16:creationId xmlns="" xmlns:a16="http://schemas.microsoft.com/office/drawing/2014/main" id="{8005362D-A072-40A0-B919-B4A861F0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"/>
              <a:ext cx="12397211" cy="6953060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="" xmlns:a16="http://schemas.microsoft.com/office/drawing/2014/main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="" xmlns:a16="http://schemas.microsoft.com/office/drawing/2014/main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="" xmlns:a16="http://schemas.microsoft.com/office/drawing/2014/main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="" xmlns:a16="http://schemas.microsoft.com/office/drawing/2014/main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5391" y="119182"/>
            <a:ext cx="8199381" cy="1890207"/>
            <a:chOff x="5967942" y="19596"/>
            <a:chExt cx="5484102" cy="1890207"/>
          </a:xfrm>
        </p:grpSpPr>
        <p:pic>
          <p:nvPicPr>
            <p:cNvPr id="655" name="Graphic 654">
              <a:extLst>
                <a:ext uri="{FF2B5EF4-FFF2-40B4-BE49-F238E27FC236}">
                  <a16:creationId xmlns="" xmlns:a16="http://schemas.microsoft.com/office/drawing/2014/main" id="{C2BCCF60-5FD7-4E8D-960F-ABC58C4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67942" y="19596"/>
              <a:ext cx="719512" cy="781185"/>
            </a:xfrm>
            <a:prstGeom prst="rect">
              <a:avLst/>
            </a:prstGeom>
          </p:spPr>
        </p:pic>
        <p:sp>
          <p:nvSpPr>
            <p:cNvPr id="119" name="圆角矩形 15">
              <a:extLst>
                <a:ext uri="{FF2B5EF4-FFF2-40B4-BE49-F238E27FC236}">
                  <a16:creationId xmlns="" xmlns:a16="http://schemas.microsoft.com/office/drawing/2014/main" id="{33C29CF4-3794-4A77-8C37-CE0AFE0FB163}"/>
                </a:ext>
              </a:extLst>
            </p:cNvPr>
            <p:cNvSpPr/>
            <p:nvPr/>
          </p:nvSpPr>
          <p:spPr>
            <a:xfrm>
              <a:off x="6265719" y="420457"/>
              <a:ext cx="5121956" cy="1489346"/>
            </a:xfrm>
            <a:prstGeom prst="roundRect">
              <a:avLst>
                <a:gd name="adj" fmla="val 1679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="" xmlns:a16="http://schemas.microsoft.com/office/drawing/2014/main" id="{CEF9293E-9A25-4EC9-8048-3AFF8FC9CCE6}"/>
                </a:ext>
              </a:extLst>
            </p:cNvPr>
            <p:cNvSpPr txBox="1"/>
            <p:nvPr/>
          </p:nvSpPr>
          <p:spPr>
            <a:xfrm>
              <a:off x="6243709" y="556093"/>
              <a:ext cx="520833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Yêu</a:t>
              </a:r>
              <a:r>
                <a:rPr lang="en-US" sz="3600" b="1" i="1" u="sng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</a:t>
              </a:r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cầu</a:t>
              </a:r>
              <a:r>
                <a:rPr lang="en-US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Nêu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được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nghĩa</a:t>
              </a:r>
              <a:r>
                <a:rPr lang="en-US" sz="3600" i="1" dirty="0" smtClean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vụ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bảo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vệ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Tổ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quốc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mỗi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công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dân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.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50A721E4-B0BE-4638-8114-4D29D8C9D8B0}"/>
              </a:ext>
            </a:extLst>
          </p:cNvPr>
          <p:cNvSpPr txBox="1"/>
          <p:nvPr/>
        </p:nvSpPr>
        <p:spPr>
          <a:xfrm>
            <a:off x="-924151" y="2520388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="" xmlns:a16="http://schemas.microsoft.com/office/drawing/2014/main" id="{2C969DC2-F6B8-4426-AFBE-93C98C6013DB}"/>
              </a:ext>
            </a:extLst>
          </p:cNvPr>
          <p:cNvSpPr/>
          <p:nvPr/>
        </p:nvSpPr>
        <p:spPr>
          <a:xfrm>
            <a:off x="7192555" y="2527325"/>
            <a:ext cx="4771262" cy="3658626"/>
          </a:xfrm>
          <a:prstGeom prst="roundRect">
            <a:avLst>
              <a:gd name="adj" fmla="val 1679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98CF64B2-6790-4A43-B7D2-99A1DDEA8A17}"/>
              </a:ext>
            </a:extLst>
          </p:cNvPr>
          <p:cNvSpPr txBox="1"/>
          <p:nvPr/>
        </p:nvSpPr>
        <p:spPr>
          <a:xfrm>
            <a:off x="7166814" y="2790035"/>
            <a:ext cx="4797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Tiêu</a:t>
            </a:r>
            <a:r>
              <a:rPr lang="en-US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chí</a:t>
            </a:r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="" xmlns:a16="http://schemas.microsoft.com/office/drawing/2014/main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="" xmlns:a16="http://schemas.microsoft.com/office/drawing/2014/main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="" xmlns:a16="http://schemas.microsoft.com/office/drawing/2014/main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="" xmlns:a16="http://schemas.microsoft.com/office/drawing/2014/main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="" xmlns:a16="http://schemas.microsoft.com/office/drawing/2014/main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="" xmlns:a16="http://schemas.microsoft.com/office/drawing/2014/main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="" xmlns:a16="http://schemas.microsoft.com/office/drawing/2014/main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="" xmlns:a16="http://schemas.microsoft.com/office/drawing/2014/main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="" xmlns:a16="http://schemas.microsoft.com/office/drawing/2014/main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="" xmlns:a16="http://schemas.microsoft.com/office/drawing/2014/main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="" xmlns:a16="http://schemas.microsoft.com/office/drawing/2014/main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="" xmlns:a16="http://schemas.microsoft.com/office/drawing/2014/main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="" xmlns:a16="http://schemas.microsoft.com/office/drawing/2014/main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="" xmlns:a16="http://schemas.microsoft.com/office/drawing/2014/main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="" xmlns:a16="http://schemas.microsoft.com/office/drawing/2014/main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="" xmlns:a16="http://schemas.microsoft.com/office/drawing/2014/main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="" xmlns:a16="http://schemas.microsoft.com/office/drawing/2014/main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="" xmlns:a16="http://schemas.microsoft.com/office/drawing/2014/main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="" xmlns:a16="http://schemas.microsoft.com/office/drawing/2014/main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="" xmlns:a16="http://schemas.microsoft.com/office/drawing/2014/main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="" xmlns:a16="http://schemas.microsoft.com/office/drawing/2014/main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="" xmlns:a16="http://schemas.microsoft.com/office/drawing/2014/main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="" xmlns:a16="http://schemas.microsoft.com/office/drawing/2014/main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="" xmlns:a16="http://schemas.microsoft.com/office/drawing/2014/main" id="{36ED32D1-28B0-4DFA-B71A-73A7165E5A5C}"/>
              </a:ext>
            </a:extLst>
          </p:cNvPr>
          <p:cNvGrpSpPr/>
          <p:nvPr/>
        </p:nvGrpSpPr>
        <p:grpSpPr>
          <a:xfrm>
            <a:off x="-169273" y="6339981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="" xmlns:a16="http://schemas.microsoft.com/office/drawing/2014/main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="" xmlns:a16="http://schemas.microsoft.com/office/drawing/2014/main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="" xmlns:a16="http://schemas.microsoft.com/office/drawing/2014/main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="" xmlns:a16="http://schemas.microsoft.com/office/drawing/2014/main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="" xmlns:a16="http://schemas.microsoft.com/office/drawing/2014/main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="" xmlns:a16="http://schemas.microsoft.com/office/drawing/2014/main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="" xmlns:a16="http://schemas.microsoft.com/office/drawing/2014/main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="" xmlns:a16="http://schemas.microsoft.com/office/drawing/2014/main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="" xmlns:a16="http://schemas.microsoft.com/office/drawing/2014/main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="" xmlns:a16="http://schemas.microsoft.com/office/drawing/2014/main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="" xmlns:a16="http://schemas.microsoft.com/office/drawing/2014/main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="" xmlns:a16="http://schemas.microsoft.com/office/drawing/2014/main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="" xmlns:a16="http://schemas.microsoft.com/office/drawing/2014/main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="" xmlns:a16="http://schemas.microsoft.com/office/drawing/2014/main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="" xmlns:a16="http://schemas.microsoft.com/office/drawing/2014/main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="" xmlns:a16="http://schemas.microsoft.com/office/drawing/2014/main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="" xmlns:a16="http://schemas.microsoft.com/office/drawing/2014/main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="" xmlns:a16="http://schemas.microsoft.com/office/drawing/2014/main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="" xmlns:a16="http://schemas.microsoft.com/office/drawing/2014/main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="" xmlns:a16="http://schemas.microsoft.com/office/drawing/2014/main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="" xmlns:a16="http://schemas.microsoft.com/office/drawing/2014/main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="" xmlns:a16="http://schemas.microsoft.com/office/drawing/2014/main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21425F7A-96EF-4964-8EAA-D6A481A0B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5611" y="4668552"/>
            <a:ext cx="2215356" cy="24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125" grpId="0" animBg="1"/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=""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=""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=""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=""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=""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=""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=""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57" y="774058"/>
            <a:ext cx="300186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7" y="678861"/>
            <a:ext cx="4166598" cy="27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="" xmlns:a16="http://schemas.microsoft.com/office/drawing/2014/main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8" y="3717391"/>
            <a:ext cx="3993076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="" xmlns:a16="http://schemas.microsoft.com/office/drawing/2014/main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302387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1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="" xmlns:a16="http://schemas.microsoft.com/office/drawing/2014/main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4" y="855835"/>
            <a:ext cx="2989634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=""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=""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=""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=""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=""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=""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=""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="" xmlns:a16="http://schemas.microsoft.com/office/drawing/2014/main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="" xmlns:a16="http://schemas.microsoft.com/office/drawing/2014/main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55" y="3571959"/>
            <a:ext cx="4502730" cy="29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="" xmlns:a16="http://schemas.microsoft.com/office/drawing/2014/main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10" y="1585181"/>
            <a:ext cx="3324107" cy="19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="" xmlns:a16="http://schemas.microsoft.com/office/drawing/2014/main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2" y="3896988"/>
            <a:ext cx="3604305" cy="23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59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=""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=""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=""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=""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=""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=""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=""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="" xmlns:a16="http://schemas.microsoft.com/office/drawing/2014/main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65" y="791514"/>
            <a:ext cx="3893395" cy="23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="" xmlns:a16="http://schemas.microsoft.com/office/drawing/2014/main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6" y="3217761"/>
            <a:ext cx="5183627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="" xmlns:a16="http://schemas.microsoft.com/office/drawing/2014/main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03EED377-1156-423B-B9BF-A4F3CBDC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32" y="0"/>
            <a:ext cx="930973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7959" y="40468"/>
            <a:ext cx="1532523" cy="1313591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=""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=""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=""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=""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=""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=""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=""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=""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=""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=""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194872" y="276651"/>
            <a:ext cx="3823261" cy="6506653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=""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=""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=""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0586" y="1399360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=""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=""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=""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=""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=""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=""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=""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=""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=""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=""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=""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682452" y="567598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=""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=""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=""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=""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=""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8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="" xmlns:a16="http://schemas.microsoft.com/office/drawing/2014/main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63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=""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=""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=""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=""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=""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=""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=""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=""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=""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=""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=""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=""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=""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=""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=""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=""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=""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=""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=""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=""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=""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=""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=""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4" name="Graphic 154">
            <a:extLst>
              <a:ext uri="{FF2B5EF4-FFF2-40B4-BE49-F238E27FC236}">
                <a16:creationId xmlns=""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=""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=""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=""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=""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=""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=""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=""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=""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=""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=""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=""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=""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=""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=""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=""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=""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=""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=""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=""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=""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9" name="Graphic 398">
            <a:extLst>
              <a:ext uri="{FF2B5EF4-FFF2-40B4-BE49-F238E27FC236}">
                <a16:creationId xmlns=""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=""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576689" y="301642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=""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=""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=""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=""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=""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=""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=""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=""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=""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=""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=""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=""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=""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=""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=""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=""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=""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=""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=""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=""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=""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=""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=""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=""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=""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=""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=""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=""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=""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=""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=""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=""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=""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=""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=""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=""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=""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=""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=""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=""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=""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=""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=""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=""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=""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=""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=""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=""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=""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=""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=""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=""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=""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=""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=""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=""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=""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=""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=""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=""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=""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=""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=""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=""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=""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=""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=""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836204" y="936225"/>
            <a:ext cx="7256544" cy="3691286"/>
          </a:xfrm>
          <a:prstGeom prst="wedgeEllipseCallout">
            <a:avLst>
              <a:gd name="adj1" fmla="val -70228"/>
              <a:gd name="adj2" fmla="val 254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5" name="9convert.com - Gang of Instrumentals  Say Hello To Zambezia Zambezia Soundtrack">
            <a:hlinkClick r:id="" action="ppaction://media"/>
            <a:extLst>
              <a:ext uri="{FF2B5EF4-FFF2-40B4-BE49-F238E27FC236}">
                <a16:creationId xmlns="" xmlns:a16="http://schemas.microsoft.com/office/drawing/2014/main" id="{383D3C80-3245-4853-99AC-C1BB4CB19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237" y="6647647"/>
            <a:ext cx="487363" cy="48736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=""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124" name="Graphic 181">
            <a:extLst>
              <a:ext uri="{FF2B5EF4-FFF2-40B4-BE49-F238E27FC236}">
                <a16:creationId xmlns=""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=""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=""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=""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=""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=""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=""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=""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=""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8641D9-54DF-4316-BD74-B91C43ECB8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1764" y="1528906"/>
            <a:ext cx="663302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=""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=""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=""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=""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=""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=""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=""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=""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=""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=""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A0AC39D-78EE-4BBE-B83C-760448E01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5921" y="91141"/>
            <a:ext cx="6072142" cy="145707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78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Nunito" pitchFamily="2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=""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=""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4" name="Graphic 154">
            <a:extLst>
              <a:ext uri="{FF2B5EF4-FFF2-40B4-BE49-F238E27FC236}">
                <a16:creationId xmlns=""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=""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=""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=""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=""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=""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=""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=""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=""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=""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=""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=""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=""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=""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=""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=""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=""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=""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=""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=""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=""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399" name="Graphic 398">
            <a:extLst>
              <a:ext uri="{FF2B5EF4-FFF2-40B4-BE49-F238E27FC236}">
                <a16:creationId xmlns=""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=""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1278997" y="285234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=""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=""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=""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=""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=""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=""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=""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=""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=""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=""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=""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=""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=""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=""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=""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=""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=""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=""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=""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=""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=""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=""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=""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=""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=""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=""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=""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=""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=""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=""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=""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=""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=""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=""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=""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=""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=""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=""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=""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=""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=""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=""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=""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=""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=""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=""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=""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24" name="Graphic 181">
            <a:extLst>
              <a:ext uri="{FF2B5EF4-FFF2-40B4-BE49-F238E27FC236}">
                <a16:creationId xmlns=""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=""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=""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=""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=""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=""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=""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=""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=""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=""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=""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=""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=""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=""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=""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=""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=""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=""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=""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=""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=""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=""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=""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=""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=""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=""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=""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=""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=""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=""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679504" y="699551"/>
            <a:ext cx="8301734" cy="4149058"/>
          </a:xfrm>
          <a:prstGeom prst="wedgeEllipseCallout">
            <a:avLst>
              <a:gd name="adj1" fmla="val -62422"/>
              <a:gd name="adj2" fmla="val 192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742C2B-6C7A-42BA-9A2D-F75552C3A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046" y="1347999"/>
            <a:ext cx="662692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="" xmlns:a16="http://schemas.microsoft.com/office/drawing/2014/main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="" xmlns:a16="http://schemas.microsoft.com/office/drawing/2014/main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="" xmlns:a16="http://schemas.microsoft.com/office/drawing/2014/main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="" xmlns:a16="http://schemas.microsoft.com/office/drawing/2014/main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="" xmlns:a16="http://schemas.microsoft.com/office/drawing/2014/main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="" xmlns:a16="http://schemas.microsoft.com/office/drawing/2014/main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="" xmlns:a16="http://schemas.microsoft.com/office/drawing/2014/main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="" xmlns:a16="http://schemas.microsoft.com/office/drawing/2014/main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="" xmlns:a16="http://schemas.microsoft.com/office/drawing/2014/main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="" xmlns:a16="http://schemas.microsoft.com/office/drawing/2014/main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="" xmlns:a16="http://schemas.microsoft.com/office/drawing/2014/main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="" xmlns:a16="http://schemas.microsoft.com/office/drawing/2014/main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="" xmlns:a16="http://schemas.microsoft.com/office/drawing/2014/main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="" xmlns:a16="http://schemas.microsoft.com/office/drawing/2014/main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="" xmlns:a16="http://schemas.microsoft.com/office/drawing/2014/main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="" xmlns:a16="http://schemas.microsoft.com/office/drawing/2014/main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="" xmlns:a16="http://schemas.microsoft.com/office/drawing/2014/main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="" xmlns:a16="http://schemas.microsoft.com/office/drawing/2014/main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="" xmlns:a16="http://schemas.microsoft.com/office/drawing/2014/main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="" xmlns:a16="http://schemas.microsoft.com/office/drawing/2014/main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=""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=""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=""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=""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=""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=""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=""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=""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=""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=""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=""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=""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=""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=""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=""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=""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=""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=""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=""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=""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="" xmlns:a16="http://schemas.microsoft.com/office/drawing/2014/main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="" xmlns:a16="http://schemas.microsoft.com/office/drawing/2014/main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="" xmlns:a16="http://schemas.microsoft.com/office/drawing/2014/main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="" xmlns:a16="http://schemas.microsoft.com/office/drawing/2014/main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="" xmlns:a16="http://schemas.microsoft.com/office/drawing/2014/main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="" xmlns:a16="http://schemas.microsoft.com/office/drawing/2014/main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="" xmlns:a16="http://schemas.microsoft.com/office/drawing/2014/main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="" xmlns:a16="http://schemas.microsoft.com/office/drawing/2014/main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="" xmlns:a16="http://schemas.microsoft.com/office/drawing/2014/main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="" xmlns:a16="http://schemas.microsoft.com/office/drawing/2014/main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="" xmlns:a16="http://schemas.microsoft.com/office/drawing/2014/main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="" xmlns:a16="http://schemas.microsoft.com/office/drawing/2014/main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="" xmlns:a16="http://schemas.microsoft.com/office/drawing/2014/main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="" xmlns:a16="http://schemas.microsoft.com/office/drawing/2014/main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="" xmlns:a16="http://schemas.microsoft.com/office/drawing/2014/main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="" xmlns:a16="http://schemas.microsoft.com/office/drawing/2014/main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="" xmlns:a16="http://schemas.microsoft.com/office/drawing/2014/main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="" xmlns:a16="http://schemas.microsoft.com/office/drawing/2014/main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="" xmlns:a16="http://schemas.microsoft.com/office/drawing/2014/main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="" xmlns:a16="http://schemas.microsoft.com/office/drawing/2014/main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="" xmlns:a16="http://schemas.microsoft.com/office/drawing/2014/main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="" xmlns:a16="http://schemas.microsoft.com/office/drawing/2014/main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="" xmlns:a16="http://schemas.microsoft.com/office/drawing/2014/main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="" xmlns:a16="http://schemas.microsoft.com/office/drawing/2014/main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="" xmlns:a16="http://schemas.microsoft.com/office/drawing/2014/main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="" xmlns:a16="http://schemas.microsoft.com/office/drawing/2014/main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="" xmlns:a16="http://schemas.microsoft.com/office/drawing/2014/main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20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="" xmlns:a16="http://schemas.microsoft.com/office/drawing/2014/main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="" xmlns:a16="http://schemas.microsoft.com/office/drawing/2014/main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="" xmlns:a16="http://schemas.microsoft.com/office/drawing/2014/main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="" xmlns:a16="http://schemas.microsoft.com/office/drawing/2014/main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="" xmlns:a16="http://schemas.microsoft.com/office/drawing/2014/main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="" xmlns:a16="http://schemas.microsoft.com/office/drawing/2014/main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="" xmlns:a16="http://schemas.microsoft.com/office/drawing/2014/main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="" xmlns:a16="http://schemas.microsoft.com/office/drawing/2014/main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="" xmlns:a16="http://schemas.microsoft.com/office/drawing/2014/main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="" xmlns:a16="http://schemas.microsoft.com/office/drawing/2014/main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="" xmlns:a16="http://schemas.microsoft.com/office/drawing/2014/main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="" xmlns:a16="http://schemas.microsoft.com/office/drawing/2014/main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="" xmlns:a16="http://schemas.microsoft.com/office/drawing/2014/main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="" xmlns:a16="http://schemas.microsoft.com/office/drawing/2014/main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=""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=""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=""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=""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=""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=""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=""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=""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=""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=""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=""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=""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=""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=""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=""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=""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=""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=""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=""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=""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=""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=""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=""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=""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=""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 smtClean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="" xmlns:a16="http://schemas.microsoft.com/office/drawing/2014/main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="" xmlns:a16="http://schemas.microsoft.com/office/drawing/2014/main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="" xmlns:a16="http://schemas.microsoft.com/office/drawing/2014/main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="" xmlns:a16="http://schemas.microsoft.com/office/drawing/2014/main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724</Words>
  <Application>Microsoft Office PowerPoint</Application>
  <PresentationFormat>Widescreen</PresentationFormat>
  <Paragraphs>106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Nunito</vt:lpstr>
      <vt:lpstr>Wingdings</vt:lpstr>
      <vt:lpstr>Segoe UI</vt:lpstr>
      <vt:lpstr>Arial</vt:lpstr>
      <vt:lpstr>Cordia New</vt:lpstr>
      <vt:lpstr>Calibri Light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DELL</cp:lastModifiedBy>
  <cp:revision>27</cp:revision>
  <dcterms:created xsi:type="dcterms:W3CDTF">2020-07-25T07:18:36Z</dcterms:created>
  <dcterms:modified xsi:type="dcterms:W3CDTF">2022-01-11T14:04:50Z</dcterms:modified>
</cp:coreProperties>
</file>