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31"/>
  </p:notesMasterIdLst>
  <p:sldIdLst>
    <p:sldId id="256" r:id="rId2"/>
    <p:sldId id="260" r:id="rId3"/>
    <p:sldId id="287" r:id="rId4"/>
    <p:sldId id="258" r:id="rId5"/>
    <p:sldId id="257" r:id="rId6"/>
    <p:sldId id="304" r:id="rId7"/>
    <p:sldId id="306" r:id="rId8"/>
    <p:sldId id="307" r:id="rId9"/>
    <p:sldId id="266" r:id="rId10"/>
    <p:sldId id="262" r:id="rId11"/>
    <p:sldId id="290" r:id="rId12"/>
    <p:sldId id="293" r:id="rId13"/>
    <p:sldId id="291" r:id="rId14"/>
    <p:sldId id="292" r:id="rId15"/>
    <p:sldId id="263" r:id="rId16"/>
    <p:sldId id="283" r:id="rId17"/>
    <p:sldId id="272" r:id="rId18"/>
    <p:sldId id="298" r:id="rId19"/>
    <p:sldId id="285" r:id="rId20"/>
    <p:sldId id="294" r:id="rId21"/>
    <p:sldId id="296" r:id="rId22"/>
    <p:sldId id="295" r:id="rId23"/>
    <p:sldId id="281" r:id="rId24"/>
    <p:sldId id="284" r:id="rId25"/>
    <p:sldId id="259" r:id="rId26"/>
    <p:sldId id="261" r:id="rId27"/>
    <p:sldId id="297" r:id="rId28"/>
    <p:sldId id="265" r:id="rId29"/>
    <p:sldId id="276" r:id="rId30"/>
  </p:sldIdLst>
  <p:sldSz cx="12192000" cy="6858000"/>
  <p:notesSz cx="6858000" cy="9144000"/>
  <p:embeddedFontLst>
    <p:embeddedFont>
      <p:font typeface="Abril Fatface" panose="02000503000000020003" pitchFamily="2" charset="0"/>
      <p:regular r:id="rId32"/>
    </p:embeddedFont>
    <p:embeddedFont>
      <p:font typeface="Calibri" panose="020F0502020204030204" pitchFamily="34" charset="0"/>
      <p:regular r:id="rId33"/>
      <p:bold r:id="rId34"/>
      <p:italic r:id="rId35"/>
      <p:boldItalic r:id="rId36"/>
    </p:embeddedFont>
    <p:embeddedFont>
      <p:font typeface="Lemon" panose="020B0604020202020204" charset="0"/>
      <p:regular r:id="rId37"/>
    </p:embeddedFont>
    <p:embeddedFont>
      <p:font typeface="Mali Medium" panose="020B0604020202020204" charset="-34"/>
      <p:regular r:id="rId38"/>
      <p:bold r:id="rId39"/>
      <p:italic r:id="rId40"/>
      <p:boldItalic r:id="rId41"/>
    </p:embeddedFont>
    <p:embeddedFont>
      <p:font typeface="Pompiere"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EA943-DB95-5045-A2A9-DFF4C78D8679}" v="1733" dt="2022-03-02T14:13:39.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07"/>
    <p:restoredTop sz="94654"/>
  </p:normalViewPr>
  <p:slideViewPr>
    <p:cSldViewPr snapToGrid="0">
      <p:cViewPr varScale="1">
        <p:scale>
          <a:sx n="68" d="100"/>
          <a:sy n="68" d="100"/>
        </p:scale>
        <p:origin x="46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ùy Linh" userId="59c9697ca38a4bc2" providerId="LiveId" clId="{321EA943-DB95-5045-A2A9-DFF4C78D8679}"/>
    <pc:docChg chg="undo custSel addSld delSld modSld sldOrd delMainMaster">
      <pc:chgData name="Thùy Linh" userId="59c9697ca38a4bc2" providerId="LiveId" clId="{321EA943-DB95-5045-A2A9-DFF4C78D8679}" dt="2022-03-02T14:14:57.110" v="4586" actId="20578"/>
      <pc:docMkLst>
        <pc:docMk/>
      </pc:docMkLst>
      <pc:sldChg chg="modSp add mod setBg modAnim">
        <pc:chgData name="Thùy Linh" userId="59c9697ca38a4bc2" providerId="LiveId" clId="{321EA943-DB95-5045-A2A9-DFF4C78D8679}" dt="2022-03-02T03:52:40.824" v="1363" actId="255"/>
        <pc:sldMkLst>
          <pc:docMk/>
          <pc:sldMk cId="3170706589" sldId="257"/>
        </pc:sldMkLst>
        <pc:spChg chg="mod">
          <ac:chgData name="Thùy Linh" userId="59c9697ca38a4bc2" providerId="LiveId" clId="{321EA943-DB95-5045-A2A9-DFF4C78D8679}" dt="2022-03-02T03:52:40.824" v="1363" actId="255"/>
          <ac:spMkLst>
            <pc:docMk/>
            <pc:sldMk cId="3170706589" sldId="257"/>
            <ac:spMk id="24" creationId="{4605F6AC-8356-4661-B6A4-309609CF4CCF}"/>
          </ac:spMkLst>
        </pc:spChg>
        <pc:spChg chg="mod">
          <ac:chgData name="Thùy Linh" userId="59c9697ca38a4bc2" providerId="LiveId" clId="{321EA943-DB95-5045-A2A9-DFF4C78D8679}" dt="2022-03-02T03:52:01.657" v="1347" actId="207"/>
          <ac:spMkLst>
            <pc:docMk/>
            <pc:sldMk cId="3170706589" sldId="257"/>
            <ac:spMk id="25" creationId="{9897B1B9-EB78-41AF-AC33-1E8F7714B11F}"/>
          </ac:spMkLst>
        </pc:spChg>
        <pc:spChg chg="mod">
          <ac:chgData name="Thùy Linh" userId="59c9697ca38a4bc2" providerId="LiveId" clId="{321EA943-DB95-5045-A2A9-DFF4C78D8679}" dt="2022-03-02T03:52:21.874" v="1357" actId="20577"/>
          <ac:spMkLst>
            <pc:docMk/>
            <pc:sldMk cId="3170706589" sldId="257"/>
            <ac:spMk id="27" creationId="{D96707EC-5A82-4050-B897-6DBAB63AC957}"/>
          </ac:spMkLst>
        </pc:spChg>
        <pc:spChg chg="mod">
          <ac:chgData name="Thùy Linh" userId="59c9697ca38a4bc2" providerId="LiveId" clId="{321EA943-DB95-5045-A2A9-DFF4C78D8679}" dt="2022-03-02T03:52:25.441" v="1359" actId="20577"/>
          <ac:spMkLst>
            <pc:docMk/>
            <pc:sldMk cId="3170706589" sldId="257"/>
            <ac:spMk id="33" creationId="{9B5DABB8-849A-4D2D-930C-9CA07BFC5BDE}"/>
          </ac:spMkLst>
        </pc:spChg>
        <pc:spChg chg="mod">
          <ac:chgData name="Thùy Linh" userId="59c9697ca38a4bc2" providerId="LiveId" clId="{321EA943-DB95-5045-A2A9-DFF4C78D8679}" dt="2022-03-02T03:52:11.157" v="1350" actId="207"/>
          <ac:spMkLst>
            <pc:docMk/>
            <pc:sldMk cId="3170706589" sldId="257"/>
            <ac:spMk id="34" creationId="{42A746A3-96B8-42A5-8EFA-A104DB6B2F69}"/>
          </ac:spMkLst>
        </pc:spChg>
      </pc:sldChg>
      <pc:sldChg chg="modSp add mod setBg">
        <pc:chgData name="Thùy Linh" userId="59c9697ca38a4bc2" providerId="LiveId" clId="{321EA943-DB95-5045-A2A9-DFF4C78D8679}" dt="2022-03-02T03:53:38.774" v="1374" actId="207"/>
        <pc:sldMkLst>
          <pc:docMk/>
          <pc:sldMk cId="2371749161" sldId="258"/>
        </pc:sldMkLst>
        <pc:spChg chg="mod">
          <ac:chgData name="Thùy Linh" userId="59c9697ca38a4bc2" providerId="LiveId" clId="{321EA943-DB95-5045-A2A9-DFF4C78D8679}" dt="2022-03-02T03:53:28.305" v="1372" actId="255"/>
          <ac:spMkLst>
            <pc:docMk/>
            <pc:sldMk cId="2371749161" sldId="258"/>
            <ac:spMk id="24" creationId="{4605F6AC-8356-4661-B6A4-309609CF4CCF}"/>
          </ac:spMkLst>
        </pc:spChg>
        <pc:spChg chg="mod">
          <ac:chgData name="Thùy Linh" userId="59c9697ca38a4bc2" providerId="LiveId" clId="{321EA943-DB95-5045-A2A9-DFF4C78D8679}" dt="2022-03-02T03:53:38.774" v="1374" actId="207"/>
          <ac:spMkLst>
            <pc:docMk/>
            <pc:sldMk cId="2371749161" sldId="258"/>
            <ac:spMk id="25" creationId="{9897B1B9-EB78-41AF-AC33-1E8F7714B11F}"/>
          </ac:spMkLst>
        </pc:spChg>
        <pc:spChg chg="mod">
          <ac:chgData name="Thùy Linh" userId="59c9697ca38a4bc2" providerId="LiveId" clId="{321EA943-DB95-5045-A2A9-DFF4C78D8679}" dt="2022-03-02T03:53:34.357" v="1373" actId="207"/>
          <ac:spMkLst>
            <pc:docMk/>
            <pc:sldMk cId="2371749161" sldId="258"/>
            <ac:spMk id="27" creationId="{D96707EC-5A82-4050-B897-6DBAB63AC957}"/>
          </ac:spMkLst>
        </pc:spChg>
        <pc:spChg chg="mod">
          <ac:chgData name="Thùy Linh" userId="59c9697ca38a4bc2" providerId="LiveId" clId="{321EA943-DB95-5045-A2A9-DFF4C78D8679}" dt="2022-03-02T03:44:11.757" v="648" actId="20577"/>
          <ac:spMkLst>
            <pc:docMk/>
            <pc:sldMk cId="2371749161" sldId="258"/>
            <ac:spMk id="33" creationId="{9B5DABB8-849A-4D2D-930C-9CA07BFC5BDE}"/>
          </ac:spMkLst>
        </pc:spChg>
        <pc:spChg chg="mod">
          <ac:chgData name="Thùy Linh" userId="59c9697ca38a4bc2" providerId="LiveId" clId="{321EA943-DB95-5045-A2A9-DFF4C78D8679}" dt="2022-03-02T03:45:11.738" v="781" actId="20577"/>
          <ac:spMkLst>
            <pc:docMk/>
            <pc:sldMk cId="2371749161" sldId="258"/>
            <ac:spMk id="34" creationId="{42A746A3-96B8-42A5-8EFA-A104DB6B2F69}"/>
          </ac:spMkLst>
        </pc:spChg>
      </pc:sldChg>
      <pc:sldChg chg="addSp delSp modSp mod modAnim">
        <pc:chgData name="Thùy Linh" userId="59c9697ca38a4bc2" providerId="LiveId" clId="{321EA943-DB95-5045-A2A9-DFF4C78D8679}" dt="2022-03-02T14:03:40.662" v="4481"/>
        <pc:sldMkLst>
          <pc:docMk/>
          <pc:sldMk cId="0" sldId="259"/>
        </pc:sldMkLst>
        <pc:spChg chg="add del mod">
          <ac:chgData name="Thùy Linh" userId="59c9697ca38a4bc2" providerId="LiveId" clId="{321EA943-DB95-5045-A2A9-DFF4C78D8679}" dt="2022-03-02T13:22:59.894" v="3799" actId="478"/>
          <ac:spMkLst>
            <pc:docMk/>
            <pc:sldMk cId="0" sldId="259"/>
            <ac:spMk id="3" creationId="{7ED7933C-9396-BB4E-BEA5-DE39F9180C28}"/>
          </ac:spMkLst>
        </pc:spChg>
        <pc:spChg chg="add mod">
          <ac:chgData name="Thùy Linh" userId="59c9697ca38a4bc2" providerId="LiveId" clId="{321EA943-DB95-5045-A2A9-DFF4C78D8679}" dt="2022-03-02T13:31:38.642" v="4027" actId="14100"/>
          <ac:spMkLst>
            <pc:docMk/>
            <pc:sldMk cId="0" sldId="259"/>
            <ac:spMk id="5" creationId="{281BE8EB-2F67-6141-8E58-5FF8B13B09AA}"/>
          </ac:spMkLst>
        </pc:spChg>
        <pc:spChg chg="add del mod">
          <ac:chgData name="Thùy Linh" userId="59c9697ca38a4bc2" providerId="LiveId" clId="{321EA943-DB95-5045-A2A9-DFF4C78D8679}" dt="2022-03-02T13:23:13.233" v="3804" actId="478"/>
          <ac:spMkLst>
            <pc:docMk/>
            <pc:sldMk cId="0" sldId="259"/>
            <ac:spMk id="7" creationId="{B4306DD3-0827-CD4C-BAD7-DFB04DF93BF5}"/>
          </ac:spMkLst>
        </pc:spChg>
        <pc:spChg chg="add mod">
          <ac:chgData name="Thùy Linh" userId="59c9697ca38a4bc2" providerId="LiveId" clId="{321EA943-DB95-5045-A2A9-DFF4C78D8679}" dt="2022-03-02T14:03:31.851" v="4480" actId="255"/>
          <ac:spMkLst>
            <pc:docMk/>
            <pc:sldMk cId="0" sldId="259"/>
            <ac:spMk id="9" creationId="{6610641A-0001-1A41-9143-684D1AD6D02C}"/>
          </ac:spMkLst>
        </pc:spChg>
        <pc:spChg chg="add mod">
          <ac:chgData name="Thùy Linh" userId="59c9697ca38a4bc2" providerId="LiveId" clId="{321EA943-DB95-5045-A2A9-DFF4C78D8679}" dt="2022-03-02T13:24:12.699" v="3810" actId="14100"/>
          <ac:spMkLst>
            <pc:docMk/>
            <pc:sldMk cId="0" sldId="259"/>
            <ac:spMk id="20" creationId="{447F4CA8-BA74-C743-A19F-5F7EFD16C0A3}"/>
          </ac:spMkLst>
        </pc:spChg>
        <pc:spChg chg="del">
          <ac:chgData name="Thùy Linh" userId="59c9697ca38a4bc2" providerId="LiveId" clId="{321EA943-DB95-5045-A2A9-DFF4C78D8679}" dt="2022-03-02T13:22:57.407" v="3798" actId="478"/>
          <ac:spMkLst>
            <pc:docMk/>
            <pc:sldMk cId="0" sldId="259"/>
            <ac:spMk id="3481" creationId="{00000000-0000-0000-0000-000000000000}"/>
          </ac:spMkLst>
        </pc:spChg>
        <pc:spChg chg="del">
          <ac:chgData name="Thùy Linh" userId="59c9697ca38a4bc2" providerId="LiveId" clId="{321EA943-DB95-5045-A2A9-DFF4C78D8679}" dt="2022-03-02T13:23:04.195" v="3801" actId="478"/>
          <ac:spMkLst>
            <pc:docMk/>
            <pc:sldMk cId="0" sldId="259"/>
            <ac:spMk id="3482" creationId="{00000000-0000-0000-0000-000000000000}"/>
          </ac:spMkLst>
        </pc:spChg>
        <pc:spChg chg="del">
          <ac:chgData name="Thùy Linh" userId="59c9697ca38a4bc2" providerId="LiveId" clId="{321EA943-DB95-5045-A2A9-DFF4C78D8679}" dt="2022-03-02T13:23:10.441" v="3803" actId="478"/>
          <ac:spMkLst>
            <pc:docMk/>
            <pc:sldMk cId="0" sldId="259"/>
            <ac:spMk id="3483" creationId="{00000000-0000-0000-0000-000000000000}"/>
          </ac:spMkLst>
        </pc:spChg>
        <pc:grpChg chg="del">
          <ac:chgData name="Thùy Linh" userId="59c9697ca38a4bc2" providerId="LiveId" clId="{321EA943-DB95-5045-A2A9-DFF4C78D8679}" dt="2022-03-02T13:23:07.813" v="3802" actId="478"/>
          <ac:grpSpMkLst>
            <pc:docMk/>
            <pc:sldMk cId="0" sldId="259"/>
            <ac:grpSpMk id="3484" creationId="{00000000-0000-0000-0000-000000000000}"/>
          </ac:grpSpMkLst>
        </pc:grpChg>
        <pc:picChg chg="add mod">
          <ac:chgData name="Thùy Linh" userId="59c9697ca38a4bc2" providerId="LiveId" clId="{321EA943-DB95-5045-A2A9-DFF4C78D8679}" dt="2022-03-02T13:32:06.296" v="4036"/>
          <ac:picMkLst>
            <pc:docMk/>
            <pc:sldMk cId="0" sldId="259"/>
            <ac:picMk id="4098" creationId="{58052782-F793-7845-B82C-C6EC12D0F09D}"/>
          </ac:picMkLst>
        </pc:picChg>
        <pc:cxnChg chg="del">
          <ac:chgData name="Thùy Linh" userId="59c9697ca38a4bc2" providerId="LiveId" clId="{321EA943-DB95-5045-A2A9-DFF4C78D8679}" dt="2022-03-02T13:23:01.573" v="3800" actId="478"/>
          <ac:cxnSpMkLst>
            <pc:docMk/>
            <pc:sldMk cId="0" sldId="259"/>
            <ac:cxnSpMk id="3491" creationId="{00000000-0000-0000-0000-000000000000}"/>
          </ac:cxnSpMkLst>
        </pc:cxnChg>
      </pc:sldChg>
      <pc:sldChg chg="addSp delSp modSp mod modTransition delAnim modAnim">
        <pc:chgData name="Thùy Linh" userId="59c9697ca38a4bc2" providerId="LiveId" clId="{321EA943-DB95-5045-A2A9-DFF4C78D8679}" dt="2022-03-02T14:06:13.880" v="4529"/>
        <pc:sldMkLst>
          <pc:docMk/>
          <pc:sldMk cId="0" sldId="260"/>
        </pc:sldMkLst>
        <pc:spChg chg="mod">
          <ac:chgData name="Thùy Linh" userId="59c9697ca38a4bc2" providerId="LiveId" clId="{321EA943-DB95-5045-A2A9-DFF4C78D8679}" dt="2022-03-02T03:53:56.986" v="1378" actId="1076"/>
          <ac:spMkLst>
            <pc:docMk/>
            <pc:sldMk cId="0" sldId="260"/>
            <ac:spMk id="3497" creationId="{00000000-0000-0000-0000-000000000000}"/>
          </ac:spMkLst>
        </pc:spChg>
        <pc:spChg chg="del">
          <ac:chgData name="Thùy Linh" userId="59c9697ca38a4bc2" providerId="LiveId" clId="{321EA943-DB95-5045-A2A9-DFF4C78D8679}" dt="2022-03-02T03:36:05.099" v="110" actId="478"/>
          <ac:spMkLst>
            <pc:docMk/>
            <pc:sldMk cId="0" sldId="260"/>
            <ac:spMk id="3498" creationId="{00000000-0000-0000-0000-000000000000}"/>
          </ac:spMkLst>
        </pc:spChg>
        <pc:picChg chg="add mod">
          <ac:chgData name="Thùy Linh" userId="59c9697ca38a4bc2" providerId="LiveId" clId="{321EA943-DB95-5045-A2A9-DFF4C78D8679}" dt="2022-03-02T14:06:10.393" v="4528" actId="1076"/>
          <ac:picMkLst>
            <pc:docMk/>
            <pc:sldMk cId="0" sldId="260"/>
            <ac:picMk id="6" creationId="{09DAB00D-AFA8-CA48-8139-48C0B35479A6}"/>
          </ac:picMkLst>
        </pc:picChg>
        <pc:picChg chg="add del mod">
          <ac:chgData name="Thùy Linh" userId="59c9697ca38a4bc2" providerId="LiveId" clId="{321EA943-DB95-5045-A2A9-DFF4C78D8679}" dt="2022-03-02T03:55:06.738" v="1383" actId="478"/>
          <ac:picMkLst>
            <pc:docMk/>
            <pc:sldMk cId="0" sldId="260"/>
            <ac:picMk id="7" creationId="{6E367B6A-2CB5-BD43-ACDC-4F8313B27DC0}"/>
          </ac:picMkLst>
        </pc:picChg>
        <pc:cxnChg chg="mod">
          <ac:chgData name="Thùy Linh" userId="59c9697ca38a4bc2" providerId="LiveId" clId="{321EA943-DB95-5045-A2A9-DFF4C78D8679}" dt="2022-03-02T03:54:01.525" v="1379" actId="1076"/>
          <ac:cxnSpMkLst>
            <pc:docMk/>
            <pc:sldMk cId="0" sldId="260"/>
            <ac:cxnSpMk id="3499" creationId="{00000000-0000-0000-0000-000000000000}"/>
          </ac:cxnSpMkLst>
        </pc:cxnChg>
      </pc:sldChg>
      <pc:sldChg chg="addSp delSp modSp mod ord modTransition modAnim">
        <pc:chgData name="Thùy Linh" userId="59c9697ca38a4bc2" providerId="LiveId" clId="{321EA943-DB95-5045-A2A9-DFF4C78D8679}" dt="2022-03-02T14:04:26.912" v="4491"/>
        <pc:sldMkLst>
          <pc:docMk/>
          <pc:sldMk cId="0" sldId="261"/>
        </pc:sldMkLst>
        <pc:spChg chg="add del mod">
          <ac:chgData name="Thùy Linh" userId="59c9697ca38a4bc2" providerId="LiveId" clId="{321EA943-DB95-5045-A2A9-DFF4C78D8679}" dt="2022-03-02T13:13:43.893" v="3790" actId="478"/>
          <ac:spMkLst>
            <pc:docMk/>
            <pc:sldMk cId="0" sldId="261"/>
            <ac:spMk id="3" creationId="{A444978F-3F83-9845-905F-572B20E934D4}"/>
          </ac:spMkLst>
        </pc:spChg>
        <pc:spChg chg="add del mod">
          <ac:chgData name="Thùy Linh" userId="59c9697ca38a4bc2" providerId="LiveId" clId="{321EA943-DB95-5045-A2A9-DFF4C78D8679}" dt="2022-03-02T13:13:45.773" v="3791" actId="478"/>
          <ac:spMkLst>
            <pc:docMk/>
            <pc:sldMk cId="0" sldId="261"/>
            <ac:spMk id="5" creationId="{C4C6CE0F-2275-CB41-AF45-BF88C85B3C1F}"/>
          </ac:spMkLst>
        </pc:spChg>
        <pc:spChg chg="add mod">
          <ac:chgData name="Thùy Linh" userId="59c9697ca38a4bc2" providerId="LiveId" clId="{321EA943-DB95-5045-A2A9-DFF4C78D8679}" dt="2022-03-02T14:04:21.064" v="4490" actId="1076"/>
          <ac:spMkLst>
            <pc:docMk/>
            <pc:sldMk cId="0" sldId="261"/>
            <ac:spMk id="7" creationId="{297B0936-71E0-F541-9F4F-E121060A3BCF}"/>
          </ac:spMkLst>
        </pc:spChg>
        <pc:spChg chg="add mod">
          <ac:chgData name="Thùy Linh" userId="59c9697ca38a4bc2" providerId="LiveId" clId="{321EA943-DB95-5045-A2A9-DFF4C78D8679}" dt="2022-03-02T13:32:41.862" v="4039" actId="1076"/>
          <ac:spMkLst>
            <pc:docMk/>
            <pc:sldMk cId="0" sldId="261"/>
            <ac:spMk id="11" creationId="{BBE8ABA6-4DDD-9B4B-9E22-26838DB5363B}"/>
          </ac:spMkLst>
        </pc:spChg>
        <pc:spChg chg="del">
          <ac:chgData name="Thùy Linh" userId="59c9697ca38a4bc2" providerId="LiveId" clId="{321EA943-DB95-5045-A2A9-DFF4C78D8679}" dt="2022-03-02T12:46:07.398" v="3585" actId="478"/>
          <ac:spMkLst>
            <pc:docMk/>
            <pc:sldMk cId="0" sldId="261"/>
            <ac:spMk id="3504" creationId="{00000000-0000-0000-0000-000000000000}"/>
          </ac:spMkLst>
        </pc:spChg>
        <pc:spChg chg="del mod">
          <ac:chgData name="Thùy Linh" userId="59c9697ca38a4bc2" providerId="LiveId" clId="{321EA943-DB95-5045-A2A9-DFF4C78D8679}" dt="2022-03-02T12:46:23.789" v="3590" actId="478"/>
          <ac:spMkLst>
            <pc:docMk/>
            <pc:sldMk cId="0" sldId="261"/>
            <ac:spMk id="3505" creationId="{00000000-0000-0000-0000-000000000000}"/>
          </ac:spMkLst>
        </pc:spChg>
        <pc:spChg chg="del mod">
          <ac:chgData name="Thùy Linh" userId="59c9697ca38a4bc2" providerId="LiveId" clId="{321EA943-DB95-5045-A2A9-DFF4C78D8679}" dt="2022-03-02T12:46:19.548" v="3589" actId="478"/>
          <ac:spMkLst>
            <pc:docMk/>
            <pc:sldMk cId="0" sldId="261"/>
            <ac:spMk id="3506" creationId="{00000000-0000-0000-0000-000000000000}"/>
          </ac:spMkLst>
        </pc:spChg>
        <pc:picChg chg="add mod">
          <ac:chgData name="Thùy Linh" userId="59c9697ca38a4bc2" providerId="LiveId" clId="{321EA943-DB95-5045-A2A9-DFF4C78D8679}" dt="2022-03-02T13:33:02.145" v="4044"/>
          <ac:picMkLst>
            <pc:docMk/>
            <pc:sldMk cId="0" sldId="261"/>
            <ac:picMk id="5122" creationId="{2BAAC379-D6C9-034F-8287-6BF6A41A6D58}"/>
          </ac:picMkLst>
        </pc:picChg>
        <pc:cxnChg chg="del">
          <ac:chgData name="Thùy Linh" userId="59c9697ca38a4bc2" providerId="LiveId" clId="{321EA943-DB95-5045-A2A9-DFF4C78D8679}" dt="2022-03-02T12:46:10.573" v="3586" actId="478"/>
          <ac:cxnSpMkLst>
            <pc:docMk/>
            <pc:sldMk cId="0" sldId="261"/>
            <ac:cxnSpMk id="3507" creationId="{00000000-0000-0000-0000-000000000000}"/>
          </ac:cxnSpMkLst>
        </pc:cxnChg>
      </pc:sldChg>
      <pc:sldChg chg="modSp mod modTransition">
        <pc:chgData name="Thùy Linh" userId="59c9697ca38a4bc2" providerId="LiveId" clId="{321EA943-DB95-5045-A2A9-DFF4C78D8679}" dt="2022-03-02T13:57:45.924" v="4429"/>
        <pc:sldMkLst>
          <pc:docMk/>
          <pc:sldMk cId="0" sldId="262"/>
        </pc:sldMkLst>
        <pc:spChg chg="mod">
          <ac:chgData name="Thùy Linh" userId="59c9697ca38a4bc2" providerId="LiveId" clId="{321EA943-DB95-5045-A2A9-DFF4C78D8679}" dt="2022-03-02T03:58:43.458" v="1386" actId="255"/>
          <ac:spMkLst>
            <pc:docMk/>
            <pc:sldMk cId="0" sldId="262"/>
            <ac:spMk id="3513" creationId="{00000000-0000-0000-0000-000000000000}"/>
          </ac:spMkLst>
        </pc:spChg>
      </pc:sldChg>
      <pc:sldChg chg="ord modTransition">
        <pc:chgData name="Thùy Linh" userId="59c9697ca38a4bc2" providerId="LiveId" clId="{321EA943-DB95-5045-A2A9-DFF4C78D8679}" dt="2022-03-02T13:56:36.073" v="4425"/>
        <pc:sldMkLst>
          <pc:docMk/>
          <pc:sldMk cId="0" sldId="263"/>
        </pc:sldMkLst>
      </pc:sldChg>
      <pc:sldChg chg="del">
        <pc:chgData name="Thùy Linh" userId="59c9697ca38a4bc2" providerId="LiveId" clId="{321EA943-DB95-5045-A2A9-DFF4C78D8679}" dt="2022-03-02T12:47:28.168" v="3591" actId="2696"/>
        <pc:sldMkLst>
          <pc:docMk/>
          <pc:sldMk cId="0" sldId="264"/>
        </pc:sldMkLst>
      </pc:sldChg>
      <pc:sldChg chg="modSp mod modTransition">
        <pc:chgData name="Thùy Linh" userId="59c9697ca38a4bc2" providerId="LiveId" clId="{321EA943-DB95-5045-A2A9-DFF4C78D8679}" dt="2022-03-02T14:05:33.178" v="4524"/>
        <pc:sldMkLst>
          <pc:docMk/>
          <pc:sldMk cId="0" sldId="265"/>
        </pc:sldMkLst>
        <pc:spChg chg="mod">
          <ac:chgData name="Thùy Linh" userId="59c9697ca38a4bc2" providerId="LiveId" clId="{321EA943-DB95-5045-A2A9-DFF4C78D8679}" dt="2022-03-02T13:36:03.880" v="4300" actId="113"/>
          <ac:spMkLst>
            <pc:docMk/>
            <pc:sldMk cId="0" sldId="265"/>
            <ac:spMk id="3543" creationId="{00000000-0000-0000-0000-000000000000}"/>
          </ac:spMkLst>
        </pc:spChg>
      </pc:sldChg>
      <pc:sldChg chg="modSp mod ord modTransition">
        <pc:chgData name="Thùy Linh" userId="59c9697ca38a4bc2" providerId="LiveId" clId="{321EA943-DB95-5045-A2A9-DFF4C78D8679}" dt="2022-03-02T13:56:56.554" v="4428" actId="20577"/>
        <pc:sldMkLst>
          <pc:docMk/>
          <pc:sldMk cId="0" sldId="266"/>
        </pc:sldMkLst>
        <pc:spChg chg="mod">
          <ac:chgData name="Thùy Linh" userId="59c9697ca38a4bc2" providerId="LiveId" clId="{321EA943-DB95-5045-A2A9-DFF4C78D8679}" dt="2022-03-02T03:35:56.807" v="107" actId="20577"/>
          <ac:spMkLst>
            <pc:docMk/>
            <pc:sldMk cId="0" sldId="266"/>
            <ac:spMk id="3552" creationId="{00000000-0000-0000-0000-000000000000}"/>
          </ac:spMkLst>
        </pc:spChg>
        <pc:spChg chg="mod">
          <ac:chgData name="Thùy Linh" userId="59c9697ca38a4bc2" providerId="LiveId" clId="{321EA943-DB95-5045-A2A9-DFF4C78D8679}" dt="2022-03-02T13:56:56.554" v="4428" actId="20577"/>
          <ac:spMkLst>
            <pc:docMk/>
            <pc:sldMk cId="0" sldId="266"/>
            <ac:spMk id="3554" creationId="{00000000-0000-0000-0000-000000000000}"/>
          </ac:spMkLst>
        </pc:spChg>
      </pc:sldChg>
      <pc:sldChg chg="del">
        <pc:chgData name="Thùy Linh" userId="59c9697ca38a4bc2" providerId="LiveId" clId="{321EA943-DB95-5045-A2A9-DFF4C78D8679}" dt="2022-03-02T12:47:30.980" v="3592" actId="2696"/>
        <pc:sldMkLst>
          <pc:docMk/>
          <pc:sldMk cId="0" sldId="267"/>
        </pc:sldMkLst>
      </pc:sldChg>
      <pc:sldChg chg="del">
        <pc:chgData name="Thùy Linh" userId="59c9697ca38a4bc2" providerId="LiveId" clId="{321EA943-DB95-5045-A2A9-DFF4C78D8679}" dt="2022-03-02T12:47:32.495" v="3593" actId="2696"/>
        <pc:sldMkLst>
          <pc:docMk/>
          <pc:sldMk cId="0" sldId="268"/>
        </pc:sldMkLst>
      </pc:sldChg>
      <pc:sldChg chg="addSp delSp modSp mod ord modAnim">
        <pc:chgData name="Thùy Linh" userId="59c9697ca38a4bc2" providerId="LiveId" clId="{321EA943-DB95-5045-A2A9-DFF4C78D8679}" dt="2022-03-02T13:58:42.825" v="4438"/>
        <pc:sldMkLst>
          <pc:docMk/>
          <pc:sldMk cId="0" sldId="272"/>
        </pc:sldMkLst>
        <pc:spChg chg="add del mod">
          <ac:chgData name="Thùy Linh" userId="59c9697ca38a4bc2" providerId="LiveId" clId="{321EA943-DB95-5045-A2A9-DFF4C78D8679}" dt="2022-03-02T12:13:19.719" v="3088" actId="478"/>
          <ac:spMkLst>
            <pc:docMk/>
            <pc:sldMk cId="0" sldId="272"/>
            <ac:spMk id="2" creationId="{7E202A29-F14D-C440-8CB5-CCAA88244097}"/>
          </ac:spMkLst>
        </pc:spChg>
        <pc:spChg chg="add mod">
          <ac:chgData name="Thùy Linh" userId="59c9697ca38a4bc2" providerId="LiveId" clId="{321EA943-DB95-5045-A2A9-DFF4C78D8679}" dt="2022-03-02T12:25:07.529" v="3290" actId="1076"/>
          <ac:spMkLst>
            <pc:docMk/>
            <pc:sldMk cId="0" sldId="272"/>
            <ac:spMk id="3" creationId="{D7EABABD-96A9-014A-A68C-A5304EE5208B}"/>
          </ac:spMkLst>
        </pc:spChg>
        <pc:spChg chg="add mod">
          <ac:chgData name="Thùy Linh" userId="59c9697ca38a4bc2" providerId="LiveId" clId="{321EA943-DB95-5045-A2A9-DFF4C78D8679}" dt="2022-03-02T12:25:27.175" v="3293" actId="1076"/>
          <ac:spMkLst>
            <pc:docMk/>
            <pc:sldMk cId="0" sldId="272"/>
            <ac:spMk id="4" creationId="{65FB4A52-DCE6-0943-AD6B-8AC2CD493143}"/>
          </ac:spMkLst>
        </pc:spChg>
        <pc:spChg chg="add mod">
          <ac:chgData name="Thùy Linh" userId="59c9697ca38a4bc2" providerId="LiveId" clId="{321EA943-DB95-5045-A2A9-DFF4C78D8679}" dt="2022-03-02T12:25:15.596" v="3291" actId="1076"/>
          <ac:spMkLst>
            <pc:docMk/>
            <pc:sldMk cId="0" sldId="272"/>
            <ac:spMk id="6" creationId="{E729A217-BA55-0549-A08A-C604E2A9690F}"/>
          </ac:spMkLst>
        </pc:spChg>
        <pc:spChg chg="add mod">
          <ac:chgData name="Thùy Linh" userId="59c9697ca38a4bc2" providerId="LiveId" clId="{321EA943-DB95-5045-A2A9-DFF4C78D8679}" dt="2022-03-02T13:41:15.043" v="4329"/>
          <ac:spMkLst>
            <pc:docMk/>
            <pc:sldMk cId="0" sldId="272"/>
            <ac:spMk id="7" creationId="{204BA92A-7006-304E-9467-6C081DBC2E75}"/>
          </ac:spMkLst>
        </pc:spChg>
        <pc:spChg chg="mod">
          <ac:chgData name="Thùy Linh" userId="59c9697ca38a4bc2" providerId="LiveId" clId="{321EA943-DB95-5045-A2A9-DFF4C78D8679}" dt="2022-03-02T12:24:48.911" v="3286" actId="1076"/>
          <ac:spMkLst>
            <pc:docMk/>
            <pc:sldMk cId="0" sldId="272"/>
            <ac:spMk id="8" creationId="{383CFBA0-774E-2B4A-BE72-E43152FC6E55}"/>
          </ac:spMkLst>
        </pc:spChg>
        <pc:spChg chg="add mod">
          <ac:chgData name="Thùy Linh" userId="59c9697ca38a4bc2" providerId="LiveId" clId="{321EA943-DB95-5045-A2A9-DFF4C78D8679}" dt="2022-03-02T12:25:41.230" v="3296" actId="1076"/>
          <ac:spMkLst>
            <pc:docMk/>
            <pc:sldMk cId="0" sldId="272"/>
            <ac:spMk id="9" creationId="{5F1E1770-5700-ED48-B68C-18EE78699E03}"/>
          </ac:spMkLst>
        </pc:spChg>
        <pc:spChg chg="add mod">
          <ac:chgData name="Thùy Linh" userId="59c9697ca38a4bc2" providerId="LiveId" clId="{321EA943-DB95-5045-A2A9-DFF4C78D8679}" dt="2022-03-02T12:25:30.645" v="3294" actId="1076"/>
          <ac:spMkLst>
            <pc:docMk/>
            <pc:sldMk cId="0" sldId="272"/>
            <ac:spMk id="10" creationId="{4096B92D-B611-0B48-85F0-F85ECA1B49F1}"/>
          </ac:spMkLst>
        </pc:spChg>
        <pc:spChg chg="add mod">
          <ac:chgData name="Thùy Linh" userId="59c9697ca38a4bc2" providerId="LiveId" clId="{321EA943-DB95-5045-A2A9-DFF4C78D8679}" dt="2022-03-02T12:25:35.529" v="3295" actId="1076"/>
          <ac:spMkLst>
            <pc:docMk/>
            <pc:sldMk cId="0" sldId="272"/>
            <ac:spMk id="11" creationId="{E9938F84-B11C-B04A-B8A1-61DDD5152A8E}"/>
          </ac:spMkLst>
        </pc:spChg>
        <pc:spChg chg="mod">
          <ac:chgData name="Thùy Linh" userId="59c9697ca38a4bc2" providerId="LiveId" clId="{321EA943-DB95-5045-A2A9-DFF4C78D8679}" dt="2022-03-02T12:25:01.120" v="3289" actId="255"/>
          <ac:spMkLst>
            <pc:docMk/>
            <pc:sldMk cId="0" sldId="272"/>
            <ac:spMk id="4083" creationId="{00000000-0000-0000-0000-000000000000}"/>
          </ac:spMkLst>
        </pc:spChg>
      </pc:sldChg>
      <pc:sldChg chg="addSp delSp modSp mod modTransition">
        <pc:chgData name="Thùy Linh" userId="59c9697ca38a4bc2" providerId="LiveId" clId="{321EA943-DB95-5045-A2A9-DFF4C78D8679}" dt="2022-03-02T14:05:36.778" v="4525"/>
        <pc:sldMkLst>
          <pc:docMk/>
          <pc:sldMk cId="0" sldId="276"/>
        </pc:sldMkLst>
        <pc:spChg chg="add del mod">
          <ac:chgData name="Thùy Linh" userId="59c9697ca38a4bc2" providerId="LiveId" clId="{321EA943-DB95-5045-A2A9-DFF4C78D8679}" dt="2022-03-02T13:36:25.875" v="4307" actId="478"/>
          <ac:spMkLst>
            <pc:docMk/>
            <pc:sldMk cId="0" sldId="276"/>
            <ac:spMk id="3" creationId="{03101202-16CF-C848-BD5A-EF7EE993C492}"/>
          </ac:spMkLst>
        </pc:spChg>
        <pc:spChg chg="add del mod">
          <ac:chgData name="Thùy Linh" userId="59c9697ca38a4bc2" providerId="LiveId" clId="{321EA943-DB95-5045-A2A9-DFF4C78D8679}" dt="2022-03-02T13:36:23.041" v="4306" actId="478"/>
          <ac:spMkLst>
            <pc:docMk/>
            <pc:sldMk cId="0" sldId="276"/>
            <ac:spMk id="5" creationId="{C0446FE9-ED64-D241-A009-60AD6229A90A}"/>
          </ac:spMkLst>
        </pc:spChg>
        <pc:spChg chg="del">
          <ac:chgData name="Thùy Linh" userId="59c9697ca38a4bc2" providerId="LiveId" clId="{321EA943-DB95-5045-A2A9-DFF4C78D8679}" dt="2022-03-02T13:36:17.670" v="4304" actId="478"/>
          <ac:spMkLst>
            <pc:docMk/>
            <pc:sldMk cId="0" sldId="276"/>
            <ac:spMk id="4669" creationId="{00000000-0000-0000-0000-000000000000}"/>
          </ac:spMkLst>
        </pc:spChg>
        <pc:spChg chg="mod">
          <ac:chgData name="Thùy Linh" userId="59c9697ca38a4bc2" providerId="LiveId" clId="{321EA943-DB95-5045-A2A9-DFF4C78D8679}" dt="2022-03-02T13:36:29.880" v="4308" actId="1076"/>
          <ac:spMkLst>
            <pc:docMk/>
            <pc:sldMk cId="0" sldId="276"/>
            <ac:spMk id="4670" creationId="{00000000-0000-0000-0000-000000000000}"/>
          </ac:spMkLst>
        </pc:spChg>
        <pc:spChg chg="del">
          <ac:chgData name="Thùy Linh" userId="59c9697ca38a4bc2" providerId="LiveId" clId="{321EA943-DB95-5045-A2A9-DFF4C78D8679}" dt="2022-03-02T13:36:20.245" v="4305" actId="478"/>
          <ac:spMkLst>
            <pc:docMk/>
            <pc:sldMk cId="0" sldId="276"/>
            <ac:spMk id="4671" creationId="{00000000-0000-0000-0000-000000000000}"/>
          </ac:spMkLst>
        </pc:spChg>
        <pc:spChg chg="del">
          <ac:chgData name="Thùy Linh" userId="59c9697ca38a4bc2" providerId="LiveId" clId="{321EA943-DB95-5045-A2A9-DFF4C78D8679}" dt="2022-03-02T13:36:13.730" v="4302" actId="478"/>
          <ac:spMkLst>
            <pc:docMk/>
            <pc:sldMk cId="0" sldId="276"/>
            <ac:spMk id="4672" creationId="{00000000-0000-0000-0000-000000000000}"/>
          </ac:spMkLst>
        </pc:spChg>
        <pc:spChg chg="del">
          <ac:chgData name="Thùy Linh" userId="59c9697ca38a4bc2" providerId="LiveId" clId="{321EA943-DB95-5045-A2A9-DFF4C78D8679}" dt="2022-03-02T13:36:15.209" v="4303" actId="478"/>
          <ac:spMkLst>
            <pc:docMk/>
            <pc:sldMk cId="0" sldId="276"/>
            <ac:spMk id="4677" creationId="{00000000-0000-0000-0000-000000000000}"/>
          </ac:spMkLst>
        </pc:spChg>
        <pc:grpChg chg="del">
          <ac:chgData name="Thùy Linh" userId="59c9697ca38a4bc2" providerId="LiveId" clId="{321EA943-DB95-5045-A2A9-DFF4C78D8679}" dt="2022-03-02T13:36:12.152" v="4301" actId="478"/>
          <ac:grpSpMkLst>
            <pc:docMk/>
            <pc:sldMk cId="0" sldId="276"/>
            <ac:grpSpMk id="4673" creationId="{00000000-0000-0000-0000-000000000000}"/>
          </ac:grpSpMkLst>
        </pc:grpChg>
        <pc:cxnChg chg="mod">
          <ac:chgData name="Thùy Linh" userId="59c9697ca38a4bc2" providerId="LiveId" clId="{321EA943-DB95-5045-A2A9-DFF4C78D8679}" dt="2022-03-02T13:36:33.131" v="4309" actId="1076"/>
          <ac:cxnSpMkLst>
            <pc:docMk/>
            <pc:sldMk cId="0" sldId="276"/>
            <ac:cxnSpMk id="4678" creationId="{00000000-0000-0000-0000-000000000000}"/>
          </ac:cxnSpMkLst>
        </pc:cxnChg>
      </pc:sldChg>
      <pc:sldChg chg="addSp delSp modSp add del mod delAnim modAnim">
        <pc:chgData name="Thùy Linh" userId="59c9697ca38a4bc2" providerId="LiveId" clId="{321EA943-DB95-5045-A2A9-DFF4C78D8679}" dt="2022-03-02T03:28:33.472" v="56" actId="2696"/>
        <pc:sldMkLst>
          <pc:docMk/>
          <pc:sldMk cId="1975446173" sldId="277"/>
        </pc:sldMkLst>
        <pc:spChg chg="add del mod">
          <ac:chgData name="Thùy Linh" userId="59c9697ca38a4bc2" providerId="LiveId" clId="{321EA943-DB95-5045-A2A9-DFF4C78D8679}" dt="2022-03-02T03:27:46.950" v="49" actId="478"/>
          <ac:spMkLst>
            <pc:docMk/>
            <pc:sldMk cId="1975446173" sldId="277"/>
            <ac:spMk id="6" creationId="{8041BAA9-56B8-8545-9613-109A13D6AA0D}"/>
          </ac:spMkLst>
        </pc:spChg>
        <pc:spChg chg="mod">
          <ac:chgData name="Thùy Linh" userId="59c9697ca38a4bc2" providerId="LiveId" clId="{321EA943-DB95-5045-A2A9-DFF4C78D8679}" dt="2022-03-02T03:27:11.223" v="42" actId="14100"/>
          <ac:spMkLst>
            <pc:docMk/>
            <pc:sldMk cId="1975446173" sldId="277"/>
            <ac:spMk id="40" creationId="{00000000-0000-0000-0000-000000000000}"/>
          </ac:spMkLst>
        </pc:spChg>
        <pc:spChg chg="del mod">
          <ac:chgData name="Thùy Linh" userId="59c9697ca38a4bc2" providerId="LiveId" clId="{321EA943-DB95-5045-A2A9-DFF4C78D8679}" dt="2022-03-02T03:27:43.289" v="48" actId="478"/>
          <ac:spMkLst>
            <pc:docMk/>
            <pc:sldMk cId="1975446173" sldId="277"/>
            <ac:spMk id="50" creationId="{00000000-0000-0000-0000-000000000000}"/>
          </ac:spMkLst>
        </pc:spChg>
        <pc:picChg chg="add mod">
          <ac:chgData name="Thùy Linh" userId="59c9697ca38a4bc2" providerId="LiveId" clId="{321EA943-DB95-5045-A2A9-DFF4C78D8679}" dt="2022-03-02T03:27:06.776" v="41" actId="1076"/>
          <ac:picMkLst>
            <pc:docMk/>
            <pc:sldMk cId="1975446173" sldId="277"/>
            <ac:picMk id="5" creationId="{DE9D0489-8E62-B544-834B-F0EE2EC5BE84}"/>
          </ac:picMkLst>
        </pc:picChg>
      </pc:sldChg>
      <pc:sldChg chg="addSp modSp mod ord modTransition modAnim">
        <pc:chgData name="Thùy Linh" userId="59c9697ca38a4bc2" providerId="LiveId" clId="{321EA943-DB95-5045-A2A9-DFF4C78D8679}" dt="2022-03-02T14:02:41.026" v="4469"/>
        <pc:sldMkLst>
          <pc:docMk/>
          <pc:sldMk cId="3643843741" sldId="281"/>
        </pc:sldMkLst>
        <pc:spChg chg="add mod">
          <ac:chgData name="Thùy Linh" userId="59c9697ca38a4bc2" providerId="LiveId" clId="{321EA943-DB95-5045-A2A9-DFF4C78D8679}" dt="2022-03-02T12:43:30.802" v="3563" actId="1076"/>
          <ac:spMkLst>
            <pc:docMk/>
            <pc:sldMk cId="3643843741" sldId="281"/>
            <ac:spMk id="2" creationId="{0992457B-E7E7-BA42-B62B-1D4675B6BB70}"/>
          </ac:spMkLst>
        </pc:spChg>
        <pc:spChg chg="add mod">
          <ac:chgData name="Thùy Linh" userId="59c9697ca38a4bc2" providerId="LiveId" clId="{321EA943-DB95-5045-A2A9-DFF4C78D8679}" dt="2022-03-02T12:45:17.296" v="3578" actId="208"/>
          <ac:spMkLst>
            <pc:docMk/>
            <pc:sldMk cId="3643843741" sldId="281"/>
            <ac:spMk id="3" creationId="{AFA2431E-904F-EF46-81D2-839AD333A347}"/>
          </ac:spMkLst>
        </pc:spChg>
        <pc:spChg chg="mod">
          <ac:chgData name="Thùy Linh" userId="59c9697ca38a4bc2" providerId="LiveId" clId="{321EA943-DB95-5045-A2A9-DFF4C78D8679}" dt="2022-03-02T13:10:33.871" v="3789" actId="207"/>
          <ac:spMkLst>
            <pc:docMk/>
            <pc:sldMk cId="3643843741" sldId="281"/>
            <ac:spMk id="5" creationId="{ECCDBDDB-219D-B041-A7BF-3229B94B660C}"/>
          </ac:spMkLst>
        </pc:spChg>
        <pc:spChg chg="add mod">
          <ac:chgData name="Thùy Linh" userId="59c9697ca38a4bc2" providerId="LiveId" clId="{321EA943-DB95-5045-A2A9-DFF4C78D8679}" dt="2022-03-02T12:45:51.312" v="3584" actId="14100"/>
          <ac:spMkLst>
            <pc:docMk/>
            <pc:sldMk cId="3643843741" sldId="281"/>
            <ac:spMk id="6" creationId="{15F90D59-A86F-8A43-AEE8-8E5B8A4F5CA7}"/>
          </ac:spMkLst>
        </pc:spChg>
      </pc:sldChg>
      <pc:sldChg chg="modSp del mod">
        <pc:chgData name="Thùy Linh" userId="59c9697ca38a4bc2" providerId="LiveId" clId="{321EA943-DB95-5045-A2A9-DFF4C78D8679}" dt="2022-03-02T10:10:49.806" v="2690" actId="2696"/>
        <pc:sldMkLst>
          <pc:docMk/>
          <pc:sldMk cId="2738156897" sldId="282"/>
        </pc:sldMkLst>
        <pc:spChg chg="mod">
          <ac:chgData name="Thùy Linh" userId="59c9697ca38a4bc2" providerId="LiveId" clId="{321EA943-DB95-5045-A2A9-DFF4C78D8679}" dt="2022-03-02T09:41:01.290" v="2373" actId="14100"/>
          <ac:spMkLst>
            <pc:docMk/>
            <pc:sldMk cId="2738156897" sldId="282"/>
            <ac:spMk id="2" creationId="{9FF8E6E0-1328-F449-BD49-A5E92B5DADA4}"/>
          </ac:spMkLst>
        </pc:spChg>
      </pc:sldChg>
      <pc:sldChg chg="modTransition">
        <pc:chgData name="Thùy Linh" userId="59c9697ca38a4bc2" providerId="LiveId" clId="{321EA943-DB95-5045-A2A9-DFF4C78D8679}" dt="2022-03-02T13:57:58.873" v="4431"/>
        <pc:sldMkLst>
          <pc:docMk/>
          <pc:sldMk cId="1771334775" sldId="283"/>
        </pc:sldMkLst>
      </pc:sldChg>
      <pc:sldChg chg="ord modTransition">
        <pc:chgData name="Thùy Linh" userId="59c9697ca38a4bc2" providerId="LiveId" clId="{321EA943-DB95-5045-A2A9-DFF4C78D8679}" dt="2022-03-02T14:02:46.277" v="4470"/>
        <pc:sldMkLst>
          <pc:docMk/>
          <pc:sldMk cId="2524565559" sldId="284"/>
        </pc:sldMkLst>
      </pc:sldChg>
      <pc:sldChg chg="modSp mod ord modTransition">
        <pc:chgData name="Thùy Linh" userId="59c9697ca38a4bc2" providerId="LiveId" clId="{321EA943-DB95-5045-A2A9-DFF4C78D8679}" dt="2022-03-02T13:58:54.558" v="4439"/>
        <pc:sldMkLst>
          <pc:docMk/>
          <pc:sldMk cId="3535950992" sldId="285"/>
        </pc:sldMkLst>
        <pc:spChg chg="mod">
          <ac:chgData name="Thùy Linh" userId="59c9697ca38a4bc2" providerId="LiveId" clId="{321EA943-DB95-5045-A2A9-DFF4C78D8679}" dt="2022-03-02T12:24:31.199" v="3283" actId="14100"/>
          <ac:spMkLst>
            <pc:docMk/>
            <pc:sldMk cId="3535950992" sldId="285"/>
            <ac:spMk id="5" creationId="{9B8C9C7E-E1C9-874B-B7E5-60E0178942F0}"/>
          </ac:spMkLst>
        </pc:spChg>
      </pc:sldChg>
      <pc:sldChg chg="new del ord">
        <pc:chgData name="Thùy Linh" userId="59c9697ca38a4bc2" providerId="LiveId" clId="{321EA943-DB95-5045-A2A9-DFF4C78D8679}" dt="2022-03-02T03:23:57.785" v="13" actId="2696"/>
        <pc:sldMkLst>
          <pc:docMk/>
          <pc:sldMk cId="1875840914" sldId="286"/>
        </pc:sldMkLst>
      </pc:sldChg>
      <pc:sldChg chg="new del">
        <pc:chgData name="Thùy Linh" userId="59c9697ca38a4bc2" providerId="LiveId" clId="{321EA943-DB95-5045-A2A9-DFF4C78D8679}" dt="2022-03-02T03:35:32.823" v="88" actId="2696"/>
        <pc:sldMkLst>
          <pc:docMk/>
          <pc:sldMk cId="1929541648" sldId="286"/>
        </pc:sldMkLst>
      </pc:sldChg>
      <pc:sldChg chg="addSp delSp modSp add mod setBg delAnim modAnim">
        <pc:chgData name="Thùy Linh" userId="59c9697ca38a4bc2" providerId="LiveId" clId="{321EA943-DB95-5045-A2A9-DFF4C78D8679}" dt="2022-03-02T03:55:24.740" v="1385" actId="478"/>
        <pc:sldMkLst>
          <pc:docMk/>
          <pc:sldMk cId="757328735" sldId="287"/>
        </pc:sldMkLst>
        <pc:spChg chg="mod">
          <ac:chgData name="Thùy Linh" userId="59c9697ca38a4bc2" providerId="LiveId" clId="{321EA943-DB95-5045-A2A9-DFF4C78D8679}" dt="2022-03-02T03:39:57.082" v="376" actId="20577"/>
          <ac:spMkLst>
            <pc:docMk/>
            <pc:sldMk cId="757328735" sldId="287"/>
            <ac:spMk id="24" creationId="{4605F6AC-8356-4661-B6A4-309609CF4CCF}"/>
          </ac:spMkLst>
        </pc:spChg>
        <pc:spChg chg="mod">
          <ac:chgData name="Thùy Linh" userId="59c9697ca38a4bc2" providerId="LiveId" clId="{321EA943-DB95-5045-A2A9-DFF4C78D8679}" dt="2022-03-02T03:40:32.861" v="420" actId="207"/>
          <ac:spMkLst>
            <pc:docMk/>
            <pc:sldMk cId="757328735" sldId="287"/>
            <ac:spMk id="25" creationId="{9897B1B9-EB78-41AF-AC33-1E8F7714B11F}"/>
          </ac:spMkLst>
        </pc:spChg>
        <pc:spChg chg="mod">
          <ac:chgData name="Thùy Linh" userId="59c9697ca38a4bc2" providerId="LiveId" clId="{321EA943-DB95-5045-A2A9-DFF4C78D8679}" dt="2022-03-02T03:42:12.253" v="493" actId="207"/>
          <ac:spMkLst>
            <pc:docMk/>
            <pc:sldMk cId="757328735" sldId="287"/>
            <ac:spMk id="27" creationId="{D96707EC-5A82-4050-B897-6DBAB63AC957}"/>
          </ac:spMkLst>
        </pc:spChg>
        <pc:spChg chg="mod">
          <ac:chgData name="Thùy Linh" userId="59c9697ca38a4bc2" providerId="LiveId" clId="{321EA943-DB95-5045-A2A9-DFF4C78D8679}" dt="2022-03-02T03:40:40.651" v="421" actId="207"/>
          <ac:spMkLst>
            <pc:docMk/>
            <pc:sldMk cId="757328735" sldId="287"/>
            <ac:spMk id="33" creationId="{9B5DABB8-849A-4D2D-930C-9CA07BFC5BDE}"/>
          </ac:spMkLst>
        </pc:spChg>
        <pc:spChg chg="mod">
          <ac:chgData name="Thùy Linh" userId="59c9697ca38a4bc2" providerId="LiveId" clId="{321EA943-DB95-5045-A2A9-DFF4C78D8679}" dt="2022-03-02T03:41:55.963" v="491" actId="20577"/>
          <ac:spMkLst>
            <pc:docMk/>
            <pc:sldMk cId="757328735" sldId="287"/>
            <ac:spMk id="34" creationId="{42A746A3-96B8-42A5-8EFA-A104DB6B2F69}"/>
          </ac:spMkLst>
        </pc:spChg>
        <pc:picChg chg="add del mod">
          <ac:chgData name="Thùy Linh" userId="59c9697ca38a4bc2" providerId="LiveId" clId="{321EA943-DB95-5045-A2A9-DFF4C78D8679}" dt="2022-03-02T03:55:24.740" v="1385" actId="478"/>
          <ac:picMkLst>
            <pc:docMk/>
            <pc:sldMk cId="757328735" sldId="287"/>
            <ac:picMk id="17" creationId="{95576CF1-B169-8B4A-8E8A-3A74E06FC703}"/>
          </ac:picMkLst>
        </pc:picChg>
      </pc:sldChg>
      <pc:sldChg chg="addSp delSp modSp add del mod ord delAnim">
        <pc:chgData name="Thùy Linh" userId="59c9697ca38a4bc2" providerId="LiveId" clId="{321EA943-DB95-5045-A2A9-DFF4C78D8679}" dt="2022-03-02T03:34:24.462" v="70" actId="2696"/>
        <pc:sldMkLst>
          <pc:docMk/>
          <pc:sldMk cId="3991872985" sldId="287"/>
        </pc:sldMkLst>
        <pc:spChg chg="add mod">
          <ac:chgData name="Thùy Linh" userId="59c9697ca38a4bc2" providerId="LiveId" clId="{321EA943-DB95-5045-A2A9-DFF4C78D8679}" dt="2022-03-02T03:26:59.573" v="39" actId="14100"/>
          <ac:spMkLst>
            <pc:docMk/>
            <pc:sldMk cId="3991872985" sldId="287"/>
            <ac:spMk id="2" creationId="{27F38D71-2BA7-1542-85F6-84437B030955}"/>
          </ac:spMkLst>
        </pc:spChg>
        <pc:spChg chg="add mod">
          <ac:chgData name="Thùy Linh" userId="59c9697ca38a4bc2" providerId="LiveId" clId="{321EA943-DB95-5045-A2A9-DFF4C78D8679}" dt="2022-03-02T03:26:47.008" v="36" actId="208"/>
          <ac:spMkLst>
            <pc:docMk/>
            <pc:sldMk cId="3991872985" sldId="287"/>
            <ac:spMk id="3" creationId="{FE4F20C6-E3FF-7C42-9686-181CF48A190B}"/>
          </ac:spMkLst>
        </pc:spChg>
        <pc:spChg chg="mod">
          <ac:chgData name="Thùy Linh" userId="59c9697ca38a4bc2" providerId="LiveId" clId="{321EA943-DB95-5045-A2A9-DFF4C78D8679}" dt="2022-03-02T03:31:01.255" v="69" actId="1076"/>
          <ac:spMkLst>
            <pc:docMk/>
            <pc:sldMk cId="3991872985" sldId="287"/>
            <ac:spMk id="75" creationId="{00000000-0000-0000-0000-000000000000}"/>
          </ac:spMkLst>
        </pc:spChg>
        <pc:picChg chg="mod">
          <ac:chgData name="Thùy Linh" userId="59c9697ca38a4bc2" providerId="LiveId" clId="{321EA943-DB95-5045-A2A9-DFF4C78D8679}" dt="2022-03-02T03:30:53.054" v="67" actId="14100"/>
          <ac:picMkLst>
            <pc:docMk/>
            <pc:sldMk cId="3991872985" sldId="287"/>
            <ac:picMk id="138" creationId="{00000000-0000-0000-0000-000000000000}"/>
          </ac:picMkLst>
        </pc:picChg>
        <pc:picChg chg="mod">
          <ac:chgData name="Thùy Linh" userId="59c9697ca38a4bc2" providerId="LiveId" clId="{321EA943-DB95-5045-A2A9-DFF4C78D8679}" dt="2022-03-02T03:23:24.458" v="8" actId="1076"/>
          <ac:picMkLst>
            <pc:docMk/>
            <pc:sldMk cId="3991872985" sldId="287"/>
            <ac:picMk id="139" creationId="{00000000-0000-0000-0000-000000000000}"/>
          </ac:picMkLst>
        </pc:picChg>
        <pc:picChg chg="del">
          <ac:chgData name="Thùy Linh" userId="59c9697ca38a4bc2" providerId="LiveId" clId="{321EA943-DB95-5045-A2A9-DFF4C78D8679}" dt="2022-03-02T03:30:32.288" v="66" actId="478"/>
          <ac:picMkLst>
            <pc:docMk/>
            <pc:sldMk cId="3991872985" sldId="287"/>
            <ac:picMk id="146" creationId="{00000000-0000-0000-0000-000000000000}"/>
          </ac:picMkLst>
        </pc:picChg>
        <pc:picChg chg="del">
          <ac:chgData name="Thùy Linh" userId="59c9697ca38a4bc2" providerId="LiveId" clId="{321EA943-DB95-5045-A2A9-DFF4C78D8679}" dt="2022-03-02T03:30:26.959" v="65" actId="478"/>
          <ac:picMkLst>
            <pc:docMk/>
            <pc:sldMk cId="3991872985" sldId="287"/>
            <ac:picMk id="148" creationId="{00000000-0000-0000-0000-000000000000}"/>
          </ac:picMkLst>
        </pc:picChg>
        <pc:picChg chg="del mod">
          <ac:chgData name="Thùy Linh" userId="59c9697ca38a4bc2" providerId="LiveId" clId="{321EA943-DB95-5045-A2A9-DFF4C78D8679}" dt="2022-03-02T03:30:11.528" v="63" actId="478"/>
          <ac:picMkLst>
            <pc:docMk/>
            <pc:sldMk cId="3991872985" sldId="287"/>
            <ac:picMk id="149" creationId="{00000000-0000-0000-0000-000000000000}"/>
          </ac:picMkLst>
        </pc:picChg>
        <pc:picChg chg="del mod">
          <ac:chgData name="Thùy Linh" userId="59c9697ca38a4bc2" providerId="LiveId" clId="{321EA943-DB95-5045-A2A9-DFF4C78D8679}" dt="2022-03-02T03:26:55.871" v="38" actId="478"/>
          <ac:picMkLst>
            <pc:docMk/>
            <pc:sldMk cId="3991872985" sldId="287"/>
            <ac:picMk id="150" creationId="{00000000-0000-0000-0000-000000000000}"/>
          </ac:picMkLst>
        </pc:picChg>
      </pc:sldChg>
      <pc:sldChg chg="new del">
        <pc:chgData name="Thùy Linh" userId="59c9697ca38a4bc2" providerId="LiveId" clId="{321EA943-DB95-5045-A2A9-DFF4C78D8679}" dt="2022-03-02T03:35:17.578" v="84" actId="2696"/>
        <pc:sldMkLst>
          <pc:docMk/>
          <pc:sldMk cId="1161626979" sldId="288"/>
        </pc:sldMkLst>
      </pc:sldChg>
      <pc:sldChg chg="new del">
        <pc:chgData name="Thùy Linh" userId="59c9697ca38a4bc2" providerId="LiveId" clId="{321EA943-DB95-5045-A2A9-DFF4C78D8679}" dt="2022-03-02T03:35:29.120" v="87" actId="2696"/>
        <pc:sldMkLst>
          <pc:docMk/>
          <pc:sldMk cId="3450342849" sldId="288"/>
        </pc:sldMkLst>
      </pc:sldChg>
      <pc:sldChg chg="new del">
        <pc:chgData name="Thùy Linh" userId="59c9697ca38a4bc2" providerId="LiveId" clId="{321EA943-DB95-5045-A2A9-DFF4C78D8679}" dt="2022-03-02T03:24:00.859" v="15" actId="2696"/>
        <pc:sldMkLst>
          <pc:docMk/>
          <pc:sldMk cId="3994808166" sldId="288"/>
        </pc:sldMkLst>
      </pc:sldChg>
      <pc:sldChg chg="delSp modSp add del mod setBg delAnim">
        <pc:chgData name="Thùy Linh" userId="59c9697ca38a4bc2" providerId="LiveId" clId="{321EA943-DB95-5045-A2A9-DFF4C78D8679}" dt="2022-03-02T03:34:24.884" v="71" actId="2696"/>
        <pc:sldMkLst>
          <pc:docMk/>
          <pc:sldMk cId="4003762264" sldId="288"/>
        </pc:sldMkLst>
        <pc:spChg chg="mod">
          <ac:chgData name="Thùy Linh" userId="59c9697ca38a4bc2" providerId="LiveId" clId="{321EA943-DB95-5045-A2A9-DFF4C78D8679}" dt="2022-03-02T03:28:40.048" v="57" actId="14100"/>
          <ac:spMkLst>
            <pc:docMk/>
            <pc:sldMk cId="4003762264" sldId="288"/>
            <ac:spMk id="40" creationId="{00000000-0000-0000-0000-000000000000}"/>
          </ac:spMkLst>
        </pc:spChg>
        <pc:spChg chg="del">
          <ac:chgData name="Thùy Linh" userId="59c9697ca38a4bc2" providerId="LiveId" clId="{321EA943-DB95-5045-A2A9-DFF4C78D8679}" dt="2022-03-02T03:27:49.695" v="50" actId="478"/>
          <ac:spMkLst>
            <pc:docMk/>
            <pc:sldMk cId="4003762264" sldId="288"/>
            <ac:spMk id="50" creationId="{00000000-0000-0000-0000-000000000000}"/>
          </ac:spMkLst>
        </pc:spChg>
      </pc:sldChg>
      <pc:sldChg chg="addSp delSp modSp add del mod setBg delAnim modAnim">
        <pc:chgData name="Thùy Linh" userId="59c9697ca38a4bc2" providerId="LiveId" clId="{321EA943-DB95-5045-A2A9-DFF4C78D8679}" dt="2022-03-02T13:47:23.928" v="4366" actId="2696"/>
        <pc:sldMkLst>
          <pc:docMk/>
          <pc:sldMk cId="129369210" sldId="289"/>
        </pc:sldMkLst>
        <pc:spChg chg="mod">
          <ac:chgData name="Thùy Linh" userId="59c9697ca38a4bc2" providerId="LiveId" clId="{321EA943-DB95-5045-A2A9-DFF4C78D8679}" dt="2022-03-02T03:52:48.140" v="1364" actId="1076"/>
          <ac:spMkLst>
            <pc:docMk/>
            <pc:sldMk cId="129369210" sldId="289"/>
            <ac:spMk id="14" creationId="{2254BD6F-C222-4EBF-A18A-FDA724EC8AEA}"/>
          </ac:spMkLst>
        </pc:spChg>
        <pc:spChg chg="add mod">
          <ac:chgData name="Thùy Linh" userId="59c9697ca38a4bc2" providerId="LiveId" clId="{321EA943-DB95-5045-A2A9-DFF4C78D8679}" dt="2022-03-02T03:53:03.175" v="1367" actId="207"/>
          <ac:spMkLst>
            <pc:docMk/>
            <pc:sldMk cId="129369210" sldId="289"/>
            <ac:spMk id="20" creationId="{500A8062-9AA7-5C42-8DE3-A9926134D979}"/>
          </ac:spMkLst>
        </pc:spChg>
        <pc:spChg chg="mod">
          <ac:chgData name="Thùy Linh" userId="59c9697ca38a4bc2" providerId="LiveId" clId="{321EA943-DB95-5045-A2A9-DFF4C78D8679}" dt="2022-03-02T13:45:25.425" v="4344" actId="14100"/>
          <ac:spMkLst>
            <pc:docMk/>
            <pc:sldMk cId="129369210" sldId="289"/>
            <ac:spMk id="24" creationId="{4605F6AC-8356-4661-B6A4-309609CF4CCF}"/>
          </ac:spMkLst>
        </pc:spChg>
        <pc:spChg chg="mod">
          <ac:chgData name="Thùy Linh" userId="59c9697ca38a4bc2" providerId="LiveId" clId="{321EA943-DB95-5045-A2A9-DFF4C78D8679}" dt="2022-03-02T03:53:18.141" v="1370" actId="207"/>
          <ac:spMkLst>
            <pc:docMk/>
            <pc:sldMk cId="129369210" sldId="289"/>
            <ac:spMk id="25" creationId="{9897B1B9-EB78-41AF-AC33-1E8F7714B11F}"/>
          </ac:spMkLst>
        </pc:spChg>
        <pc:spChg chg="del mod">
          <ac:chgData name="Thùy Linh" userId="59c9697ca38a4bc2" providerId="LiveId" clId="{321EA943-DB95-5045-A2A9-DFF4C78D8679}" dt="2022-03-02T03:49:02.199" v="1075"/>
          <ac:spMkLst>
            <pc:docMk/>
            <pc:sldMk cId="129369210" sldId="289"/>
            <ac:spMk id="27" creationId="{D96707EC-5A82-4050-B897-6DBAB63AC957}"/>
          </ac:spMkLst>
        </pc:spChg>
        <pc:spChg chg="add mod">
          <ac:chgData name="Thùy Linh" userId="59c9697ca38a4bc2" providerId="LiveId" clId="{321EA943-DB95-5045-A2A9-DFF4C78D8679}" dt="2022-03-02T03:48:45.071" v="1067"/>
          <ac:spMkLst>
            <pc:docMk/>
            <pc:sldMk cId="129369210" sldId="289"/>
            <ac:spMk id="28" creationId="{73DB78A0-3AA9-6146-AA27-BD7169494F5B}"/>
          </ac:spMkLst>
        </pc:spChg>
        <pc:spChg chg="add del mod">
          <ac:chgData name="Thùy Linh" userId="59c9697ca38a4bc2" providerId="LiveId" clId="{321EA943-DB95-5045-A2A9-DFF4C78D8679}" dt="2022-03-02T03:49:02.014" v="1073" actId="478"/>
          <ac:spMkLst>
            <pc:docMk/>
            <pc:sldMk cId="129369210" sldId="289"/>
            <ac:spMk id="29" creationId="{0D0AFAF4-C222-EE43-B270-9C7ED8481CE2}"/>
          </ac:spMkLst>
        </pc:spChg>
        <pc:spChg chg="add del mod">
          <ac:chgData name="Thùy Linh" userId="59c9697ca38a4bc2" providerId="LiveId" clId="{321EA943-DB95-5045-A2A9-DFF4C78D8679}" dt="2022-03-02T03:48:57.805" v="1071" actId="478"/>
          <ac:spMkLst>
            <pc:docMk/>
            <pc:sldMk cId="129369210" sldId="289"/>
            <ac:spMk id="30" creationId="{74A2A458-4890-E441-8570-4A90162E72C4}"/>
          </ac:spMkLst>
        </pc:spChg>
        <pc:spChg chg="del mod">
          <ac:chgData name="Thùy Linh" userId="59c9697ca38a4bc2" providerId="LiveId" clId="{321EA943-DB95-5045-A2A9-DFF4C78D8679}" dt="2022-03-02T03:47:53.418" v="1058" actId="478"/>
          <ac:spMkLst>
            <pc:docMk/>
            <pc:sldMk cId="129369210" sldId="289"/>
            <ac:spMk id="33" creationId="{9B5DABB8-849A-4D2D-930C-9CA07BFC5BDE}"/>
          </ac:spMkLst>
        </pc:spChg>
        <pc:spChg chg="mod">
          <ac:chgData name="Thùy Linh" userId="59c9697ca38a4bc2" providerId="LiveId" clId="{321EA943-DB95-5045-A2A9-DFF4C78D8679}" dt="2022-03-02T03:53:08.725" v="1368" actId="207"/>
          <ac:spMkLst>
            <pc:docMk/>
            <pc:sldMk cId="129369210" sldId="289"/>
            <ac:spMk id="34" creationId="{42A746A3-96B8-42A5-8EFA-A104DB6B2F69}"/>
          </ac:spMkLst>
        </pc:spChg>
      </pc:sldChg>
      <pc:sldChg chg="add del setBg">
        <pc:chgData name="Thùy Linh" userId="59c9697ca38a4bc2" providerId="LiveId" clId="{321EA943-DB95-5045-A2A9-DFF4C78D8679}" dt="2022-03-02T03:34:58.829" v="81" actId="2696"/>
        <pc:sldMkLst>
          <pc:docMk/>
          <pc:sldMk cId="925177160" sldId="289"/>
        </pc:sldMkLst>
      </pc:sldChg>
      <pc:sldChg chg="delSp add del mod setBg delAnim">
        <pc:chgData name="Thùy Linh" userId="59c9697ca38a4bc2" providerId="LiveId" clId="{321EA943-DB95-5045-A2A9-DFF4C78D8679}" dt="2022-03-02T03:34:25.465" v="72" actId="2696"/>
        <pc:sldMkLst>
          <pc:docMk/>
          <pc:sldMk cId="3699483972" sldId="289"/>
        </pc:sldMkLst>
        <pc:spChg chg="del">
          <ac:chgData name="Thùy Linh" userId="59c9697ca38a4bc2" providerId="LiveId" clId="{321EA943-DB95-5045-A2A9-DFF4C78D8679}" dt="2022-03-02T03:27:53.110" v="51" actId="478"/>
          <ac:spMkLst>
            <pc:docMk/>
            <pc:sldMk cId="3699483972" sldId="289"/>
            <ac:spMk id="50" creationId="{00000000-0000-0000-0000-000000000000}"/>
          </ac:spMkLst>
        </pc:spChg>
      </pc:sldChg>
      <pc:sldChg chg="delSp add del mod setBg delAnim">
        <pc:chgData name="Thùy Linh" userId="59c9697ca38a4bc2" providerId="LiveId" clId="{321EA943-DB95-5045-A2A9-DFF4C78D8679}" dt="2022-03-02T03:34:25.722" v="73" actId="2696"/>
        <pc:sldMkLst>
          <pc:docMk/>
          <pc:sldMk cId="297064701" sldId="290"/>
        </pc:sldMkLst>
        <pc:spChg chg="del">
          <ac:chgData name="Thùy Linh" userId="59c9697ca38a4bc2" providerId="LiveId" clId="{321EA943-DB95-5045-A2A9-DFF4C78D8679}" dt="2022-03-02T03:27:56.353" v="52" actId="478"/>
          <ac:spMkLst>
            <pc:docMk/>
            <pc:sldMk cId="297064701" sldId="290"/>
            <ac:spMk id="50" creationId="{00000000-0000-0000-0000-000000000000}"/>
          </ac:spMkLst>
        </pc:spChg>
      </pc:sldChg>
      <pc:sldChg chg="addSp delSp modSp new mod modTransition modNotes modNotesTx">
        <pc:chgData name="Thùy Linh" userId="59c9697ca38a4bc2" providerId="LiveId" clId="{321EA943-DB95-5045-A2A9-DFF4C78D8679}" dt="2022-03-02T13:57:50.874" v="4430"/>
        <pc:sldMkLst>
          <pc:docMk/>
          <pc:sldMk cId="2608444922" sldId="290"/>
        </pc:sldMkLst>
        <pc:spChg chg="mod">
          <ac:chgData name="Thùy Linh" userId="59c9697ca38a4bc2" providerId="LiveId" clId="{321EA943-DB95-5045-A2A9-DFF4C78D8679}" dt="2022-03-02T04:02:35.362" v="1389" actId="1076"/>
          <ac:spMkLst>
            <pc:docMk/>
            <pc:sldMk cId="2608444922" sldId="290"/>
            <ac:spMk id="4" creationId="{7EBAB475-13D0-AA47-9144-53490D2501FE}"/>
          </ac:spMkLst>
        </pc:spChg>
        <pc:picChg chg="add mod">
          <ac:chgData name="Thùy Linh" userId="59c9697ca38a4bc2" providerId="LiveId" clId="{321EA943-DB95-5045-A2A9-DFF4C78D8679}" dt="2022-03-02T04:05:17.506" v="1673" actId="1076"/>
          <ac:picMkLst>
            <pc:docMk/>
            <pc:sldMk cId="2608444922" sldId="290"/>
            <ac:picMk id="8" creationId="{592A6695-B233-684E-A855-6F8BE3F34370}"/>
          </ac:picMkLst>
        </pc:picChg>
        <pc:picChg chg="add del mod">
          <ac:chgData name="Thùy Linh" userId="59c9697ca38a4bc2" providerId="LiveId" clId="{321EA943-DB95-5045-A2A9-DFF4C78D8679}" dt="2022-03-02T04:03:59.535" v="1394" actId="478"/>
          <ac:picMkLst>
            <pc:docMk/>
            <pc:sldMk cId="2608444922" sldId="290"/>
            <ac:picMk id="1026" creationId="{DF9D2088-783F-D341-BCF3-03EDDA2B9132}"/>
          </ac:picMkLst>
        </pc:picChg>
      </pc:sldChg>
      <pc:sldChg chg="delSp add del mod setBg delAnim">
        <pc:chgData name="Thùy Linh" userId="59c9697ca38a4bc2" providerId="LiveId" clId="{321EA943-DB95-5045-A2A9-DFF4C78D8679}" dt="2022-03-02T03:34:27.266" v="75" actId="2696"/>
        <pc:sldMkLst>
          <pc:docMk/>
          <pc:sldMk cId="1388985478" sldId="291"/>
        </pc:sldMkLst>
        <pc:spChg chg="del">
          <ac:chgData name="Thùy Linh" userId="59c9697ca38a4bc2" providerId="LiveId" clId="{321EA943-DB95-5045-A2A9-DFF4C78D8679}" dt="2022-03-02T03:27:58.874" v="53" actId="478"/>
          <ac:spMkLst>
            <pc:docMk/>
            <pc:sldMk cId="1388985478" sldId="291"/>
            <ac:spMk id="50" creationId="{00000000-0000-0000-0000-000000000000}"/>
          </ac:spMkLst>
        </pc:spChg>
      </pc:sldChg>
      <pc:sldChg chg="addSp delSp modSp new mod ord modTransition delAnim modAnim">
        <pc:chgData name="Thùy Linh" userId="59c9697ca38a4bc2" providerId="LiveId" clId="{321EA943-DB95-5045-A2A9-DFF4C78D8679}" dt="2022-03-02T13:51:13.848" v="4387"/>
        <pc:sldMkLst>
          <pc:docMk/>
          <pc:sldMk cId="1545900955" sldId="291"/>
        </pc:sldMkLst>
        <pc:spChg chg="del">
          <ac:chgData name="Thùy Linh" userId="59c9697ca38a4bc2" providerId="LiveId" clId="{321EA943-DB95-5045-A2A9-DFF4C78D8679}" dt="2022-03-02T08:41:00.717" v="2013" actId="478"/>
          <ac:spMkLst>
            <pc:docMk/>
            <pc:sldMk cId="1545900955" sldId="291"/>
            <ac:spMk id="2" creationId="{70648067-3D5D-2941-B6D4-436E8FF7D8FF}"/>
          </ac:spMkLst>
        </pc:spChg>
        <pc:spChg chg="del">
          <ac:chgData name="Thùy Linh" userId="59c9697ca38a4bc2" providerId="LiveId" clId="{321EA943-DB95-5045-A2A9-DFF4C78D8679}" dt="2022-03-02T08:41:03.682" v="2014" actId="478"/>
          <ac:spMkLst>
            <pc:docMk/>
            <pc:sldMk cId="1545900955" sldId="291"/>
            <ac:spMk id="3" creationId="{48D9F0B0-C2A0-204A-A50F-36059B51C465}"/>
          </ac:spMkLst>
        </pc:spChg>
        <pc:spChg chg="del">
          <ac:chgData name="Thùy Linh" userId="59c9697ca38a4bc2" providerId="LiveId" clId="{321EA943-DB95-5045-A2A9-DFF4C78D8679}" dt="2022-03-02T08:40:59.099" v="2012" actId="478"/>
          <ac:spMkLst>
            <pc:docMk/>
            <pc:sldMk cId="1545900955" sldId="291"/>
            <ac:spMk id="4" creationId="{B53A4F72-5DD7-7543-AA6D-8EDF0AA05B21}"/>
          </ac:spMkLst>
        </pc:spChg>
        <pc:spChg chg="mod">
          <ac:chgData name="Thùy Linh" userId="59c9697ca38a4bc2" providerId="LiveId" clId="{321EA943-DB95-5045-A2A9-DFF4C78D8679}" dt="2022-03-02T08:48:32.888" v="2121" actId="20577"/>
          <ac:spMkLst>
            <pc:docMk/>
            <pc:sldMk cId="1545900955" sldId="291"/>
            <ac:spMk id="5" creationId="{E6CC4694-4B25-ED48-BEFA-27C7270EE25D}"/>
          </ac:spMkLst>
        </pc:spChg>
        <pc:spChg chg="del mod">
          <ac:chgData name="Thùy Linh" userId="59c9697ca38a4bc2" providerId="LiveId" clId="{321EA943-DB95-5045-A2A9-DFF4C78D8679}" dt="2022-03-02T08:41:08.078" v="2016" actId="478"/>
          <ac:spMkLst>
            <pc:docMk/>
            <pc:sldMk cId="1545900955" sldId="291"/>
            <ac:spMk id="6" creationId="{32B5EE71-08C9-5D47-B139-B219592E5249}"/>
          </ac:spMkLst>
        </pc:spChg>
        <pc:spChg chg="add mod">
          <ac:chgData name="Thùy Linh" userId="59c9697ca38a4bc2" providerId="LiveId" clId="{321EA943-DB95-5045-A2A9-DFF4C78D8679}" dt="2022-03-02T08:44:13.874" v="2052" actId="207"/>
          <ac:spMkLst>
            <pc:docMk/>
            <pc:sldMk cId="1545900955" sldId="291"/>
            <ac:spMk id="10" creationId="{2AC34C92-4628-F84A-B5DC-EF30D6AAA4F4}"/>
          </ac:spMkLst>
        </pc:spChg>
        <pc:spChg chg="add mod">
          <ac:chgData name="Thùy Linh" userId="59c9697ca38a4bc2" providerId="LiveId" clId="{321EA943-DB95-5045-A2A9-DFF4C78D8679}" dt="2022-03-02T08:46:20.669" v="2099" actId="14100"/>
          <ac:spMkLst>
            <pc:docMk/>
            <pc:sldMk cId="1545900955" sldId="291"/>
            <ac:spMk id="11" creationId="{FA9FFC7E-1C3F-134B-86FD-E10C124F7C51}"/>
          </ac:spMkLst>
        </pc:spChg>
        <pc:spChg chg="add mod">
          <ac:chgData name="Thùy Linh" userId="59c9697ca38a4bc2" providerId="LiveId" clId="{321EA943-DB95-5045-A2A9-DFF4C78D8679}" dt="2022-03-02T08:51:15.360" v="2138" actId="207"/>
          <ac:spMkLst>
            <pc:docMk/>
            <pc:sldMk cId="1545900955" sldId="291"/>
            <ac:spMk id="12" creationId="{240AB169-0732-DB41-8F6C-339AD5BDF9D4}"/>
          </ac:spMkLst>
        </pc:spChg>
        <pc:spChg chg="add del mod">
          <ac:chgData name="Thùy Linh" userId="59c9697ca38a4bc2" providerId="LiveId" clId="{321EA943-DB95-5045-A2A9-DFF4C78D8679}" dt="2022-03-02T09:43:37.974" v="2411" actId="478"/>
          <ac:spMkLst>
            <pc:docMk/>
            <pc:sldMk cId="1545900955" sldId="291"/>
            <ac:spMk id="17" creationId="{91A101B2-0AB3-044B-8333-C23C80B550B1}"/>
          </ac:spMkLst>
        </pc:spChg>
        <pc:spChg chg="add del mod">
          <ac:chgData name="Thùy Linh" userId="59c9697ca38a4bc2" providerId="LiveId" clId="{321EA943-DB95-5045-A2A9-DFF4C78D8679}" dt="2022-03-02T09:43:26.305" v="2408" actId="478"/>
          <ac:spMkLst>
            <pc:docMk/>
            <pc:sldMk cId="1545900955" sldId="291"/>
            <ac:spMk id="18" creationId="{C89B050E-8416-0A4D-8148-2A4703BDB67D}"/>
          </ac:spMkLst>
        </pc:spChg>
        <pc:spChg chg="add del mod">
          <ac:chgData name="Thùy Linh" userId="59c9697ca38a4bc2" providerId="LiveId" clId="{321EA943-DB95-5045-A2A9-DFF4C78D8679}" dt="2022-03-02T09:43:39.728" v="2414"/>
          <ac:spMkLst>
            <pc:docMk/>
            <pc:sldMk cId="1545900955" sldId="291"/>
            <ac:spMk id="19" creationId="{6C286EEF-D64A-334A-9386-8B187F00E755}"/>
          </ac:spMkLst>
        </pc:spChg>
        <pc:spChg chg="add del mod">
          <ac:chgData name="Thùy Linh" userId="59c9697ca38a4bc2" providerId="LiveId" clId="{321EA943-DB95-5045-A2A9-DFF4C78D8679}" dt="2022-03-02T09:43:39.701" v="2412" actId="478"/>
          <ac:spMkLst>
            <pc:docMk/>
            <pc:sldMk cId="1545900955" sldId="291"/>
            <ac:spMk id="20" creationId="{A4EDFEBC-2737-B948-AD3F-4737F10A6347}"/>
          </ac:spMkLst>
        </pc:spChg>
        <pc:spChg chg="add del mod">
          <ac:chgData name="Thùy Linh" userId="59c9697ca38a4bc2" providerId="LiveId" clId="{321EA943-DB95-5045-A2A9-DFF4C78D8679}" dt="2022-03-02T09:46:55.920" v="2430" actId="478"/>
          <ac:spMkLst>
            <pc:docMk/>
            <pc:sldMk cId="1545900955" sldId="291"/>
            <ac:spMk id="21" creationId="{1CE47856-721F-D149-9F7B-55B2E6280F7A}"/>
          </ac:spMkLst>
        </pc:spChg>
        <pc:spChg chg="add mod">
          <ac:chgData name="Thùy Linh" userId="59c9697ca38a4bc2" providerId="LiveId" clId="{321EA943-DB95-5045-A2A9-DFF4C78D8679}" dt="2022-03-02T09:47:40.688" v="2435" actId="1076"/>
          <ac:spMkLst>
            <pc:docMk/>
            <pc:sldMk cId="1545900955" sldId="291"/>
            <ac:spMk id="22" creationId="{80F5C63D-6E5D-8445-AABD-6A994123240E}"/>
          </ac:spMkLst>
        </pc:spChg>
        <pc:spChg chg="add mod">
          <ac:chgData name="Thùy Linh" userId="59c9697ca38a4bc2" providerId="LiveId" clId="{321EA943-DB95-5045-A2A9-DFF4C78D8679}" dt="2022-03-02T09:50:04.957" v="2455" actId="1076"/>
          <ac:spMkLst>
            <pc:docMk/>
            <pc:sldMk cId="1545900955" sldId="291"/>
            <ac:spMk id="23" creationId="{260BD70B-90A6-6840-84E0-12F3AA209423}"/>
          </ac:spMkLst>
        </pc:spChg>
        <pc:spChg chg="add mod">
          <ac:chgData name="Thùy Linh" userId="59c9697ca38a4bc2" providerId="LiveId" clId="{321EA943-DB95-5045-A2A9-DFF4C78D8679}" dt="2022-03-02T09:56:45.599" v="2472" actId="1076"/>
          <ac:spMkLst>
            <pc:docMk/>
            <pc:sldMk cId="1545900955" sldId="291"/>
            <ac:spMk id="24" creationId="{69E63095-0B4A-E944-A089-558F52C9C27E}"/>
          </ac:spMkLst>
        </pc:spChg>
        <pc:spChg chg="add mod">
          <ac:chgData name="Thùy Linh" userId="59c9697ca38a4bc2" providerId="LiveId" clId="{321EA943-DB95-5045-A2A9-DFF4C78D8679}" dt="2022-03-02T09:58:35.895" v="2488" actId="1076"/>
          <ac:spMkLst>
            <pc:docMk/>
            <pc:sldMk cId="1545900955" sldId="291"/>
            <ac:spMk id="26" creationId="{55ADA364-4529-F545-8FA2-DA28B34A4595}"/>
          </ac:spMkLst>
        </pc:spChg>
        <pc:spChg chg="add mod">
          <ac:chgData name="Thùy Linh" userId="59c9697ca38a4bc2" providerId="LiveId" clId="{321EA943-DB95-5045-A2A9-DFF4C78D8679}" dt="2022-03-02T10:10:08.961" v="2687" actId="20577"/>
          <ac:spMkLst>
            <pc:docMk/>
            <pc:sldMk cId="1545900955" sldId="291"/>
            <ac:spMk id="27" creationId="{50DA3AFB-3E19-BB43-9A77-5FCC0929038F}"/>
          </ac:spMkLst>
        </pc:spChg>
        <pc:spChg chg="add">
          <ac:chgData name="Thùy Linh" userId="59c9697ca38a4bc2" providerId="LiveId" clId="{321EA943-DB95-5045-A2A9-DFF4C78D8679}" dt="2022-03-02T10:04:05.283" v="2657" actId="11529"/>
          <ac:spMkLst>
            <pc:docMk/>
            <pc:sldMk cId="1545900955" sldId="291"/>
            <ac:spMk id="28" creationId="{6FF89870-58C3-3B4D-8526-C773EB20BAC6}"/>
          </ac:spMkLst>
        </pc:spChg>
        <pc:picChg chg="add mod">
          <ac:chgData name="Thùy Linh" userId="59c9697ca38a4bc2" providerId="LiveId" clId="{321EA943-DB95-5045-A2A9-DFF4C78D8679}" dt="2022-03-02T08:49:31.483" v="2134" actId="1076"/>
          <ac:picMkLst>
            <pc:docMk/>
            <pc:sldMk cId="1545900955" sldId="291"/>
            <ac:picMk id="7" creationId="{66B61947-00E4-C946-9FB7-2DF23AE5A747}"/>
          </ac:picMkLst>
        </pc:picChg>
        <pc:picChg chg="add mod">
          <ac:chgData name="Thùy Linh" userId="59c9697ca38a4bc2" providerId="LiveId" clId="{321EA943-DB95-5045-A2A9-DFF4C78D8679}" dt="2022-03-02T08:43:21.592" v="2043" actId="1076"/>
          <ac:picMkLst>
            <pc:docMk/>
            <pc:sldMk cId="1545900955" sldId="291"/>
            <ac:picMk id="8" creationId="{1F3F892F-057A-C746-90AF-35756EC1E918}"/>
          </ac:picMkLst>
        </pc:picChg>
        <pc:cxnChg chg="add mod">
          <ac:chgData name="Thùy Linh" userId="59c9697ca38a4bc2" providerId="LiveId" clId="{321EA943-DB95-5045-A2A9-DFF4C78D8679}" dt="2022-03-02T08:53:32.316" v="2265" actId="14100"/>
          <ac:cxnSpMkLst>
            <pc:docMk/>
            <pc:sldMk cId="1545900955" sldId="291"/>
            <ac:cxnSpMk id="14" creationId="{681CF1F9-A529-7141-BED4-972331BCC791}"/>
          </ac:cxnSpMkLst>
        </pc:cxnChg>
        <pc:cxnChg chg="add mod">
          <ac:chgData name="Thùy Linh" userId="59c9697ca38a4bc2" providerId="LiveId" clId="{321EA943-DB95-5045-A2A9-DFF4C78D8679}" dt="2022-03-02T09:57:23.276" v="2475" actId="1076"/>
          <ac:cxnSpMkLst>
            <pc:docMk/>
            <pc:sldMk cId="1545900955" sldId="291"/>
            <ac:cxnSpMk id="16" creationId="{75104A30-C5A5-DE4B-9350-BBC4C1EC8446}"/>
          </ac:cxnSpMkLst>
        </pc:cxnChg>
      </pc:sldChg>
      <pc:sldChg chg="addSp delSp modSp add mod modAnim">
        <pc:chgData name="Thùy Linh" userId="59c9697ca38a4bc2" providerId="LiveId" clId="{321EA943-DB95-5045-A2A9-DFF4C78D8679}" dt="2022-03-02T13:56:13.042" v="4423"/>
        <pc:sldMkLst>
          <pc:docMk/>
          <pc:sldMk cId="952746281" sldId="292"/>
        </pc:sldMkLst>
        <pc:spChg chg="del">
          <ac:chgData name="Thùy Linh" userId="59c9697ca38a4bc2" providerId="LiveId" clId="{321EA943-DB95-5045-A2A9-DFF4C78D8679}" dt="2022-03-02T10:04:15.901" v="2659" actId="478"/>
          <ac:spMkLst>
            <pc:docMk/>
            <pc:sldMk cId="952746281" sldId="292"/>
            <ac:spMk id="2" creationId="{70648067-3D5D-2941-B6D4-436E8FF7D8FF}"/>
          </ac:spMkLst>
        </pc:spChg>
        <pc:spChg chg="del">
          <ac:chgData name="Thùy Linh" userId="59c9697ca38a4bc2" providerId="LiveId" clId="{321EA943-DB95-5045-A2A9-DFF4C78D8679}" dt="2022-03-02T10:04:18.067" v="2660" actId="478"/>
          <ac:spMkLst>
            <pc:docMk/>
            <pc:sldMk cId="952746281" sldId="292"/>
            <ac:spMk id="3" creationId="{48D9F0B0-C2A0-204A-A50F-36059B51C465}"/>
          </ac:spMkLst>
        </pc:spChg>
        <pc:spChg chg="del">
          <ac:chgData name="Thùy Linh" userId="59c9697ca38a4bc2" providerId="LiveId" clId="{321EA943-DB95-5045-A2A9-DFF4C78D8679}" dt="2022-03-02T10:04:11.396" v="2658" actId="478"/>
          <ac:spMkLst>
            <pc:docMk/>
            <pc:sldMk cId="952746281" sldId="292"/>
            <ac:spMk id="4" creationId="{B53A4F72-5DD7-7543-AA6D-8EDF0AA05B21}"/>
          </ac:spMkLst>
        </pc:spChg>
        <pc:spChg chg="del">
          <ac:chgData name="Thùy Linh" userId="59c9697ca38a4bc2" providerId="LiveId" clId="{321EA943-DB95-5045-A2A9-DFF4C78D8679}" dt="2022-03-02T10:04:22.533" v="2662" actId="478"/>
          <ac:spMkLst>
            <pc:docMk/>
            <pc:sldMk cId="952746281" sldId="292"/>
            <ac:spMk id="5" creationId="{E6CC4694-4B25-ED48-BEFA-27C7270EE25D}"/>
          </ac:spMkLst>
        </pc:spChg>
        <pc:spChg chg="del">
          <ac:chgData name="Thùy Linh" userId="59c9697ca38a4bc2" providerId="LiveId" clId="{321EA943-DB95-5045-A2A9-DFF4C78D8679}" dt="2022-03-02T10:04:19.817" v="2661" actId="478"/>
          <ac:spMkLst>
            <pc:docMk/>
            <pc:sldMk cId="952746281" sldId="292"/>
            <ac:spMk id="6" creationId="{32B5EE71-08C9-5D47-B139-B219592E5249}"/>
          </ac:spMkLst>
        </pc:spChg>
        <pc:spChg chg="add del">
          <ac:chgData name="Thùy Linh" userId="59c9697ca38a4bc2" providerId="LiveId" clId="{321EA943-DB95-5045-A2A9-DFF4C78D8679}" dt="2022-03-02T09:41:21.024" v="2375" actId="22"/>
          <ac:spMkLst>
            <pc:docMk/>
            <pc:sldMk cId="952746281" sldId="292"/>
            <ac:spMk id="8" creationId="{B376C750-00B0-C044-91A4-97E66FB445F9}"/>
          </ac:spMkLst>
        </pc:spChg>
        <pc:spChg chg="add mod">
          <ac:chgData name="Thùy Linh" userId="59c9697ca38a4bc2" providerId="LiveId" clId="{321EA943-DB95-5045-A2A9-DFF4C78D8679}" dt="2022-03-02T10:12:03.522" v="2696" actId="115"/>
          <ac:spMkLst>
            <pc:docMk/>
            <pc:sldMk cId="952746281" sldId="292"/>
            <ac:spMk id="10" creationId="{9CF359A1-9E8D-9F4C-9CBF-8FB2A4414BD3}"/>
          </ac:spMkLst>
        </pc:spChg>
        <pc:spChg chg="add mod">
          <ac:chgData name="Thùy Linh" userId="59c9697ca38a4bc2" providerId="LiveId" clId="{321EA943-DB95-5045-A2A9-DFF4C78D8679}" dt="2022-03-02T13:52:43.321" v="4390" actId="14100"/>
          <ac:spMkLst>
            <pc:docMk/>
            <pc:sldMk cId="952746281" sldId="292"/>
            <ac:spMk id="13" creationId="{9EE713CC-A3BE-1B45-AF7A-01657BF1D0FF}"/>
          </ac:spMkLst>
        </pc:spChg>
        <pc:spChg chg="add del mod">
          <ac:chgData name="Thùy Linh" userId="59c9697ca38a4bc2" providerId="LiveId" clId="{321EA943-DB95-5045-A2A9-DFF4C78D8679}" dt="2022-03-02T13:54:06.106" v="4403" actId="1076"/>
          <ac:spMkLst>
            <pc:docMk/>
            <pc:sldMk cId="952746281" sldId="292"/>
            <ac:spMk id="14" creationId="{8DFAE24F-D790-F14B-99AC-407DE4129A44}"/>
          </ac:spMkLst>
        </pc:spChg>
        <pc:spChg chg="add mod">
          <ac:chgData name="Thùy Linh" userId="59c9697ca38a4bc2" providerId="LiveId" clId="{321EA943-DB95-5045-A2A9-DFF4C78D8679}" dt="2022-03-02T12:09:55.941" v="3059" actId="1076"/>
          <ac:spMkLst>
            <pc:docMk/>
            <pc:sldMk cId="952746281" sldId="292"/>
            <ac:spMk id="15" creationId="{68BDF9EB-DCD1-7643-8F3E-3C51B44CEFC5}"/>
          </ac:spMkLst>
        </pc:spChg>
        <pc:picChg chg="add mod">
          <ac:chgData name="Thùy Linh" userId="59c9697ca38a4bc2" providerId="LiveId" clId="{321EA943-DB95-5045-A2A9-DFF4C78D8679}" dt="2022-03-02T10:11:42.826" v="2692" actId="1076"/>
          <ac:picMkLst>
            <pc:docMk/>
            <pc:sldMk cId="952746281" sldId="292"/>
            <ac:picMk id="11" creationId="{78371930-DFBB-9D40-9787-BF260BEBEB7D}"/>
          </ac:picMkLst>
        </pc:picChg>
        <pc:picChg chg="add mod">
          <ac:chgData name="Thùy Linh" userId="59c9697ca38a4bc2" providerId="LiveId" clId="{321EA943-DB95-5045-A2A9-DFF4C78D8679}" dt="2022-03-02T10:11:53.459" v="2694" actId="1076"/>
          <ac:picMkLst>
            <pc:docMk/>
            <pc:sldMk cId="952746281" sldId="292"/>
            <ac:picMk id="12" creationId="{07FED85A-E5D1-5F4E-AE1F-1C0E4B3C12D1}"/>
          </ac:picMkLst>
        </pc:picChg>
        <pc:picChg chg="add del mod">
          <ac:chgData name="Thùy Linh" userId="59c9697ca38a4bc2" providerId="LiveId" clId="{321EA943-DB95-5045-A2A9-DFF4C78D8679}" dt="2022-03-02T13:52:44.622" v="4391"/>
          <ac:picMkLst>
            <pc:docMk/>
            <pc:sldMk cId="952746281" sldId="292"/>
            <ac:picMk id="7170" creationId="{36BB7EE5-705D-7A49-A96E-1CDE87CF4613}"/>
          </ac:picMkLst>
        </pc:picChg>
        <pc:picChg chg="add mod">
          <ac:chgData name="Thùy Linh" userId="59c9697ca38a4bc2" providerId="LiveId" clId="{321EA943-DB95-5045-A2A9-DFF4C78D8679}" dt="2022-03-02T13:53:02.373" v="4398" actId="14100"/>
          <ac:picMkLst>
            <pc:docMk/>
            <pc:sldMk cId="952746281" sldId="292"/>
            <ac:picMk id="7172" creationId="{DE213220-E8B2-BE40-B07F-F52565F78E03}"/>
          </ac:picMkLst>
        </pc:picChg>
        <pc:picChg chg="add del mod">
          <ac:chgData name="Thùy Linh" userId="59c9697ca38a4bc2" providerId="LiveId" clId="{321EA943-DB95-5045-A2A9-DFF4C78D8679}" dt="2022-03-02T13:54:06.838" v="4404"/>
          <ac:picMkLst>
            <pc:docMk/>
            <pc:sldMk cId="952746281" sldId="292"/>
            <ac:picMk id="7174" creationId="{A1DF771C-B376-0142-82A9-A6530B1C9EA2}"/>
          </ac:picMkLst>
        </pc:picChg>
        <pc:picChg chg="add mod">
          <ac:chgData name="Thùy Linh" userId="59c9697ca38a4bc2" providerId="LiveId" clId="{321EA943-DB95-5045-A2A9-DFF4C78D8679}" dt="2022-03-02T13:54:16.156" v="4406" actId="1076"/>
          <ac:picMkLst>
            <pc:docMk/>
            <pc:sldMk cId="952746281" sldId="292"/>
            <ac:picMk id="7176" creationId="{D6F4D96B-336D-0F4A-9716-F070DBCBA910}"/>
          </ac:picMkLst>
        </pc:picChg>
      </pc:sldChg>
      <pc:sldChg chg="delSp add del mod ord setBg delAnim">
        <pc:chgData name="Thùy Linh" userId="59c9697ca38a4bc2" providerId="LiveId" clId="{321EA943-DB95-5045-A2A9-DFF4C78D8679}" dt="2022-03-02T03:34:27.826" v="76" actId="2696"/>
        <pc:sldMkLst>
          <pc:docMk/>
          <pc:sldMk cId="2567321111" sldId="292"/>
        </pc:sldMkLst>
        <pc:spChg chg="del">
          <ac:chgData name="Thùy Linh" userId="59c9697ca38a4bc2" providerId="LiveId" clId="{321EA943-DB95-5045-A2A9-DFF4C78D8679}" dt="2022-03-02T03:28:02.334" v="54" actId="478"/>
          <ac:spMkLst>
            <pc:docMk/>
            <pc:sldMk cId="2567321111" sldId="292"/>
            <ac:spMk id="50" creationId="{00000000-0000-0000-0000-000000000000}"/>
          </ac:spMkLst>
        </pc:spChg>
      </pc:sldChg>
      <pc:sldChg chg="new del">
        <pc:chgData name="Thùy Linh" userId="59c9697ca38a4bc2" providerId="LiveId" clId="{321EA943-DB95-5045-A2A9-DFF4C78D8679}" dt="2022-03-02T03:34:26.919" v="74" actId="2696"/>
        <pc:sldMkLst>
          <pc:docMk/>
          <pc:sldMk cId="199894706" sldId="293"/>
        </pc:sldMkLst>
      </pc:sldChg>
      <pc:sldChg chg="addSp delSp modSp add mod ord modAnim">
        <pc:chgData name="Thùy Linh" userId="59c9697ca38a4bc2" providerId="LiveId" clId="{321EA943-DB95-5045-A2A9-DFF4C78D8679}" dt="2022-03-02T13:50:01.737" v="4382"/>
        <pc:sldMkLst>
          <pc:docMk/>
          <pc:sldMk cId="3433483047" sldId="293"/>
        </pc:sldMkLst>
        <pc:spChg chg="add mod">
          <ac:chgData name="Thùy Linh" userId="59c9697ca38a4bc2" providerId="LiveId" clId="{321EA943-DB95-5045-A2A9-DFF4C78D8679}" dt="2022-03-02T08:40:01.089" v="2011" actId="207"/>
          <ac:spMkLst>
            <pc:docMk/>
            <pc:sldMk cId="3433483047" sldId="293"/>
            <ac:spMk id="2" creationId="{6A1D5FCF-0D0F-3E4E-BCB7-828CD65A49EE}"/>
          </ac:spMkLst>
        </pc:spChg>
        <pc:spChg chg="add del mod">
          <ac:chgData name="Thùy Linh" userId="59c9697ca38a4bc2" providerId="LiveId" clId="{321EA943-DB95-5045-A2A9-DFF4C78D8679}" dt="2022-03-02T04:06:06.198" v="1681" actId="478"/>
          <ac:spMkLst>
            <pc:docMk/>
            <pc:sldMk cId="3433483047" sldId="293"/>
            <ac:spMk id="3" creationId="{1386EB8C-A40E-C94D-930C-166AA94786EC}"/>
          </ac:spMkLst>
        </pc:spChg>
        <pc:spChg chg="add del mod">
          <ac:chgData name="Thùy Linh" userId="59c9697ca38a4bc2" providerId="LiveId" clId="{321EA943-DB95-5045-A2A9-DFF4C78D8679}" dt="2022-03-02T04:11:53.573" v="1775" actId="478"/>
          <ac:spMkLst>
            <pc:docMk/>
            <pc:sldMk cId="3433483047" sldId="293"/>
            <ac:spMk id="8" creationId="{F6EE45D9-5E6F-0542-9DB8-8F0F78A7ACD5}"/>
          </ac:spMkLst>
        </pc:spChg>
        <pc:spChg chg="add del">
          <ac:chgData name="Thùy Linh" userId="59c9697ca38a4bc2" providerId="LiveId" clId="{321EA943-DB95-5045-A2A9-DFF4C78D8679}" dt="2022-03-02T04:11:36.889" v="1774" actId="478"/>
          <ac:spMkLst>
            <pc:docMk/>
            <pc:sldMk cId="3433483047" sldId="293"/>
            <ac:spMk id="9" creationId="{C2938313-CE3E-2E4E-9885-F0D0480B87F1}"/>
          </ac:spMkLst>
        </pc:spChg>
        <pc:spChg chg="add mod">
          <ac:chgData name="Thùy Linh" userId="59c9697ca38a4bc2" providerId="LiveId" clId="{321EA943-DB95-5045-A2A9-DFF4C78D8679}" dt="2022-03-02T04:12:59.314" v="1790" actId="255"/>
          <ac:spMkLst>
            <pc:docMk/>
            <pc:sldMk cId="3433483047" sldId="293"/>
            <ac:spMk id="10" creationId="{87C008DB-56FB-8C4A-B47B-5980AAB26E05}"/>
          </ac:spMkLst>
        </pc:spChg>
        <pc:spChg chg="add mod">
          <ac:chgData name="Thùy Linh" userId="59c9697ca38a4bc2" providerId="LiveId" clId="{321EA943-DB95-5045-A2A9-DFF4C78D8679}" dt="2022-03-02T13:49:41.204" v="4381" actId="1076"/>
          <ac:spMkLst>
            <pc:docMk/>
            <pc:sldMk cId="3433483047" sldId="293"/>
            <ac:spMk id="11" creationId="{F3A959F9-1754-0A40-BE0F-CE17C9663E5E}"/>
          </ac:spMkLst>
        </pc:spChg>
        <pc:spChg chg="mod">
          <ac:chgData name="Thùy Linh" userId="59c9697ca38a4bc2" providerId="LiveId" clId="{321EA943-DB95-5045-A2A9-DFF4C78D8679}" dt="2022-03-02T09:55:32.808" v="2456" actId="1076"/>
          <ac:spMkLst>
            <pc:docMk/>
            <pc:sldMk cId="3433483047" sldId="293"/>
            <ac:spMk id="3513" creationId="{00000000-0000-0000-0000-000000000000}"/>
          </ac:spMkLst>
        </pc:spChg>
        <pc:spChg chg="del">
          <ac:chgData name="Thùy Linh" userId="59c9697ca38a4bc2" providerId="LiveId" clId="{321EA943-DB95-5045-A2A9-DFF4C78D8679}" dt="2022-03-02T04:05:57.782" v="1678" actId="478"/>
          <ac:spMkLst>
            <pc:docMk/>
            <pc:sldMk cId="3433483047" sldId="293"/>
            <ac:spMk id="3516" creationId="{00000000-0000-0000-0000-000000000000}"/>
          </ac:spMkLst>
        </pc:spChg>
        <pc:picChg chg="add mod">
          <ac:chgData name="Thùy Linh" userId="59c9697ca38a4bc2" providerId="LiveId" clId="{321EA943-DB95-5045-A2A9-DFF4C78D8679}" dt="2022-03-02T09:55:35.492" v="2457" actId="1076"/>
          <ac:picMkLst>
            <pc:docMk/>
            <pc:sldMk cId="3433483047" sldId="293"/>
            <ac:picMk id="5" creationId="{CBC1D927-8560-CB46-B8E0-87D0679C5472}"/>
          </ac:picMkLst>
        </pc:picChg>
        <pc:picChg chg="add mod">
          <ac:chgData name="Thùy Linh" userId="59c9697ca38a4bc2" providerId="LiveId" clId="{321EA943-DB95-5045-A2A9-DFF4C78D8679}" dt="2022-03-02T09:55:38.625" v="2458" actId="1076"/>
          <ac:picMkLst>
            <pc:docMk/>
            <pc:sldMk cId="3433483047" sldId="293"/>
            <ac:picMk id="7" creationId="{F32156FF-2337-A24A-909F-89B15514E66C}"/>
          </ac:picMkLst>
        </pc:picChg>
        <pc:picChg chg="add mod">
          <ac:chgData name="Thùy Linh" userId="59c9697ca38a4bc2" providerId="LiveId" clId="{321EA943-DB95-5045-A2A9-DFF4C78D8679}" dt="2022-03-02T08:39:31.635" v="2007" actId="1076"/>
          <ac:picMkLst>
            <pc:docMk/>
            <pc:sldMk cId="3433483047" sldId="293"/>
            <ac:picMk id="8" creationId="{D19E1429-387E-D54A-8C8B-73018D8F3162}"/>
          </ac:picMkLst>
        </pc:picChg>
        <pc:picChg chg="add mod">
          <ac:chgData name="Thùy Linh" userId="59c9697ca38a4bc2" providerId="LiveId" clId="{321EA943-DB95-5045-A2A9-DFF4C78D8679}" dt="2022-03-02T08:39:35.413" v="2008" actId="1076"/>
          <ac:picMkLst>
            <pc:docMk/>
            <pc:sldMk cId="3433483047" sldId="293"/>
            <ac:picMk id="9" creationId="{802B0BB3-DA2B-2B4D-B515-2469BFB83A28}"/>
          </ac:picMkLst>
        </pc:picChg>
      </pc:sldChg>
      <pc:sldChg chg="addSp delSp modSp new mod modTransition modAnim">
        <pc:chgData name="Thùy Linh" userId="59c9697ca38a4bc2" providerId="LiveId" clId="{321EA943-DB95-5045-A2A9-DFF4C78D8679}" dt="2022-03-02T14:00:59.527" v="4450"/>
        <pc:sldMkLst>
          <pc:docMk/>
          <pc:sldMk cId="3717569245" sldId="294"/>
        </pc:sldMkLst>
        <pc:spChg chg="del">
          <ac:chgData name="Thùy Linh" userId="59c9697ca38a4bc2" providerId="LiveId" clId="{321EA943-DB95-5045-A2A9-DFF4C78D8679}" dt="2022-03-02T12:27:09.975" v="3299" actId="478"/>
          <ac:spMkLst>
            <pc:docMk/>
            <pc:sldMk cId="3717569245" sldId="294"/>
            <ac:spMk id="2" creationId="{4C71D9A3-2BE8-1A42-B335-BD27EE6522A2}"/>
          </ac:spMkLst>
        </pc:spChg>
        <pc:spChg chg="del">
          <ac:chgData name="Thùy Linh" userId="59c9697ca38a4bc2" providerId="LiveId" clId="{321EA943-DB95-5045-A2A9-DFF4C78D8679}" dt="2022-03-02T12:27:14.605" v="3301" actId="478"/>
          <ac:spMkLst>
            <pc:docMk/>
            <pc:sldMk cId="3717569245" sldId="294"/>
            <ac:spMk id="3" creationId="{D7A69725-6DB8-4B43-A4C6-04B3CCDC57B0}"/>
          </ac:spMkLst>
        </pc:spChg>
        <pc:spChg chg="del">
          <ac:chgData name="Thùy Linh" userId="59c9697ca38a4bc2" providerId="LiveId" clId="{321EA943-DB95-5045-A2A9-DFF4C78D8679}" dt="2022-03-02T12:26:39.330" v="3298" actId="478"/>
          <ac:spMkLst>
            <pc:docMk/>
            <pc:sldMk cId="3717569245" sldId="294"/>
            <ac:spMk id="4" creationId="{37D3BA11-5A71-F148-8C02-D530F7299DA2}"/>
          </ac:spMkLst>
        </pc:spChg>
        <pc:spChg chg="del">
          <ac:chgData name="Thùy Linh" userId="59c9697ca38a4bc2" providerId="LiveId" clId="{321EA943-DB95-5045-A2A9-DFF4C78D8679}" dt="2022-03-02T12:27:11.955" v="3300" actId="478"/>
          <ac:spMkLst>
            <pc:docMk/>
            <pc:sldMk cId="3717569245" sldId="294"/>
            <ac:spMk id="5" creationId="{3C3F9159-D3E6-844C-A5B1-D313DD1D029F}"/>
          </ac:spMkLst>
        </pc:spChg>
        <pc:spChg chg="del">
          <ac:chgData name="Thùy Linh" userId="59c9697ca38a4bc2" providerId="LiveId" clId="{321EA943-DB95-5045-A2A9-DFF4C78D8679}" dt="2022-03-02T12:27:16.311" v="3302" actId="478"/>
          <ac:spMkLst>
            <pc:docMk/>
            <pc:sldMk cId="3717569245" sldId="294"/>
            <ac:spMk id="6" creationId="{FE18DB1B-BC36-0848-BAE1-FCED6108BAEE}"/>
          </ac:spMkLst>
        </pc:spChg>
        <pc:spChg chg="add mod">
          <ac:chgData name="Thùy Linh" userId="59c9697ca38a4bc2" providerId="LiveId" clId="{321EA943-DB95-5045-A2A9-DFF4C78D8679}" dt="2022-03-02T13:09:12.658" v="3775" actId="1076"/>
          <ac:spMkLst>
            <pc:docMk/>
            <pc:sldMk cId="3717569245" sldId="294"/>
            <ac:spMk id="8" creationId="{E9CB0E04-220A-C74A-80EF-408114E2C068}"/>
          </ac:spMkLst>
        </pc:spChg>
        <pc:spChg chg="add del">
          <ac:chgData name="Thùy Linh" userId="59c9697ca38a4bc2" providerId="LiveId" clId="{321EA943-DB95-5045-A2A9-DFF4C78D8679}" dt="2022-03-02T12:29:11.947" v="3325" actId="478"/>
          <ac:spMkLst>
            <pc:docMk/>
            <pc:sldMk cId="3717569245" sldId="294"/>
            <ac:spMk id="9" creationId="{2183D7CD-1411-7649-982F-412C5A95F778}"/>
          </ac:spMkLst>
        </pc:spChg>
        <pc:spChg chg="add mod">
          <ac:chgData name="Thùy Linh" userId="59c9697ca38a4bc2" providerId="LiveId" clId="{321EA943-DB95-5045-A2A9-DFF4C78D8679}" dt="2022-03-02T14:00:50.596" v="4447" actId="1076"/>
          <ac:spMkLst>
            <pc:docMk/>
            <pc:sldMk cId="3717569245" sldId="294"/>
            <ac:spMk id="10" creationId="{D5EAE68D-7D62-7845-A503-89D536D1C932}"/>
          </ac:spMkLst>
        </pc:spChg>
        <pc:spChg chg="add mod">
          <ac:chgData name="Thùy Linh" userId="59c9697ca38a4bc2" providerId="LiveId" clId="{321EA943-DB95-5045-A2A9-DFF4C78D8679}" dt="2022-03-02T13:09:28.924" v="3779" actId="255"/>
          <ac:spMkLst>
            <pc:docMk/>
            <pc:sldMk cId="3717569245" sldId="294"/>
            <ac:spMk id="12" creationId="{3024F959-F4C4-C74C-8CB4-E01C58685D1A}"/>
          </ac:spMkLst>
        </pc:spChg>
        <pc:picChg chg="add mod">
          <ac:chgData name="Thùy Linh" userId="59c9697ca38a4bc2" providerId="LiveId" clId="{321EA943-DB95-5045-A2A9-DFF4C78D8679}" dt="2022-03-02T14:00:55.696" v="4449" actId="1076"/>
          <ac:picMkLst>
            <pc:docMk/>
            <pc:sldMk cId="3717569245" sldId="294"/>
            <ac:picMk id="8194" creationId="{389F7CA2-1639-6346-8D17-D42E05891B60}"/>
          </ac:picMkLst>
        </pc:picChg>
      </pc:sldChg>
      <pc:sldChg chg="addSp delSp modSp new mod modTransition modAnim">
        <pc:chgData name="Thùy Linh" userId="59c9697ca38a4bc2" providerId="LiveId" clId="{321EA943-DB95-5045-A2A9-DFF4C78D8679}" dt="2022-03-02T14:02:00.011" v="4463"/>
        <pc:sldMkLst>
          <pc:docMk/>
          <pc:sldMk cId="1035264376" sldId="295"/>
        </pc:sldMkLst>
        <pc:spChg chg="del">
          <ac:chgData name="Thùy Linh" userId="59c9697ca38a4bc2" providerId="LiveId" clId="{321EA943-DB95-5045-A2A9-DFF4C78D8679}" dt="2022-03-02T12:31:28.521" v="3401" actId="478"/>
          <ac:spMkLst>
            <pc:docMk/>
            <pc:sldMk cId="1035264376" sldId="295"/>
            <ac:spMk id="2" creationId="{E8B1A0A4-1E8D-2E4E-B76F-ED2705A41FA3}"/>
          </ac:spMkLst>
        </pc:spChg>
        <pc:spChg chg="del">
          <ac:chgData name="Thùy Linh" userId="59c9697ca38a4bc2" providerId="LiveId" clId="{321EA943-DB95-5045-A2A9-DFF4C78D8679}" dt="2022-03-02T12:31:32.386" v="3403" actId="478"/>
          <ac:spMkLst>
            <pc:docMk/>
            <pc:sldMk cId="1035264376" sldId="295"/>
            <ac:spMk id="3" creationId="{5D9A5C35-7C4F-C54F-936E-7D03A162220B}"/>
          </ac:spMkLst>
        </pc:spChg>
        <pc:spChg chg="del">
          <ac:chgData name="Thùy Linh" userId="59c9697ca38a4bc2" providerId="LiveId" clId="{321EA943-DB95-5045-A2A9-DFF4C78D8679}" dt="2022-03-02T12:31:26.438" v="3400" actId="478"/>
          <ac:spMkLst>
            <pc:docMk/>
            <pc:sldMk cId="1035264376" sldId="295"/>
            <ac:spMk id="4" creationId="{52490104-D15A-1A45-8AE6-1AA81B8E6303}"/>
          </ac:spMkLst>
        </pc:spChg>
        <pc:spChg chg="del">
          <ac:chgData name="Thùy Linh" userId="59c9697ca38a4bc2" providerId="LiveId" clId="{321EA943-DB95-5045-A2A9-DFF4C78D8679}" dt="2022-03-02T12:31:30.518" v="3402" actId="478"/>
          <ac:spMkLst>
            <pc:docMk/>
            <pc:sldMk cId="1035264376" sldId="295"/>
            <ac:spMk id="5" creationId="{8BB31531-E018-B84C-A707-D8AED995A3C7}"/>
          </ac:spMkLst>
        </pc:spChg>
        <pc:spChg chg="del">
          <ac:chgData name="Thùy Linh" userId="59c9697ca38a4bc2" providerId="LiveId" clId="{321EA943-DB95-5045-A2A9-DFF4C78D8679}" dt="2022-03-02T12:31:34.482" v="3404" actId="478"/>
          <ac:spMkLst>
            <pc:docMk/>
            <pc:sldMk cId="1035264376" sldId="295"/>
            <ac:spMk id="6" creationId="{8AC9DC1C-759F-814E-B566-282456FC01F7}"/>
          </ac:spMkLst>
        </pc:spChg>
        <pc:spChg chg="add mod">
          <ac:chgData name="Thùy Linh" userId="59c9697ca38a4bc2" providerId="LiveId" clId="{321EA943-DB95-5045-A2A9-DFF4C78D8679}" dt="2022-03-02T13:08:29.180" v="3762" actId="20577"/>
          <ac:spMkLst>
            <pc:docMk/>
            <pc:sldMk cId="1035264376" sldId="295"/>
            <ac:spMk id="8" creationId="{39E432F2-DE1F-024D-8FED-DCA7825F0C25}"/>
          </ac:spMkLst>
        </pc:spChg>
        <pc:spChg chg="add mod">
          <ac:chgData name="Thùy Linh" userId="59c9697ca38a4bc2" providerId="LiveId" clId="{321EA943-DB95-5045-A2A9-DFF4C78D8679}" dt="2022-03-02T13:09:55.616" v="3786" actId="1076"/>
          <ac:spMkLst>
            <pc:docMk/>
            <pc:sldMk cId="1035264376" sldId="295"/>
            <ac:spMk id="9" creationId="{5CD6D2B8-BB64-7146-85F9-E00E2FF94566}"/>
          </ac:spMkLst>
        </pc:spChg>
        <pc:spChg chg="add mod">
          <ac:chgData name="Thùy Linh" userId="59c9697ca38a4bc2" providerId="LiveId" clId="{321EA943-DB95-5045-A2A9-DFF4C78D8679}" dt="2022-03-02T13:09:50.146" v="3784" actId="1076"/>
          <ac:spMkLst>
            <pc:docMk/>
            <pc:sldMk cId="1035264376" sldId="295"/>
            <ac:spMk id="11" creationId="{64FBB9B9-8D14-4A40-8BF9-DAF0D0F5E19B}"/>
          </ac:spMkLst>
        </pc:spChg>
        <pc:spChg chg="add del mod">
          <ac:chgData name="Thùy Linh" userId="59c9697ca38a4bc2" providerId="LiveId" clId="{321EA943-DB95-5045-A2A9-DFF4C78D8679}" dt="2022-03-02T13:04:22.097" v="3673" actId="478"/>
          <ac:spMkLst>
            <pc:docMk/>
            <pc:sldMk cId="1035264376" sldId="295"/>
            <ac:spMk id="12" creationId="{CBFD6A2F-9F07-9C43-BDA8-4F9B54AE1BCF}"/>
          </ac:spMkLst>
        </pc:spChg>
        <pc:spChg chg="add mod">
          <ac:chgData name="Thùy Linh" userId="59c9697ca38a4bc2" providerId="LiveId" clId="{321EA943-DB95-5045-A2A9-DFF4C78D8679}" dt="2022-03-02T13:04:44.920" v="3679" actId="1076"/>
          <ac:spMkLst>
            <pc:docMk/>
            <pc:sldMk cId="1035264376" sldId="295"/>
            <ac:spMk id="14" creationId="{E3CAEA76-CA38-7D49-83C5-B2FEC87C491B}"/>
          </ac:spMkLst>
        </pc:spChg>
        <pc:spChg chg="add mod">
          <ac:chgData name="Thùy Linh" userId="59c9697ca38a4bc2" providerId="LiveId" clId="{321EA943-DB95-5045-A2A9-DFF4C78D8679}" dt="2022-03-02T13:08:18.725" v="3746" actId="1076"/>
          <ac:spMkLst>
            <pc:docMk/>
            <pc:sldMk cId="1035264376" sldId="295"/>
            <ac:spMk id="15" creationId="{4A850F82-A048-404A-BF1D-00A6322D04A3}"/>
          </ac:spMkLst>
        </pc:spChg>
        <pc:spChg chg="add mod">
          <ac:chgData name="Thùy Linh" userId="59c9697ca38a4bc2" providerId="LiveId" clId="{321EA943-DB95-5045-A2A9-DFF4C78D8679}" dt="2022-03-02T13:08:51.190" v="3773" actId="113"/>
          <ac:spMkLst>
            <pc:docMk/>
            <pc:sldMk cId="1035264376" sldId="295"/>
            <ac:spMk id="16" creationId="{84B762EA-2CE4-294A-A53F-F343E8E3945B}"/>
          </ac:spMkLst>
        </pc:spChg>
        <pc:spChg chg="add mod">
          <ac:chgData name="Thùy Linh" userId="59c9697ca38a4bc2" providerId="LiveId" clId="{321EA943-DB95-5045-A2A9-DFF4C78D8679}" dt="2022-03-02T13:06:36.024" v="3714" actId="1076"/>
          <ac:spMkLst>
            <pc:docMk/>
            <pc:sldMk cId="1035264376" sldId="295"/>
            <ac:spMk id="18" creationId="{B0037515-0483-254D-BB6A-4F51153EDAEB}"/>
          </ac:spMkLst>
        </pc:spChg>
        <pc:spChg chg="add mod">
          <ac:chgData name="Thùy Linh" userId="59c9697ca38a4bc2" providerId="LiveId" clId="{321EA943-DB95-5045-A2A9-DFF4C78D8679}" dt="2022-03-02T13:09:59.725" v="3787" actId="1076"/>
          <ac:spMkLst>
            <pc:docMk/>
            <pc:sldMk cId="1035264376" sldId="295"/>
            <ac:spMk id="21" creationId="{0057B099-04E2-874A-8F4F-FD8CA62ECC40}"/>
          </ac:spMkLst>
        </pc:spChg>
        <pc:picChg chg="add mod">
          <ac:chgData name="Thùy Linh" userId="59c9697ca38a4bc2" providerId="LiveId" clId="{321EA943-DB95-5045-A2A9-DFF4C78D8679}" dt="2022-03-02T13:10:12.778" v="3788"/>
          <ac:picMkLst>
            <pc:docMk/>
            <pc:sldMk cId="1035264376" sldId="295"/>
            <ac:picMk id="2050" creationId="{F7DFBCD4-1E49-FB42-9E6A-A0B28651EB24}"/>
          </ac:picMkLst>
        </pc:picChg>
        <pc:picChg chg="add del mod">
          <ac:chgData name="Thùy Linh" userId="59c9697ca38a4bc2" providerId="LiveId" clId="{321EA943-DB95-5045-A2A9-DFF4C78D8679}" dt="2022-03-02T13:04:22.097" v="3673" actId="478"/>
          <ac:picMkLst>
            <pc:docMk/>
            <pc:sldMk cId="1035264376" sldId="295"/>
            <ac:picMk id="2052" creationId="{C665D0AA-909D-1140-A2A5-008F20E70515}"/>
          </ac:picMkLst>
        </pc:picChg>
        <pc:picChg chg="add mod">
          <ac:chgData name="Thùy Linh" userId="59c9697ca38a4bc2" providerId="LiveId" clId="{321EA943-DB95-5045-A2A9-DFF4C78D8679}" dt="2022-03-02T13:09:46.838" v="3783" actId="1076"/>
          <ac:picMkLst>
            <pc:docMk/>
            <pc:sldMk cId="1035264376" sldId="295"/>
            <ac:picMk id="2054" creationId="{435DC6EC-54E6-D640-B8EE-431956904BF4}"/>
          </ac:picMkLst>
        </pc:picChg>
      </pc:sldChg>
      <pc:sldChg chg="new del">
        <pc:chgData name="Thùy Linh" userId="59c9697ca38a4bc2" providerId="LiveId" clId="{321EA943-DB95-5045-A2A9-DFF4C78D8679}" dt="2022-03-02T12:37:58.250" v="3421" actId="2696"/>
        <pc:sldMkLst>
          <pc:docMk/>
          <pc:sldMk cId="2645767199" sldId="296"/>
        </pc:sldMkLst>
      </pc:sldChg>
      <pc:sldChg chg="addSp modSp new ord modTransition">
        <pc:chgData name="Thùy Linh" userId="59c9697ca38a4bc2" providerId="LiveId" clId="{321EA943-DB95-5045-A2A9-DFF4C78D8679}" dt="2022-03-02T14:01:12.949" v="4452"/>
        <pc:sldMkLst>
          <pc:docMk/>
          <pc:sldMk cId="3067452905" sldId="296"/>
        </pc:sldMkLst>
        <pc:spChg chg="mod">
          <ac:chgData name="Thùy Linh" userId="59c9697ca38a4bc2" providerId="LiveId" clId="{321EA943-DB95-5045-A2A9-DFF4C78D8679}" dt="2022-03-02T12:59:08.262" v="3607" actId="1076"/>
          <ac:spMkLst>
            <pc:docMk/>
            <pc:sldMk cId="3067452905" sldId="296"/>
            <ac:spMk id="4" creationId="{75099F09-F559-9843-938A-6E2103EACD02}"/>
          </ac:spMkLst>
        </pc:spChg>
        <pc:picChg chg="add mod">
          <ac:chgData name="Thùy Linh" userId="59c9697ca38a4bc2" providerId="LiveId" clId="{321EA943-DB95-5045-A2A9-DFF4C78D8679}" dt="2022-03-02T12:59:50.786" v="3617" actId="1440"/>
          <ac:picMkLst>
            <pc:docMk/>
            <pc:sldMk cId="3067452905" sldId="296"/>
            <ac:picMk id="1026" creationId="{4572B62D-89C5-8A47-922F-2A85ED6D3B79}"/>
          </ac:picMkLst>
        </pc:picChg>
        <pc:picChg chg="add mod">
          <ac:chgData name="Thùy Linh" userId="59c9697ca38a4bc2" providerId="LiveId" clId="{321EA943-DB95-5045-A2A9-DFF4C78D8679}" dt="2022-03-02T13:00:09.871" v="3618" actId="1440"/>
          <ac:picMkLst>
            <pc:docMk/>
            <pc:sldMk cId="3067452905" sldId="296"/>
            <ac:picMk id="1028" creationId="{D63CCAD6-00C2-084A-9B35-252D307A605C}"/>
          </ac:picMkLst>
        </pc:picChg>
      </pc:sldChg>
      <pc:sldChg chg="addSp modSp new mod modTransition modAnim">
        <pc:chgData name="Thùy Linh" userId="59c9697ca38a4bc2" providerId="LiveId" clId="{321EA943-DB95-5045-A2A9-DFF4C78D8679}" dt="2022-03-02T14:05:24.262" v="4523"/>
        <pc:sldMkLst>
          <pc:docMk/>
          <pc:sldMk cId="216717449" sldId="297"/>
        </pc:sldMkLst>
        <pc:spChg chg="mod">
          <ac:chgData name="Thùy Linh" userId="59c9697ca38a4bc2" providerId="LiveId" clId="{321EA943-DB95-5045-A2A9-DFF4C78D8679}" dt="2022-03-02T14:04:45.018" v="4507" actId="20577"/>
          <ac:spMkLst>
            <pc:docMk/>
            <pc:sldMk cId="216717449" sldId="297"/>
            <ac:spMk id="3" creationId="{DFF468E8-F7C9-F043-A115-E5CA2F292976}"/>
          </ac:spMkLst>
        </pc:spChg>
        <pc:spChg chg="add mod">
          <ac:chgData name="Thùy Linh" userId="59c9697ca38a4bc2" providerId="LiveId" clId="{321EA943-DB95-5045-A2A9-DFF4C78D8679}" dt="2022-03-02T14:05:14.313" v="4521" actId="1076"/>
          <ac:spMkLst>
            <pc:docMk/>
            <pc:sldMk cId="216717449" sldId="297"/>
            <ac:spMk id="5" creationId="{AF635DC9-9E93-A845-B83C-C58D36895BAA}"/>
          </ac:spMkLst>
        </pc:spChg>
        <pc:picChg chg="add mod">
          <ac:chgData name="Thùy Linh" userId="59c9697ca38a4bc2" providerId="LiveId" clId="{321EA943-DB95-5045-A2A9-DFF4C78D8679}" dt="2022-03-02T13:29:14.264" v="4025"/>
          <ac:picMkLst>
            <pc:docMk/>
            <pc:sldMk cId="216717449" sldId="297"/>
            <ac:picMk id="3074" creationId="{4EBBA342-8052-DB41-BF6D-BF433C0023EA}"/>
          </ac:picMkLst>
        </pc:picChg>
      </pc:sldChg>
      <pc:sldChg chg="addSp modSp new modTransition">
        <pc:chgData name="Thùy Linh" userId="59c9697ca38a4bc2" providerId="LiveId" clId="{321EA943-DB95-5045-A2A9-DFF4C78D8679}" dt="2022-03-02T13:40:46.198" v="4328"/>
        <pc:sldMkLst>
          <pc:docMk/>
          <pc:sldMk cId="3087723732" sldId="298"/>
        </pc:sldMkLst>
        <pc:picChg chg="add mod">
          <ac:chgData name="Thùy Linh" userId="59c9697ca38a4bc2" providerId="LiveId" clId="{321EA943-DB95-5045-A2A9-DFF4C78D8679}" dt="2022-03-02T13:40:32.097" v="4325" actId="1076"/>
          <ac:picMkLst>
            <pc:docMk/>
            <pc:sldMk cId="3087723732" sldId="298"/>
            <ac:picMk id="6146" creationId="{EE88810B-5FA3-E741-9090-B29BB8A4F9A4}"/>
          </ac:picMkLst>
        </pc:picChg>
        <pc:picChg chg="add mod">
          <ac:chgData name="Thùy Linh" userId="59c9697ca38a4bc2" providerId="LiveId" clId="{321EA943-DB95-5045-A2A9-DFF4C78D8679}" dt="2022-03-02T13:40:39.582" v="4327" actId="1076"/>
          <ac:picMkLst>
            <pc:docMk/>
            <pc:sldMk cId="3087723732" sldId="298"/>
            <ac:picMk id="6148" creationId="{4C0E4CA0-979A-434E-950A-D95E2927F508}"/>
          </ac:picMkLst>
        </pc:picChg>
        <pc:picChg chg="add mod">
          <ac:chgData name="Thùy Linh" userId="59c9697ca38a4bc2" providerId="LiveId" clId="{321EA943-DB95-5045-A2A9-DFF4C78D8679}" dt="2022-03-02T13:40:36.782" v="4326" actId="1076"/>
          <ac:picMkLst>
            <pc:docMk/>
            <pc:sldMk cId="3087723732" sldId="298"/>
            <ac:picMk id="6150" creationId="{78992B61-613D-9B45-A4B2-86FF5794E1DE}"/>
          </ac:picMkLst>
        </pc:picChg>
      </pc:sldChg>
      <pc:sldChg chg="new del">
        <pc:chgData name="Thùy Linh" userId="59c9697ca38a4bc2" providerId="LiveId" clId="{321EA943-DB95-5045-A2A9-DFF4C78D8679}" dt="2022-03-02T13:44:01.512" v="4332" actId="2696"/>
        <pc:sldMkLst>
          <pc:docMk/>
          <pc:sldMk cId="3603493109" sldId="299"/>
        </pc:sldMkLst>
      </pc:sldChg>
      <pc:sldChg chg="modSp add del mod modAnim">
        <pc:chgData name="Thùy Linh" userId="59c9697ca38a4bc2" providerId="LiveId" clId="{321EA943-DB95-5045-A2A9-DFF4C78D8679}" dt="2022-03-02T13:44:52.650" v="4339" actId="2696"/>
        <pc:sldMkLst>
          <pc:docMk/>
          <pc:sldMk cId="2921548116" sldId="300"/>
        </pc:sldMkLst>
        <pc:spChg chg="mod">
          <ac:chgData name="Thùy Linh" userId="59c9697ca38a4bc2" providerId="LiveId" clId="{321EA943-DB95-5045-A2A9-DFF4C78D8679}" dt="2022-03-02T13:44:16.335" v="4335" actId="1076"/>
          <ac:spMkLst>
            <pc:docMk/>
            <pc:sldMk cId="2921548116" sldId="300"/>
            <ac:spMk id="24" creationId="{4605F6AC-8356-4661-B6A4-309609CF4CCF}"/>
          </ac:spMkLst>
        </pc:spChg>
      </pc:sldChg>
      <pc:sldChg chg="new del">
        <pc:chgData name="Thùy Linh" userId="59c9697ca38a4bc2" providerId="LiveId" clId="{321EA943-DB95-5045-A2A9-DFF4C78D8679}" dt="2022-03-02T13:44:42.277" v="4338" actId="2696"/>
        <pc:sldMkLst>
          <pc:docMk/>
          <pc:sldMk cId="1645643778" sldId="301"/>
        </pc:sldMkLst>
      </pc:sldChg>
      <pc:sldChg chg="add del setBg">
        <pc:chgData name="Thùy Linh" userId="59c9697ca38a4bc2" providerId="LiveId" clId="{321EA943-DB95-5045-A2A9-DFF4C78D8679}" dt="2022-03-02T13:45:16.928" v="4343" actId="2696"/>
        <pc:sldMkLst>
          <pc:docMk/>
          <pc:sldMk cId="1055368386" sldId="302"/>
        </pc:sldMkLst>
      </pc:sldChg>
      <pc:sldChg chg="new del">
        <pc:chgData name="Thùy Linh" userId="59c9697ca38a4bc2" providerId="LiveId" clId="{321EA943-DB95-5045-A2A9-DFF4C78D8679}" dt="2022-03-02T13:45:15.185" v="4342" actId="2696"/>
        <pc:sldMkLst>
          <pc:docMk/>
          <pc:sldMk cId="3794970043" sldId="303"/>
        </pc:sldMkLst>
      </pc:sldChg>
      <pc:sldChg chg="modSp add mod setBg modAnim">
        <pc:chgData name="Thùy Linh" userId="59c9697ca38a4bc2" providerId="LiveId" clId="{321EA943-DB95-5045-A2A9-DFF4C78D8679}" dt="2022-03-02T13:46:53.055" v="4365"/>
        <pc:sldMkLst>
          <pc:docMk/>
          <pc:sldMk cId="3185248070" sldId="304"/>
        </pc:sldMkLst>
        <pc:spChg chg="mod">
          <ac:chgData name="Thùy Linh" userId="59c9697ca38a4bc2" providerId="LiveId" clId="{321EA943-DB95-5045-A2A9-DFF4C78D8679}" dt="2022-03-02T13:45:46.702" v="4347" actId="1076"/>
          <ac:spMkLst>
            <pc:docMk/>
            <pc:sldMk cId="3185248070" sldId="304"/>
            <ac:spMk id="24" creationId="{4605F6AC-8356-4661-B6A4-309609CF4CCF}"/>
          </ac:spMkLst>
        </pc:spChg>
        <pc:spChg chg="mod">
          <ac:chgData name="Thùy Linh" userId="59c9697ca38a4bc2" providerId="LiveId" clId="{321EA943-DB95-5045-A2A9-DFF4C78D8679}" dt="2022-03-02T13:46:53.055" v="4365"/>
          <ac:spMkLst>
            <pc:docMk/>
            <pc:sldMk cId="3185248070" sldId="304"/>
            <ac:spMk id="25" creationId="{9897B1B9-EB78-41AF-AC33-1E8F7714B11F}"/>
          </ac:spMkLst>
        </pc:spChg>
        <pc:spChg chg="mod">
          <ac:chgData name="Thùy Linh" userId="59c9697ca38a4bc2" providerId="LiveId" clId="{321EA943-DB95-5045-A2A9-DFF4C78D8679}" dt="2022-03-02T13:46:42.426" v="4364"/>
          <ac:spMkLst>
            <pc:docMk/>
            <pc:sldMk cId="3185248070" sldId="304"/>
            <ac:spMk id="27" creationId="{D96707EC-5A82-4050-B897-6DBAB63AC957}"/>
          </ac:spMkLst>
        </pc:spChg>
        <pc:spChg chg="mod">
          <ac:chgData name="Thùy Linh" userId="59c9697ca38a4bc2" providerId="LiveId" clId="{321EA943-DB95-5045-A2A9-DFF4C78D8679}" dt="2022-03-02T13:45:59.211" v="4350"/>
          <ac:spMkLst>
            <pc:docMk/>
            <pc:sldMk cId="3185248070" sldId="304"/>
            <ac:spMk id="33" creationId="{9B5DABB8-849A-4D2D-930C-9CA07BFC5BDE}"/>
          </ac:spMkLst>
        </pc:spChg>
        <pc:spChg chg="mod">
          <ac:chgData name="Thùy Linh" userId="59c9697ca38a4bc2" providerId="LiveId" clId="{321EA943-DB95-5045-A2A9-DFF4C78D8679}" dt="2022-03-02T13:46:19.854" v="4353"/>
          <ac:spMkLst>
            <pc:docMk/>
            <pc:sldMk cId="3185248070" sldId="304"/>
            <ac:spMk id="34" creationId="{42A746A3-96B8-42A5-8EFA-A104DB6B2F69}"/>
          </ac:spMkLst>
        </pc:spChg>
      </pc:sldChg>
      <pc:sldChg chg="new del ord">
        <pc:chgData name="Thùy Linh" userId="59c9697ca38a4bc2" providerId="LiveId" clId="{321EA943-DB95-5045-A2A9-DFF4C78D8679}" dt="2022-03-02T14:12:06.123" v="4533" actId="2696"/>
        <pc:sldMkLst>
          <pc:docMk/>
          <pc:sldMk cId="1984415147" sldId="305"/>
        </pc:sldMkLst>
      </pc:sldChg>
      <pc:sldChg chg="add">
        <pc:chgData name="Thùy Linh" userId="59c9697ca38a4bc2" providerId="LiveId" clId="{321EA943-DB95-5045-A2A9-DFF4C78D8679}" dt="2022-03-02T14:12:01.992" v="4532"/>
        <pc:sldMkLst>
          <pc:docMk/>
          <pc:sldMk cId="2298323250" sldId="306"/>
        </pc:sldMkLst>
      </pc:sldChg>
      <pc:sldChg chg="modSp new mod ord">
        <pc:chgData name="Thùy Linh" userId="59c9697ca38a4bc2" providerId="LiveId" clId="{321EA943-DB95-5045-A2A9-DFF4C78D8679}" dt="2022-03-02T14:14:57.110" v="4586" actId="20578"/>
        <pc:sldMkLst>
          <pc:docMk/>
          <pc:sldMk cId="3177560695" sldId="307"/>
        </pc:sldMkLst>
        <pc:spChg chg="mod">
          <ac:chgData name="Thùy Linh" userId="59c9697ca38a4bc2" providerId="LiveId" clId="{321EA943-DB95-5045-A2A9-DFF4C78D8679}" dt="2022-03-02T14:13:33.781" v="4547" actId="2711"/>
          <ac:spMkLst>
            <pc:docMk/>
            <pc:sldMk cId="3177560695" sldId="307"/>
            <ac:spMk id="2" creationId="{4E78C08A-57A1-584D-9F26-2D5929BEB4C7}"/>
          </ac:spMkLst>
        </pc:spChg>
        <pc:spChg chg="mod">
          <ac:chgData name="Thùy Linh" userId="59c9697ca38a4bc2" providerId="LiveId" clId="{321EA943-DB95-5045-A2A9-DFF4C78D8679}" dt="2022-03-02T14:14:36.948" v="4585" actId="20577"/>
          <ac:spMkLst>
            <pc:docMk/>
            <pc:sldMk cId="3177560695" sldId="307"/>
            <ac:spMk id="3" creationId="{E8853BFD-1E38-DD40-898A-8A38D6538E08}"/>
          </ac:spMkLst>
        </pc:spChg>
      </pc:sldChg>
      <pc:sldMasterChg chg="delSldLayout">
        <pc:chgData name="Thùy Linh" userId="59c9697ca38a4bc2" providerId="LiveId" clId="{321EA943-DB95-5045-A2A9-DFF4C78D8679}" dt="2022-03-02T12:47:32.495" v="3593" actId="2696"/>
        <pc:sldMasterMkLst>
          <pc:docMk/>
          <pc:sldMasterMk cId="0" sldId="2147483671"/>
        </pc:sldMasterMkLst>
        <pc:sldLayoutChg chg="del">
          <pc:chgData name="Thùy Linh" userId="59c9697ca38a4bc2" providerId="LiveId" clId="{321EA943-DB95-5045-A2A9-DFF4C78D8679}" dt="2022-03-02T12:47:28.168" v="3591" actId="2696"/>
          <pc:sldLayoutMkLst>
            <pc:docMk/>
            <pc:sldMasterMk cId="0" sldId="2147483671"/>
            <pc:sldLayoutMk cId="0" sldId="2147483660"/>
          </pc:sldLayoutMkLst>
        </pc:sldLayoutChg>
        <pc:sldLayoutChg chg="del">
          <pc:chgData name="Thùy Linh" userId="59c9697ca38a4bc2" providerId="LiveId" clId="{321EA943-DB95-5045-A2A9-DFF4C78D8679}" dt="2022-03-02T12:47:32.495" v="3593" actId="2696"/>
          <pc:sldLayoutMkLst>
            <pc:docMk/>
            <pc:sldMasterMk cId="0" sldId="2147483671"/>
            <pc:sldLayoutMk cId="0" sldId="2147483662"/>
          </pc:sldLayoutMkLst>
        </pc:sldLayoutChg>
        <pc:sldLayoutChg chg="del">
          <pc:chgData name="Thùy Linh" userId="59c9697ca38a4bc2" providerId="LiveId" clId="{321EA943-DB95-5045-A2A9-DFF4C78D8679}" dt="2022-03-02T03:34:27.826" v="76" actId="2696"/>
          <pc:sldLayoutMkLst>
            <pc:docMk/>
            <pc:sldMasterMk cId="0" sldId="2147483671"/>
            <pc:sldLayoutMk cId="1001357530" sldId="2147483695"/>
          </pc:sldLayoutMkLst>
        </pc:sldLayoutChg>
      </pc:sldMasterChg>
      <pc:sldMasterChg chg="del delSldLayout">
        <pc:chgData name="Thùy Linh" userId="59c9697ca38a4bc2" providerId="LiveId" clId="{321EA943-DB95-5045-A2A9-DFF4C78D8679}" dt="2022-03-02T03:34:24.462" v="70" actId="2696"/>
        <pc:sldMasterMkLst>
          <pc:docMk/>
          <pc:sldMasterMk cId="2752866933" sldId="2147483672"/>
        </pc:sldMasterMkLst>
        <pc:sldLayoutChg chg="del">
          <pc:chgData name="Thùy Linh" userId="59c9697ca38a4bc2" providerId="LiveId" clId="{321EA943-DB95-5045-A2A9-DFF4C78D8679}" dt="2022-03-02T03:34:24.462" v="70" actId="2696"/>
          <pc:sldLayoutMkLst>
            <pc:docMk/>
            <pc:sldMasterMk cId="2752866933" sldId="2147483672"/>
            <pc:sldLayoutMk cId="1237068692" sldId="2147483673"/>
          </pc:sldLayoutMkLst>
        </pc:sldLayoutChg>
        <pc:sldLayoutChg chg="del">
          <pc:chgData name="Thùy Linh" userId="59c9697ca38a4bc2" providerId="LiveId" clId="{321EA943-DB95-5045-A2A9-DFF4C78D8679}" dt="2022-03-02T03:34:24.462" v="70" actId="2696"/>
          <pc:sldLayoutMkLst>
            <pc:docMk/>
            <pc:sldMasterMk cId="2752866933" sldId="2147483672"/>
            <pc:sldLayoutMk cId="1054042187" sldId="2147483674"/>
          </pc:sldLayoutMkLst>
        </pc:sldLayoutChg>
        <pc:sldLayoutChg chg="del">
          <pc:chgData name="Thùy Linh" userId="59c9697ca38a4bc2" providerId="LiveId" clId="{321EA943-DB95-5045-A2A9-DFF4C78D8679}" dt="2022-03-02T03:34:24.462" v="70" actId="2696"/>
          <pc:sldLayoutMkLst>
            <pc:docMk/>
            <pc:sldMasterMk cId="2752866933" sldId="2147483672"/>
            <pc:sldLayoutMk cId="2790302910" sldId="2147483675"/>
          </pc:sldLayoutMkLst>
        </pc:sldLayoutChg>
        <pc:sldLayoutChg chg="del">
          <pc:chgData name="Thùy Linh" userId="59c9697ca38a4bc2" providerId="LiveId" clId="{321EA943-DB95-5045-A2A9-DFF4C78D8679}" dt="2022-03-02T03:34:24.462" v="70" actId="2696"/>
          <pc:sldLayoutMkLst>
            <pc:docMk/>
            <pc:sldMasterMk cId="2752866933" sldId="2147483672"/>
            <pc:sldLayoutMk cId="3842769943" sldId="2147483676"/>
          </pc:sldLayoutMkLst>
        </pc:sldLayoutChg>
        <pc:sldLayoutChg chg="del">
          <pc:chgData name="Thùy Linh" userId="59c9697ca38a4bc2" providerId="LiveId" clId="{321EA943-DB95-5045-A2A9-DFF4C78D8679}" dt="2022-03-02T03:34:24.462" v="70" actId="2696"/>
          <pc:sldLayoutMkLst>
            <pc:docMk/>
            <pc:sldMasterMk cId="2752866933" sldId="2147483672"/>
            <pc:sldLayoutMk cId="1976375569" sldId="2147483677"/>
          </pc:sldLayoutMkLst>
        </pc:sldLayoutChg>
        <pc:sldLayoutChg chg="del">
          <pc:chgData name="Thùy Linh" userId="59c9697ca38a4bc2" providerId="LiveId" clId="{321EA943-DB95-5045-A2A9-DFF4C78D8679}" dt="2022-03-02T03:34:24.462" v="70" actId="2696"/>
          <pc:sldLayoutMkLst>
            <pc:docMk/>
            <pc:sldMasterMk cId="2752866933" sldId="2147483672"/>
            <pc:sldLayoutMk cId="4259882146" sldId="2147483678"/>
          </pc:sldLayoutMkLst>
        </pc:sldLayoutChg>
        <pc:sldLayoutChg chg="del">
          <pc:chgData name="Thùy Linh" userId="59c9697ca38a4bc2" providerId="LiveId" clId="{321EA943-DB95-5045-A2A9-DFF4C78D8679}" dt="2022-03-02T03:34:24.462" v="70" actId="2696"/>
          <pc:sldLayoutMkLst>
            <pc:docMk/>
            <pc:sldMasterMk cId="2752866933" sldId="2147483672"/>
            <pc:sldLayoutMk cId="551173557" sldId="2147483679"/>
          </pc:sldLayoutMkLst>
        </pc:sldLayoutChg>
        <pc:sldLayoutChg chg="del">
          <pc:chgData name="Thùy Linh" userId="59c9697ca38a4bc2" providerId="LiveId" clId="{321EA943-DB95-5045-A2A9-DFF4C78D8679}" dt="2022-03-02T03:34:24.462" v="70" actId="2696"/>
          <pc:sldLayoutMkLst>
            <pc:docMk/>
            <pc:sldMasterMk cId="2752866933" sldId="2147483672"/>
            <pc:sldLayoutMk cId="3253899666" sldId="2147483680"/>
          </pc:sldLayoutMkLst>
        </pc:sldLayoutChg>
        <pc:sldLayoutChg chg="del">
          <pc:chgData name="Thùy Linh" userId="59c9697ca38a4bc2" providerId="LiveId" clId="{321EA943-DB95-5045-A2A9-DFF4C78D8679}" dt="2022-03-02T03:34:24.462" v="70" actId="2696"/>
          <pc:sldLayoutMkLst>
            <pc:docMk/>
            <pc:sldMasterMk cId="2752866933" sldId="2147483672"/>
            <pc:sldLayoutMk cId="3375455745" sldId="2147483681"/>
          </pc:sldLayoutMkLst>
        </pc:sldLayoutChg>
        <pc:sldLayoutChg chg="del">
          <pc:chgData name="Thùy Linh" userId="59c9697ca38a4bc2" providerId="LiveId" clId="{321EA943-DB95-5045-A2A9-DFF4C78D8679}" dt="2022-03-02T03:34:24.462" v="70" actId="2696"/>
          <pc:sldLayoutMkLst>
            <pc:docMk/>
            <pc:sldMasterMk cId="2752866933" sldId="2147483672"/>
            <pc:sldLayoutMk cId="1532471810" sldId="2147483682"/>
          </pc:sldLayoutMkLst>
        </pc:sldLayoutChg>
        <pc:sldLayoutChg chg="del">
          <pc:chgData name="Thùy Linh" userId="59c9697ca38a4bc2" providerId="LiveId" clId="{321EA943-DB95-5045-A2A9-DFF4C78D8679}" dt="2022-03-02T03:34:24.462" v="70" actId="2696"/>
          <pc:sldLayoutMkLst>
            <pc:docMk/>
            <pc:sldMasterMk cId="2752866933" sldId="2147483672"/>
            <pc:sldLayoutMk cId="2493568549" sldId="2147483683"/>
          </pc:sldLayoutMkLst>
        </pc:sldLayoutChg>
        <pc:sldLayoutChg chg="del">
          <pc:chgData name="Thùy Linh" userId="59c9697ca38a4bc2" providerId="LiveId" clId="{321EA943-DB95-5045-A2A9-DFF4C78D8679}" dt="2022-03-02T03:34:24.462" v="70" actId="2696"/>
          <pc:sldLayoutMkLst>
            <pc:docMk/>
            <pc:sldMasterMk cId="2752866933" sldId="2147483672"/>
            <pc:sldLayoutMk cId="2536855222" sldId="2147483684"/>
          </pc:sldLayoutMkLst>
        </pc:sldLayoutChg>
        <pc:sldLayoutChg chg="del">
          <pc:chgData name="Thùy Linh" userId="59c9697ca38a4bc2" providerId="LiveId" clId="{321EA943-DB95-5045-A2A9-DFF4C78D8679}" dt="2022-03-02T03:34:24.462" v="70" actId="2696"/>
          <pc:sldLayoutMkLst>
            <pc:docMk/>
            <pc:sldMasterMk cId="2752866933" sldId="2147483672"/>
            <pc:sldLayoutMk cId="2546735151" sldId="2147483685"/>
          </pc:sldLayoutMkLst>
        </pc:sldLayoutChg>
        <pc:sldLayoutChg chg="del">
          <pc:chgData name="Thùy Linh" userId="59c9697ca38a4bc2" providerId="LiveId" clId="{321EA943-DB95-5045-A2A9-DFF4C78D8679}" dt="2022-03-02T03:34:24.462" v="70" actId="2696"/>
          <pc:sldLayoutMkLst>
            <pc:docMk/>
            <pc:sldMasterMk cId="2752866933" sldId="2147483672"/>
            <pc:sldLayoutMk cId="1465925047" sldId="2147483686"/>
          </pc:sldLayoutMkLst>
        </pc:sldLayoutChg>
        <pc:sldLayoutChg chg="del">
          <pc:chgData name="Thùy Linh" userId="59c9697ca38a4bc2" providerId="LiveId" clId="{321EA943-DB95-5045-A2A9-DFF4C78D8679}" dt="2022-03-02T03:34:24.462" v="70" actId="2696"/>
          <pc:sldLayoutMkLst>
            <pc:docMk/>
            <pc:sldMasterMk cId="2752866933" sldId="2147483672"/>
            <pc:sldLayoutMk cId="3392640218" sldId="2147483687"/>
          </pc:sldLayoutMkLst>
        </pc:sldLayoutChg>
        <pc:sldLayoutChg chg="del">
          <pc:chgData name="Thùy Linh" userId="59c9697ca38a4bc2" providerId="LiveId" clId="{321EA943-DB95-5045-A2A9-DFF4C78D8679}" dt="2022-03-02T03:34:24.462" v="70" actId="2696"/>
          <pc:sldLayoutMkLst>
            <pc:docMk/>
            <pc:sldMasterMk cId="2752866933" sldId="2147483672"/>
            <pc:sldLayoutMk cId="3021216091" sldId="2147483688"/>
          </pc:sldLayoutMkLst>
        </pc:sldLayoutChg>
        <pc:sldLayoutChg chg="del">
          <pc:chgData name="Thùy Linh" userId="59c9697ca38a4bc2" providerId="LiveId" clId="{321EA943-DB95-5045-A2A9-DFF4C78D8679}" dt="2022-03-02T03:34:24.462" v="70" actId="2696"/>
          <pc:sldLayoutMkLst>
            <pc:docMk/>
            <pc:sldMasterMk cId="2752866933" sldId="2147483672"/>
            <pc:sldLayoutMk cId="2487255771" sldId="2147483689"/>
          </pc:sldLayoutMkLst>
        </pc:sldLayoutChg>
        <pc:sldLayoutChg chg="del">
          <pc:chgData name="Thùy Linh" userId="59c9697ca38a4bc2" providerId="LiveId" clId="{321EA943-DB95-5045-A2A9-DFF4C78D8679}" dt="2022-03-02T03:34:24.462" v="70" actId="2696"/>
          <pc:sldLayoutMkLst>
            <pc:docMk/>
            <pc:sldMasterMk cId="2752866933" sldId="2147483672"/>
            <pc:sldLayoutMk cId="3386598007" sldId="2147483690"/>
          </pc:sldLayoutMkLst>
        </pc:sldLayoutChg>
        <pc:sldLayoutChg chg="del">
          <pc:chgData name="Thùy Linh" userId="59c9697ca38a4bc2" providerId="LiveId" clId="{321EA943-DB95-5045-A2A9-DFF4C78D8679}" dt="2022-03-02T03:34:24.462" v="70" actId="2696"/>
          <pc:sldLayoutMkLst>
            <pc:docMk/>
            <pc:sldMasterMk cId="2752866933" sldId="2147483672"/>
            <pc:sldLayoutMk cId="620832670" sldId="2147483691"/>
          </pc:sldLayoutMkLst>
        </pc:sldLayoutChg>
        <pc:sldLayoutChg chg="del">
          <pc:chgData name="Thùy Linh" userId="59c9697ca38a4bc2" providerId="LiveId" clId="{321EA943-DB95-5045-A2A9-DFF4C78D8679}" dt="2022-03-02T03:34:24.462" v="70" actId="2696"/>
          <pc:sldLayoutMkLst>
            <pc:docMk/>
            <pc:sldMasterMk cId="2752866933" sldId="2147483672"/>
            <pc:sldLayoutMk cId="224308866" sldId="2147483692"/>
          </pc:sldLayoutMkLst>
        </pc:sldLayoutChg>
        <pc:sldLayoutChg chg="del">
          <pc:chgData name="Thùy Linh" userId="59c9697ca38a4bc2" providerId="LiveId" clId="{321EA943-DB95-5045-A2A9-DFF4C78D8679}" dt="2022-03-02T03:34:24.462" v="70" actId="2696"/>
          <pc:sldLayoutMkLst>
            <pc:docMk/>
            <pc:sldMasterMk cId="2752866933" sldId="2147483672"/>
            <pc:sldLayoutMk cId="2102173489" sldId="2147483693"/>
          </pc:sldLayoutMkLst>
        </pc:sldLayoutChg>
        <pc:sldLayoutChg chg="del">
          <pc:chgData name="Thùy Linh" userId="59c9697ca38a4bc2" providerId="LiveId" clId="{321EA943-DB95-5045-A2A9-DFF4C78D8679}" dt="2022-03-02T03:34:24.462" v="70" actId="2696"/>
          <pc:sldLayoutMkLst>
            <pc:docMk/>
            <pc:sldMasterMk cId="2752866933" sldId="2147483672"/>
            <pc:sldLayoutMk cId="148093083" sldId="2147483694"/>
          </pc:sldLayoutMkLst>
        </pc:sldLayoutChg>
      </pc:sldMasterChg>
      <pc:sldMasterChg chg="del delSldLayout">
        <pc:chgData name="Thùy Linh" userId="59c9697ca38a4bc2" providerId="LiveId" clId="{321EA943-DB95-5045-A2A9-DFF4C78D8679}" dt="2022-03-02T13:45:16.928" v="4343" actId="2696"/>
        <pc:sldMasterMkLst>
          <pc:docMk/>
          <pc:sldMasterMk cId="1630897072" sldId="2147483673"/>
        </pc:sldMasterMkLst>
        <pc:sldLayoutChg chg="del">
          <pc:chgData name="Thùy Linh" userId="59c9697ca38a4bc2" providerId="LiveId" clId="{321EA943-DB95-5045-A2A9-DFF4C78D8679}" dt="2022-03-02T13:45:16.928" v="4343" actId="2696"/>
          <pc:sldLayoutMkLst>
            <pc:docMk/>
            <pc:sldMasterMk cId="1630897072" sldId="2147483673"/>
            <pc:sldLayoutMk cId="846317025" sldId="2147483674"/>
          </pc:sldLayoutMkLst>
        </pc:sldLayoutChg>
        <pc:sldLayoutChg chg="del">
          <pc:chgData name="Thùy Linh" userId="59c9697ca38a4bc2" providerId="LiveId" clId="{321EA943-DB95-5045-A2A9-DFF4C78D8679}" dt="2022-03-02T13:45:16.928" v="4343" actId="2696"/>
          <pc:sldLayoutMkLst>
            <pc:docMk/>
            <pc:sldMasterMk cId="1630897072" sldId="2147483673"/>
            <pc:sldLayoutMk cId="2782722664" sldId="2147483675"/>
          </pc:sldLayoutMkLst>
        </pc:sldLayoutChg>
        <pc:sldLayoutChg chg="del">
          <pc:chgData name="Thùy Linh" userId="59c9697ca38a4bc2" providerId="LiveId" clId="{321EA943-DB95-5045-A2A9-DFF4C78D8679}" dt="2022-03-02T13:45:16.928" v="4343" actId="2696"/>
          <pc:sldLayoutMkLst>
            <pc:docMk/>
            <pc:sldMasterMk cId="1630897072" sldId="2147483673"/>
            <pc:sldLayoutMk cId="412809707" sldId="2147483676"/>
          </pc:sldLayoutMkLst>
        </pc:sldLayoutChg>
        <pc:sldLayoutChg chg="del">
          <pc:chgData name="Thùy Linh" userId="59c9697ca38a4bc2" providerId="LiveId" clId="{321EA943-DB95-5045-A2A9-DFF4C78D8679}" dt="2022-03-02T13:45:16.928" v="4343" actId="2696"/>
          <pc:sldLayoutMkLst>
            <pc:docMk/>
            <pc:sldMasterMk cId="1630897072" sldId="2147483673"/>
            <pc:sldLayoutMk cId="490022576" sldId="2147483677"/>
          </pc:sldLayoutMkLst>
        </pc:sldLayoutChg>
        <pc:sldLayoutChg chg="del">
          <pc:chgData name="Thùy Linh" userId="59c9697ca38a4bc2" providerId="LiveId" clId="{321EA943-DB95-5045-A2A9-DFF4C78D8679}" dt="2022-03-02T13:45:16.928" v="4343" actId="2696"/>
          <pc:sldLayoutMkLst>
            <pc:docMk/>
            <pc:sldMasterMk cId="1630897072" sldId="2147483673"/>
            <pc:sldLayoutMk cId="728607290" sldId="2147483678"/>
          </pc:sldLayoutMkLst>
        </pc:sldLayoutChg>
        <pc:sldLayoutChg chg="del">
          <pc:chgData name="Thùy Linh" userId="59c9697ca38a4bc2" providerId="LiveId" clId="{321EA943-DB95-5045-A2A9-DFF4C78D8679}" dt="2022-03-02T13:45:16.928" v="4343" actId="2696"/>
          <pc:sldLayoutMkLst>
            <pc:docMk/>
            <pc:sldMasterMk cId="1630897072" sldId="2147483673"/>
            <pc:sldLayoutMk cId="2703434637" sldId="2147483679"/>
          </pc:sldLayoutMkLst>
        </pc:sldLayoutChg>
        <pc:sldLayoutChg chg="del">
          <pc:chgData name="Thùy Linh" userId="59c9697ca38a4bc2" providerId="LiveId" clId="{321EA943-DB95-5045-A2A9-DFF4C78D8679}" dt="2022-03-02T13:45:16.928" v="4343" actId="2696"/>
          <pc:sldLayoutMkLst>
            <pc:docMk/>
            <pc:sldMasterMk cId="1630897072" sldId="2147483673"/>
            <pc:sldLayoutMk cId="1778689526" sldId="2147483680"/>
          </pc:sldLayoutMkLst>
        </pc:sldLayoutChg>
        <pc:sldLayoutChg chg="del">
          <pc:chgData name="Thùy Linh" userId="59c9697ca38a4bc2" providerId="LiveId" clId="{321EA943-DB95-5045-A2A9-DFF4C78D8679}" dt="2022-03-02T13:45:16.928" v="4343" actId="2696"/>
          <pc:sldLayoutMkLst>
            <pc:docMk/>
            <pc:sldMasterMk cId="1630897072" sldId="2147483673"/>
            <pc:sldLayoutMk cId="3137784591" sldId="2147483681"/>
          </pc:sldLayoutMkLst>
        </pc:sldLayoutChg>
        <pc:sldLayoutChg chg="del">
          <pc:chgData name="Thùy Linh" userId="59c9697ca38a4bc2" providerId="LiveId" clId="{321EA943-DB95-5045-A2A9-DFF4C78D8679}" dt="2022-03-02T13:45:16.928" v="4343" actId="2696"/>
          <pc:sldLayoutMkLst>
            <pc:docMk/>
            <pc:sldMasterMk cId="1630897072" sldId="2147483673"/>
            <pc:sldLayoutMk cId="595826481" sldId="2147483682"/>
          </pc:sldLayoutMkLst>
        </pc:sldLayoutChg>
        <pc:sldLayoutChg chg="del">
          <pc:chgData name="Thùy Linh" userId="59c9697ca38a4bc2" providerId="LiveId" clId="{321EA943-DB95-5045-A2A9-DFF4C78D8679}" dt="2022-03-02T13:45:16.928" v="4343" actId="2696"/>
          <pc:sldLayoutMkLst>
            <pc:docMk/>
            <pc:sldMasterMk cId="1630897072" sldId="2147483673"/>
            <pc:sldLayoutMk cId="1192835219" sldId="2147483683"/>
          </pc:sldLayoutMkLst>
        </pc:sldLayoutChg>
        <pc:sldLayoutChg chg="del">
          <pc:chgData name="Thùy Linh" userId="59c9697ca38a4bc2" providerId="LiveId" clId="{321EA943-DB95-5045-A2A9-DFF4C78D8679}" dt="2022-03-02T13:45:16.928" v="4343" actId="2696"/>
          <pc:sldLayoutMkLst>
            <pc:docMk/>
            <pc:sldMasterMk cId="1630897072" sldId="2147483673"/>
            <pc:sldLayoutMk cId="2638011452"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4"/>
        <p:cNvGrpSpPr/>
        <p:nvPr/>
      </p:nvGrpSpPr>
      <p:grpSpPr>
        <a:xfrm>
          <a:off x="0" y="0"/>
          <a:ext cx="0" cy="0"/>
          <a:chOff x="0" y="0"/>
          <a:chExt cx="0" cy="0"/>
        </a:xfrm>
      </p:grpSpPr>
      <p:sp>
        <p:nvSpPr>
          <p:cNvPr id="3445" name="Google Shape;3445;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6" name="Google Shape;3446;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7"/>
        <p:cNvGrpSpPr/>
        <p:nvPr/>
      </p:nvGrpSpPr>
      <p:grpSpPr>
        <a:xfrm>
          <a:off x="0" y="0"/>
          <a:ext cx="0" cy="0"/>
          <a:chOff x="0" y="0"/>
          <a:chExt cx="0" cy="0"/>
        </a:xfrm>
      </p:grpSpPr>
      <p:sp>
        <p:nvSpPr>
          <p:cNvPr id="3478" name="Google Shape;3478;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9" name="Google Shape;3479;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0"/>
        <p:cNvGrpSpPr/>
        <p:nvPr/>
      </p:nvGrpSpPr>
      <p:grpSpPr>
        <a:xfrm>
          <a:off x="0" y="0"/>
          <a:ext cx="0" cy="0"/>
          <a:chOff x="0" y="0"/>
          <a:chExt cx="0" cy="0"/>
        </a:xfrm>
      </p:grpSpPr>
      <p:sp>
        <p:nvSpPr>
          <p:cNvPr id="3501" name="Google Shape;3501;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2" name="Google Shape;3502;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9"/>
        <p:cNvGrpSpPr/>
        <p:nvPr/>
      </p:nvGrpSpPr>
      <p:grpSpPr>
        <a:xfrm>
          <a:off x="0" y="0"/>
          <a:ext cx="0" cy="0"/>
          <a:chOff x="0" y="0"/>
          <a:chExt cx="0" cy="0"/>
        </a:xfrm>
      </p:grpSpPr>
      <p:sp>
        <p:nvSpPr>
          <p:cNvPr id="3540" name="Google Shape;3540;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1" name="Google Shape;3541;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5"/>
        <p:cNvGrpSpPr/>
        <p:nvPr/>
      </p:nvGrpSpPr>
      <p:grpSpPr>
        <a:xfrm>
          <a:off x="0" y="0"/>
          <a:ext cx="0" cy="0"/>
          <a:chOff x="0" y="0"/>
          <a:chExt cx="0" cy="0"/>
        </a:xfrm>
      </p:grpSpPr>
      <p:sp>
        <p:nvSpPr>
          <p:cNvPr id="4666" name="Google Shape;4666;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7" name="Google Shape;4667;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2"/>
        <p:cNvGrpSpPr/>
        <p:nvPr/>
      </p:nvGrpSpPr>
      <p:grpSpPr>
        <a:xfrm>
          <a:off x="0" y="0"/>
          <a:ext cx="0" cy="0"/>
          <a:chOff x="0" y="0"/>
          <a:chExt cx="0" cy="0"/>
        </a:xfrm>
      </p:grpSpPr>
      <p:sp>
        <p:nvSpPr>
          <p:cNvPr id="3493" name="Google Shape;3493;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4" name="Google Shape;3494;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4"/>
        <p:cNvGrpSpPr/>
        <p:nvPr/>
      </p:nvGrpSpPr>
      <p:grpSpPr>
        <a:xfrm>
          <a:off x="0" y="0"/>
          <a:ext cx="0" cy="0"/>
          <a:chOff x="0" y="0"/>
          <a:chExt cx="0" cy="0"/>
        </a:xfrm>
      </p:grpSpPr>
      <p:sp>
        <p:nvSpPr>
          <p:cNvPr id="3445" name="Google Shape;3445;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6" name="Google Shape;3446;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547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7"/>
        <p:cNvGrpSpPr/>
        <p:nvPr/>
      </p:nvGrpSpPr>
      <p:grpSpPr>
        <a:xfrm>
          <a:off x="0" y="0"/>
          <a:ext cx="0" cy="0"/>
          <a:chOff x="0" y="0"/>
          <a:chExt cx="0" cy="0"/>
        </a:xfrm>
      </p:grpSpPr>
      <p:sp>
        <p:nvSpPr>
          <p:cNvPr id="3548" name="Google Shape;3548;g1146587f11e_0_1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9" name="Google Shape;3549;g1146587f11e_0_1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8"/>
        <p:cNvGrpSpPr/>
        <p:nvPr/>
      </p:nvGrpSpPr>
      <p:grpSpPr>
        <a:xfrm>
          <a:off x="0" y="0"/>
          <a:ext cx="0" cy="0"/>
          <a:chOff x="0" y="0"/>
          <a:chExt cx="0" cy="0"/>
        </a:xfrm>
      </p:grpSpPr>
      <p:sp>
        <p:nvSpPr>
          <p:cNvPr id="3509" name="Google Shape;3509;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0" name="Google Shape;3510;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sz="1100" b="0" i="1" u="none" strike="noStrike" cap="none" dirty="0">
                <a:solidFill>
                  <a:srgbClr val="000000"/>
                </a:solidFill>
                <a:effectLst/>
                <a:latin typeface="Arial"/>
                <a:ea typeface="Arial"/>
                <a:cs typeface="Arial"/>
                <a:sym typeface="Arial"/>
              </a:rPr>
              <a:t>Tương truyền rằng thời Hùng Vương, Vua Hùng thường lên đỉnh núi Nghĩa Lĩnh để tiến hành nghi lễ tín ngưỡng của cư dân nông nghiệp thờ trời đất, thờ thần lúa, cầu mong mưa thuận gió hoà, mùa màng tươi tốt, nhân khang vật thịnh.</a:t>
            </a:r>
            <a:endParaRPr lang="en-VN" dirty="0"/>
          </a:p>
        </p:txBody>
      </p:sp>
    </p:spTree>
    <p:extLst>
      <p:ext uri="{BB962C8B-B14F-4D97-AF65-F5344CB8AC3E}">
        <p14:creationId xmlns:p14="http://schemas.microsoft.com/office/powerpoint/2010/main" val="409521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8"/>
        <p:cNvGrpSpPr/>
        <p:nvPr/>
      </p:nvGrpSpPr>
      <p:grpSpPr>
        <a:xfrm>
          <a:off x="0" y="0"/>
          <a:ext cx="0" cy="0"/>
          <a:chOff x="0" y="0"/>
          <a:chExt cx="0" cy="0"/>
        </a:xfrm>
      </p:grpSpPr>
      <p:sp>
        <p:nvSpPr>
          <p:cNvPr id="3509" name="Google Shape;3509;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0" name="Google Shape;3510;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3464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8"/>
        <p:cNvGrpSpPr/>
        <p:nvPr/>
      </p:nvGrpSpPr>
      <p:grpSpPr>
        <a:xfrm>
          <a:off x="0" y="0"/>
          <a:ext cx="0" cy="0"/>
          <a:chOff x="0" y="0"/>
          <a:chExt cx="0" cy="0"/>
        </a:xfrm>
      </p:grpSpPr>
      <p:sp>
        <p:nvSpPr>
          <p:cNvPr id="3519" name="Google Shape;3519;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0" name="Google Shape;3520;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8"/>
        <p:cNvGrpSpPr/>
        <p:nvPr/>
      </p:nvGrpSpPr>
      <p:grpSpPr>
        <a:xfrm>
          <a:off x="0" y="0"/>
          <a:ext cx="0" cy="0"/>
          <a:chOff x="0" y="0"/>
          <a:chExt cx="0" cy="0"/>
        </a:xfrm>
      </p:grpSpPr>
      <p:sp>
        <p:nvSpPr>
          <p:cNvPr id="4079" name="Google Shape;4079;ga073618e6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0" name="Google Shape;4080;ga073618e6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bg>
      <p:bgPr>
        <a:solidFill>
          <a:schemeClr val="accent2"/>
        </a:solidFill>
        <a:effectLst/>
      </p:bgPr>
    </p:bg>
    <p:spTree>
      <p:nvGrpSpPr>
        <p:cNvPr id="1" name="Shape 11"/>
        <p:cNvGrpSpPr/>
        <p:nvPr/>
      </p:nvGrpSpPr>
      <p:grpSpPr>
        <a:xfrm>
          <a:off x="0" y="0"/>
          <a:ext cx="0" cy="0"/>
          <a:chOff x="0" y="0"/>
          <a:chExt cx="0" cy="0"/>
        </a:xfrm>
      </p:grpSpPr>
      <p:sp>
        <p:nvSpPr>
          <p:cNvPr id="12" name="Google Shape;12;p2"/>
          <p:cNvSpPr/>
          <p:nvPr/>
        </p:nvSpPr>
        <p:spPr>
          <a:xfrm>
            <a:off x="1235588" y="940238"/>
            <a:ext cx="9720600" cy="4977300"/>
          </a:xfrm>
          <a:prstGeom prst="rect">
            <a:avLst/>
          </a:prstGeom>
          <a:solidFill>
            <a:schemeClr val="lt2"/>
          </a:solidFill>
          <a:ln>
            <a:noFill/>
          </a:ln>
          <a:effectLst>
            <a:outerShdw blurRad="457200" dist="38100" dir="6180000" algn="bl" rotWithShape="0">
              <a:srgbClr val="000000">
                <a:alpha val="29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3" name="Google Shape;13;p2"/>
          <p:cNvPicPr preferRelativeResize="0"/>
          <p:nvPr/>
        </p:nvPicPr>
        <p:blipFill rotWithShape="1">
          <a:blip r:embed="rId2">
            <a:alphaModFix amt="50000"/>
          </a:blip>
          <a:srcRect/>
          <a:stretch/>
        </p:blipFill>
        <p:spPr>
          <a:xfrm>
            <a:off x="1235588" y="940238"/>
            <a:ext cx="9720825" cy="4977524"/>
          </a:xfrm>
          <a:prstGeom prst="rect">
            <a:avLst/>
          </a:prstGeom>
          <a:noFill/>
          <a:ln>
            <a:noFill/>
          </a:ln>
          <a:effectLst>
            <a:outerShdw blurRad="50800" dist="50800" dir="5400000" algn="ctr" rotWithShape="0">
              <a:srgbClr val="000000">
                <a:alpha val="0"/>
              </a:srgbClr>
            </a:outerShdw>
          </a:effectLst>
        </p:spPr>
      </p:pic>
      <p:sp>
        <p:nvSpPr>
          <p:cNvPr id="14" name="Google Shape;14;p2"/>
          <p:cNvSpPr txBox="1">
            <a:spLocks noGrp="1"/>
          </p:cNvSpPr>
          <p:nvPr>
            <p:ph type="title"/>
          </p:nvPr>
        </p:nvSpPr>
        <p:spPr>
          <a:xfrm>
            <a:off x="5202375" y="2031250"/>
            <a:ext cx="5453100" cy="2229300"/>
          </a:xfrm>
          <a:prstGeom prst="rect">
            <a:avLst/>
          </a:prstGeom>
        </p:spPr>
        <p:txBody>
          <a:bodyPr spcFirstLastPara="1" wrap="square" lIns="121900" tIns="121900" rIns="121900" bIns="121900" anchor="b" anchorCtr="0">
            <a:noAutofit/>
          </a:bodyPr>
          <a:lstStyle>
            <a:lvl1pPr lvl="0">
              <a:spcBef>
                <a:spcPts val="0"/>
              </a:spcBef>
              <a:spcAft>
                <a:spcPts val="0"/>
              </a:spcAft>
              <a:buSzPts val="40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5202375" y="4260550"/>
            <a:ext cx="5453100" cy="717900"/>
          </a:xfrm>
          <a:prstGeom prst="rect">
            <a:avLst/>
          </a:prstGeom>
        </p:spPr>
        <p:txBody>
          <a:bodyPr spcFirstLastPara="1" wrap="square" lIns="121900" tIns="121900" rIns="121900" bIns="121900" anchor="t" anchorCtr="0">
            <a:noAutofit/>
          </a:bodyPr>
          <a:lstStyle>
            <a:lvl1pPr lvl="0">
              <a:spcBef>
                <a:spcPts val="0"/>
              </a:spcBef>
              <a:spcAft>
                <a:spcPts val="0"/>
              </a:spcAft>
              <a:buSzPts val="1900"/>
              <a:buNone/>
              <a:defRPr/>
            </a:lvl1pPr>
            <a:lvl2pPr lvl="1">
              <a:spcBef>
                <a:spcPts val="210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a:endParaRPr/>
          </a:p>
        </p:txBody>
      </p:sp>
      <p:grpSp>
        <p:nvGrpSpPr>
          <p:cNvPr id="16" name="Google Shape;16;p2"/>
          <p:cNvGrpSpPr/>
          <p:nvPr/>
        </p:nvGrpSpPr>
        <p:grpSpPr>
          <a:xfrm>
            <a:off x="-1296539" y="856529"/>
            <a:ext cx="7048224" cy="6524786"/>
            <a:chOff x="-1372714" y="367305"/>
            <a:chExt cx="7823537" cy="7242520"/>
          </a:xfrm>
        </p:grpSpPr>
        <p:grpSp>
          <p:nvGrpSpPr>
            <p:cNvPr id="17" name="Google Shape;17;p2"/>
            <p:cNvGrpSpPr/>
            <p:nvPr/>
          </p:nvGrpSpPr>
          <p:grpSpPr>
            <a:xfrm>
              <a:off x="3182929" y="573794"/>
              <a:ext cx="2324237" cy="2191344"/>
              <a:chOff x="6795971" y="2730009"/>
              <a:chExt cx="1945294" cy="1834067"/>
            </a:xfrm>
          </p:grpSpPr>
          <p:sp>
            <p:nvSpPr>
              <p:cNvPr id="18" name="Google Shape;18;p2"/>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 name="Google Shape;20;p2"/>
            <p:cNvGrpSpPr/>
            <p:nvPr/>
          </p:nvGrpSpPr>
          <p:grpSpPr>
            <a:xfrm rot="2563035">
              <a:off x="3691701" y="1391340"/>
              <a:ext cx="2324153" cy="2191264"/>
              <a:chOff x="6795971" y="2730008"/>
              <a:chExt cx="1945294" cy="1834067"/>
            </a:xfrm>
          </p:grpSpPr>
          <p:sp>
            <p:nvSpPr>
              <p:cNvPr id="21" name="Google Shape;21;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 name="Google Shape;23;p2"/>
            <p:cNvGrpSpPr/>
            <p:nvPr/>
          </p:nvGrpSpPr>
          <p:grpSpPr>
            <a:xfrm rot="5991012">
              <a:off x="2394971" y="4192042"/>
              <a:ext cx="3131219" cy="3202625"/>
              <a:chOff x="4862114" y="3366615"/>
              <a:chExt cx="2620676" cy="2680439"/>
            </a:xfrm>
          </p:grpSpPr>
          <p:grpSp>
            <p:nvGrpSpPr>
              <p:cNvPr id="24" name="Google Shape;24;p2"/>
              <p:cNvGrpSpPr/>
              <p:nvPr/>
            </p:nvGrpSpPr>
            <p:grpSpPr>
              <a:xfrm>
                <a:off x="4916585" y="3366615"/>
                <a:ext cx="1945294" cy="1834067"/>
                <a:chOff x="6795971" y="2730008"/>
                <a:chExt cx="1945294" cy="1834067"/>
              </a:xfrm>
            </p:grpSpPr>
            <p:sp>
              <p:nvSpPr>
                <p:cNvPr id="25" name="Google Shape;25;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 name="Google Shape;27;p2"/>
              <p:cNvGrpSpPr/>
              <p:nvPr/>
            </p:nvGrpSpPr>
            <p:grpSpPr>
              <a:xfrm rot="1913837">
                <a:off x="5199801" y="3837509"/>
                <a:ext cx="1945301" cy="1834074"/>
                <a:chOff x="6795972" y="2730006"/>
                <a:chExt cx="1945294" cy="1834067"/>
              </a:xfrm>
            </p:grpSpPr>
            <p:sp>
              <p:nvSpPr>
                <p:cNvPr id="28" name="Google Shape;28;p2"/>
                <p:cNvSpPr/>
                <p:nvPr/>
              </p:nvSpPr>
              <p:spPr>
                <a:xfrm rot="8594692">
                  <a:off x="6956427" y="3109070"/>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0" name="Google Shape;30;p2"/>
            <p:cNvGrpSpPr/>
            <p:nvPr/>
          </p:nvGrpSpPr>
          <p:grpSpPr>
            <a:xfrm rot="-8708045">
              <a:off x="-738373" y="1930794"/>
              <a:ext cx="3131107" cy="3202511"/>
              <a:chOff x="3016380" y="1995015"/>
              <a:chExt cx="2620676" cy="2680440"/>
            </a:xfrm>
          </p:grpSpPr>
          <p:grpSp>
            <p:nvGrpSpPr>
              <p:cNvPr id="31" name="Google Shape;31;p2"/>
              <p:cNvGrpSpPr/>
              <p:nvPr/>
            </p:nvGrpSpPr>
            <p:grpSpPr>
              <a:xfrm>
                <a:off x="3070852" y="1995015"/>
                <a:ext cx="1945294" cy="1834067"/>
                <a:chOff x="6795971" y="2730008"/>
                <a:chExt cx="1945294" cy="1834067"/>
              </a:xfrm>
            </p:grpSpPr>
            <p:sp>
              <p:nvSpPr>
                <p:cNvPr id="32" name="Google Shape;32;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 name="Google Shape;34;p2"/>
              <p:cNvGrpSpPr/>
              <p:nvPr/>
            </p:nvGrpSpPr>
            <p:grpSpPr>
              <a:xfrm rot="1913837">
                <a:off x="3354067" y="2465910"/>
                <a:ext cx="1945301" cy="1834074"/>
                <a:chOff x="6795971" y="2730008"/>
                <a:chExt cx="1945294" cy="1834067"/>
              </a:xfrm>
            </p:grpSpPr>
            <p:sp>
              <p:nvSpPr>
                <p:cNvPr id="35" name="Google Shape;35;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7" name="Google Shape;37;p2"/>
            <p:cNvGrpSpPr/>
            <p:nvPr/>
          </p:nvGrpSpPr>
          <p:grpSpPr>
            <a:xfrm>
              <a:off x="369394" y="367305"/>
              <a:ext cx="4265164" cy="4283680"/>
              <a:chOff x="8302868" y="1340770"/>
              <a:chExt cx="3569773" cy="3585270"/>
            </a:xfrm>
          </p:grpSpPr>
          <p:grpSp>
            <p:nvGrpSpPr>
              <p:cNvPr id="38" name="Google Shape;38;p2"/>
              <p:cNvGrpSpPr/>
              <p:nvPr/>
            </p:nvGrpSpPr>
            <p:grpSpPr>
              <a:xfrm>
                <a:off x="8302868" y="1340770"/>
                <a:ext cx="3569773" cy="3585270"/>
                <a:chOff x="8302868" y="1340770"/>
                <a:chExt cx="3569773" cy="3585270"/>
              </a:xfrm>
            </p:grpSpPr>
            <p:grpSp>
              <p:nvGrpSpPr>
                <p:cNvPr id="39" name="Google Shape;39;p2"/>
                <p:cNvGrpSpPr/>
                <p:nvPr/>
              </p:nvGrpSpPr>
              <p:grpSpPr>
                <a:xfrm>
                  <a:off x="8302868" y="1340770"/>
                  <a:ext cx="3569773" cy="3585270"/>
                  <a:chOff x="1668151" y="66635"/>
                  <a:chExt cx="3569773" cy="3585270"/>
                </a:xfrm>
              </p:grpSpPr>
              <p:sp>
                <p:nvSpPr>
                  <p:cNvPr id="40" name="Google Shape;40;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 name="Google Shape;64;p2"/>
                <p:cNvGrpSpPr/>
                <p:nvPr/>
              </p:nvGrpSpPr>
              <p:grpSpPr>
                <a:xfrm rot="166391">
                  <a:off x="8608485" y="1696827"/>
                  <a:ext cx="2884899" cy="2897423"/>
                  <a:chOff x="1668151" y="66635"/>
                  <a:chExt cx="3569773" cy="3585270"/>
                </a:xfrm>
              </p:grpSpPr>
              <p:sp>
                <p:nvSpPr>
                  <p:cNvPr id="65" name="Google Shape;65;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9" name="Google Shape;89;p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 name="Google Shape;91;p2"/>
            <p:cNvGrpSpPr/>
            <p:nvPr/>
          </p:nvGrpSpPr>
          <p:grpSpPr>
            <a:xfrm>
              <a:off x="2778711" y="2410332"/>
              <a:ext cx="3042160" cy="3055367"/>
              <a:chOff x="8302868" y="1340770"/>
              <a:chExt cx="3569773" cy="3585270"/>
            </a:xfrm>
          </p:grpSpPr>
          <p:grpSp>
            <p:nvGrpSpPr>
              <p:cNvPr id="92" name="Google Shape;92;p2"/>
              <p:cNvGrpSpPr/>
              <p:nvPr/>
            </p:nvGrpSpPr>
            <p:grpSpPr>
              <a:xfrm>
                <a:off x="8302868" y="1340770"/>
                <a:ext cx="3569773" cy="3585270"/>
                <a:chOff x="8302868" y="1340770"/>
                <a:chExt cx="3569773" cy="3585270"/>
              </a:xfrm>
            </p:grpSpPr>
            <p:grpSp>
              <p:nvGrpSpPr>
                <p:cNvPr id="93" name="Google Shape;93;p2"/>
                <p:cNvGrpSpPr/>
                <p:nvPr/>
              </p:nvGrpSpPr>
              <p:grpSpPr>
                <a:xfrm>
                  <a:off x="8302868" y="1340770"/>
                  <a:ext cx="3569773" cy="3585270"/>
                  <a:chOff x="1668151" y="66635"/>
                  <a:chExt cx="3569773" cy="3585270"/>
                </a:xfrm>
              </p:grpSpPr>
              <p:sp>
                <p:nvSpPr>
                  <p:cNvPr id="94" name="Google Shape;94;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8" name="Google Shape;118;p2"/>
                <p:cNvGrpSpPr/>
                <p:nvPr/>
              </p:nvGrpSpPr>
              <p:grpSpPr>
                <a:xfrm rot="166391">
                  <a:off x="8608485" y="1696827"/>
                  <a:ext cx="2884899" cy="2897423"/>
                  <a:chOff x="1668151" y="66635"/>
                  <a:chExt cx="3569773" cy="3585270"/>
                </a:xfrm>
              </p:grpSpPr>
              <p:sp>
                <p:nvSpPr>
                  <p:cNvPr id="119" name="Google Shape;119;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3" name="Google Shape;143;p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5" name="Google Shape;145;p2"/>
            <p:cNvGrpSpPr/>
            <p:nvPr/>
          </p:nvGrpSpPr>
          <p:grpSpPr>
            <a:xfrm>
              <a:off x="712104" y="3400933"/>
              <a:ext cx="3363797" cy="3378400"/>
              <a:chOff x="8302868" y="1340770"/>
              <a:chExt cx="3569773" cy="3585270"/>
            </a:xfrm>
          </p:grpSpPr>
          <p:grpSp>
            <p:nvGrpSpPr>
              <p:cNvPr id="146" name="Google Shape;146;p2"/>
              <p:cNvGrpSpPr/>
              <p:nvPr/>
            </p:nvGrpSpPr>
            <p:grpSpPr>
              <a:xfrm>
                <a:off x="8302868" y="1340770"/>
                <a:ext cx="3569773" cy="3585270"/>
                <a:chOff x="8302868" y="1340770"/>
                <a:chExt cx="3569773" cy="3585270"/>
              </a:xfrm>
            </p:grpSpPr>
            <p:grpSp>
              <p:nvGrpSpPr>
                <p:cNvPr id="147" name="Google Shape;147;p2"/>
                <p:cNvGrpSpPr/>
                <p:nvPr/>
              </p:nvGrpSpPr>
              <p:grpSpPr>
                <a:xfrm>
                  <a:off x="8302868" y="1340770"/>
                  <a:ext cx="3569773" cy="3585270"/>
                  <a:chOff x="1668151" y="66635"/>
                  <a:chExt cx="3569773" cy="3585270"/>
                </a:xfrm>
              </p:grpSpPr>
              <p:sp>
                <p:nvSpPr>
                  <p:cNvPr id="148" name="Google Shape;148;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2" name="Google Shape;172;p2"/>
                <p:cNvGrpSpPr/>
                <p:nvPr/>
              </p:nvGrpSpPr>
              <p:grpSpPr>
                <a:xfrm rot="166391">
                  <a:off x="8608485" y="1696827"/>
                  <a:ext cx="2884899" cy="2897423"/>
                  <a:chOff x="1668151" y="66635"/>
                  <a:chExt cx="3569773" cy="3585270"/>
                </a:xfrm>
              </p:grpSpPr>
              <p:sp>
                <p:nvSpPr>
                  <p:cNvPr id="173" name="Google Shape;173;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97" name="Google Shape;197;p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99" name="Google Shape;199;p2"/>
          <p:cNvGrpSpPr/>
          <p:nvPr/>
        </p:nvGrpSpPr>
        <p:grpSpPr>
          <a:xfrm flipH="1">
            <a:off x="8912954" y="-53636"/>
            <a:ext cx="3507146" cy="3443133"/>
            <a:chOff x="-46" y="-18511"/>
            <a:chExt cx="3507146" cy="3443133"/>
          </a:xfrm>
        </p:grpSpPr>
        <p:grpSp>
          <p:nvGrpSpPr>
            <p:cNvPr id="200" name="Google Shape;200;p2"/>
            <p:cNvGrpSpPr/>
            <p:nvPr/>
          </p:nvGrpSpPr>
          <p:grpSpPr>
            <a:xfrm>
              <a:off x="1658780" y="98346"/>
              <a:ext cx="1315019" cy="1239830"/>
              <a:chOff x="6795971" y="2730009"/>
              <a:chExt cx="1945294" cy="1834067"/>
            </a:xfrm>
          </p:grpSpPr>
          <p:sp>
            <p:nvSpPr>
              <p:cNvPr id="201" name="Google Shape;201;p2"/>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3" name="Google Shape;203;p2"/>
            <p:cNvGrpSpPr/>
            <p:nvPr/>
          </p:nvGrpSpPr>
          <p:grpSpPr>
            <a:xfrm rot="2563311">
              <a:off x="1946058" y="561073"/>
              <a:ext cx="1314946" cy="1239761"/>
              <a:chOff x="6795971" y="2730008"/>
              <a:chExt cx="1945294" cy="1834067"/>
            </a:xfrm>
          </p:grpSpPr>
          <p:sp>
            <p:nvSpPr>
              <p:cNvPr id="204" name="Google Shape;204;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2"/>
            <p:cNvGrpSpPr/>
            <p:nvPr/>
          </p:nvGrpSpPr>
          <p:grpSpPr>
            <a:xfrm rot="9103505">
              <a:off x="797210" y="1947401"/>
              <a:ext cx="1314924" cy="1239740"/>
              <a:chOff x="6795971" y="2730008"/>
              <a:chExt cx="1945294" cy="1834067"/>
            </a:xfrm>
          </p:grpSpPr>
          <p:sp>
            <p:nvSpPr>
              <p:cNvPr id="207" name="Google Shape;207;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9" name="Google Shape;209;p2"/>
            <p:cNvGrpSpPr/>
            <p:nvPr/>
          </p:nvGrpSpPr>
          <p:grpSpPr>
            <a:xfrm rot="-8763644">
              <a:off x="234028" y="1610385"/>
              <a:ext cx="1314949" cy="1239764"/>
              <a:chOff x="6795971" y="2730008"/>
              <a:chExt cx="1945294" cy="1834067"/>
            </a:xfrm>
          </p:grpSpPr>
          <p:sp>
            <p:nvSpPr>
              <p:cNvPr id="210" name="Google Shape;210;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2" name="Google Shape;212;p2"/>
            <p:cNvGrpSpPr/>
            <p:nvPr/>
          </p:nvGrpSpPr>
          <p:grpSpPr>
            <a:xfrm>
              <a:off x="67016" y="-18511"/>
              <a:ext cx="2413166" cy="2423642"/>
              <a:chOff x="8302868" y="1340770"/>
              <a:chExt cx="3569773" cy="3585270"/>
            </a:xfrm>
          </p:grpSpPr>
          <p:grpSp>
            <p:nvGrpSpPr>
              <p:cNvPr id="213" name="Google Shape;213;p2"/>
              <p:cNvGrpSpPr/>
              <p:nvPr/>
            </p:nvGrpSpPr>
            <p:grpSpPr>
              <a:xfrm>
                <a:off x="8302868" y="1340770"/>
                <a:ext cx="3569773" cy="3585270"/>
                <a:chOff x="8302868" y="1340770"/>
                <a:chExt cx="3569773" cy="3585270"/>
              </a:xfrm>
            </p:grpSpPr>
            <p:grpSp>
              <p:nvGrpSpPr>
                <p:cNvPr id="214" name="Google Shape;214;p2"/>
                <p:cNvGrpSpPr/>
                <p:nvPr/>
              </p:nvGrpSpPr>
              <p:grpSpPr>
                <a:xfrm>
                  <a:off x="8302868" y="1340770"/>
                  <a:ext cx="3569773" cy="3585270"/>
                  <a:chOff x="1668151" y="66635"/>
                  <a:chExt cx="3569773" cy="3585270"/>
                </a:xfrm>
              </p:grpSpPr>
              <p:sp>
                <p:nvSpPr>
                  <p:cNvPr id="215" name="Google Shape;215;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9" name="Google Shape;239;p2"/>
                <p:cNvGrpSpPr/>
                <p:nvPr/>
              </p:nvGrpSpPr>
              <p:grpSpPr>
                <a:xfrm rot="166391">
                  <a:off x="8608485" y="1696827"/>
                  <a:ext cx="2884899" cy="2897423"/>
                  <a:chOff x="1668151" y="66635"/>
                  <a:chExt cx="3569773" cy="3585270"/>
                </a:xfrm>
              </p:grpSpPr>
              <p:sp>
                <p:nvSpPr>
                  <p:cNvPr id="240" name="Google Shape;240;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4" name="Google Shape;264;p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6" name="Google Shape;266;p2"/>
            <p:cNvGrpSpPr/>
            <p:nvPr/>
          </p:nvGrpSpPr>
          <p:grpSpPr>
            <a:xfrm>
              <a:off x="1429552" y="1137270"/>
              <a:ext cx="1720987" cy="1728459"/>
              <a:chOff x="8302868" y="1340770"/>
              <a:chExt cx="3569773" cy="3585270"/>
            </a:xfrm>
          </p:grpSpPr>
          <p:grpSp>
            <p:nvGrpSpPr>
              <p:cNvPr id="267" name="Google Shape;267;p2"/>
              <p:cNvGrpSpPr/>
              <p:nvPr/>
            </p:nvGrpSpPr>
            <p:grpSpPr>
              <a:xfrm>
                <a:off x="8302868" y="1340770"/>
                <a:ext cx="3569773" cy="3585270"/>
                <a:chOff x="8302868" y="1340770"/>
                <a:chExt cx="3569773" cy="3585270"/>
              </a:xfrm>
            </p:grpSpPr>
            <p:grpSp>
              <p:nvGrpSpPr>
                <p:cNvPr id="268" name="Google Shape;268;p2"/>
                <p:cNvGrpSpPr/>
                <p:nvPr/>
              </p:nvGrpSpPr>
              <p:grpSpPr>
                <a:xfrm>
                  <a:off x="8302868" y="1340770"/>
                  <a:ext cx="3569773" cy="3585270"/>
                  <a:chOff x="1668151" y="66635"/>
                  <a:chExt cx="3569773" cy="3585270"/>
                </a:xfrm>
              </p:grpSpPr>
              <p:sp>
                <p:nvSpPr>
                  <p:cNvPr id="269" name="Google Shape;269;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3" name="Google Shape;293;p2"/>
                <p:cNvGrpSpPr/>
                <p:nvPr/>
              </p:nvGrpSpPr>
              <p:grpSpPr>
                <a:xfrm rot="166391">
                  <a:off x="8608485" y="1696827"/>
                  <a:ext cx="2884899" cy="2897423"/>
                  <a:chOff x="1668151" y="66635"/>
                  <a:chExt cx="3569773" cy="3585270"/>
                </a:xfrm>
              </p:grpSpPr>
              <p:sp>
                <p:nvSpPr>
                  <p:cNvPr id="294" name="Google Shape;294;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18" name="Google Shape;318;p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8 Custom Layout 1">
  <p:cSld name="CUSTOM_17">
    <p:bg>
      <p:bgPr>
        <a:solidFill>
          <a:schemeClr val="lt2"/>
        </a:solidFill>
        <a:effectLst/>
      </p:bgPr>
    </p:bg>
    <p:spTree>
      <p:nvGrpSpPr>
        <p:cNvPr id="1" name="Shape 3096"/>
        <p:cNvGrpSpPr/>
        <p:nvPr/>
      </p:nvGrpSpPr>
      <p:grpSpPr>
        <a:xfrm>
          <a:off x="0" y="0"/>
          <a:ext cx="0" cy="0"/>
          <a:chOff x="0" y="0"/>
          <a:chExt cx="0" cy="0"/>
        </a:xfrm>
      </p:grpSpPr>
      <p:grpSp>
        <p:nvGrpSpPr>
          <p:cNvPr id="3097" name="Google Shape;3097;p23"/>
          <p:cNvGrpSpPr/>
          <p:nvPr/>
        </p:nvGrpSpPr>
        <p:grpSpPr>
          <a:xfrm>
            <a:off x="-3379748" y="-6078679"/>
            <a:ext cx="18951495" cy="19015358"/>
            <a:chOff x="-3394471" y="-6056173"/>
            <a:chExt cx="18951495" cy="19015358"/>
          </a:xfrm>
        </p:grpSpPr>
        <p:sp>
          <p:nvSpPr>
            <p:cNvPr id="3098" name="Google Shape;3098;p23"/>
            <p:cNvSpPr/>
            <p:nvPr/>
          </p:nvSpPr>
          <p:spPr>
            <a:xfrm rot="2700000">
              <a:off x="-580517" y="-3319363"/>
              <a:ext cx="13323587" cy="13477875"/>
            </a:xfrm>
            <a:custGeom>
              <a:avLst/>
              <a:gdLst/>
              <a:ahLst/>
              <a:cxnLst/>
              <a:rect l="l" t="t" r="r" b="b"/>
              <a:pathLst>
                <a:path w="13316182" h="13470384" extrusionOk="0">
                  <a:moveTo>
                    <a:pt x="13028182" y="4463459"/>
                  </a:moveTo>
                  <a:lnTo>
                    <a:pt x="13316182" y="4751459"/>
                  </a:lnTo>
                  <a:lnTo>
                    <a:pt x="13316182" y="4947217"/>
                  </a:lnTo>
                  <a:lnTo>
                    <a:pt x="13028182" y="5235217"/>
                  </a:lnTo>
                  <a:close/>
                  <a:moveTo>
                    <a:pt x="12376768" y="3812046"/>
                  </a:moveTo>
                  <a:lnTo>
                    <a:pt x="12664769" y="4100046"/>
                  </a:lnTo>
                  <a:lnTo>
                    <a:pt x="12664769" y="5598630"/>
                  </a:lnTo>
                  <a:lnTo>
                    <a:pt x="12376769" y="5886631"/>
                  </a:lnTo>
                  <a:close/>
                  <a:moveTo>
                    <a:pt x="11725359" y="3160636"/>
                  </a:moveTo>
                  <a:lnTo>
                    <a:pt x="12013359" y="3448636"/>
                  </a:lnTo>
                  <a:lnTo>
                    <a:pt x="12013360" y="6250040"/>
                  </a:lnTo>
                  <a:lnTo>
                    <a:pt x="11725360" y="6538039"/>
                  </a:lnTo>
                  <a:close/>
                  <a:moveTo>
                    <a:pt x="11073951" y="2509228"/>
                  </a:moveTo>
                  <a:lnTo>
                    <a:pt x="11361951" y="2797229"/>
                  </a:lnTo>
                  <a:lnTo>
                    <a:pt x="11361952" y="6901448"/>
                  </a:lnTo>
                  <a:lnTo>
                    <a:pt x="11073951" y="7189448"/>
                  </a:lnTo>
                  <a:close/>
                  <a:moveTo>
                    <a:pt x="10422541" y="1857818"/>
                  </a:moveTo>
                  <a:lnTo>
                    <a:pt x="10710541" y="2145819"/>
                  </a:lnTo>
                  <a:lnTo>
                    <a:pt x="10710542" y="7552858"/>
                  </a:lnTo>
                  <a:lnTo>
                    <a:pt x="10422541" y="7840858"/>
                  </a:lnTo>
                  <a:close/>
                  <a:moveTo>
                    <a:pt x="9771133" y="1206410"/>
                  </a:moveTo>
                  <a:lnTo>
                    <a:pt x="10059133" y="1494411"/>
                  </a:lnTo>
                  <a:lnTo>
                    <a:pt x="10059134" y="8204265"/>
                  </a:lnTo>
                  <a:lnTo>
                    <a:pt x="9771133" y="8492266"/>
                  </a:lnTo>
                  <a:close/>
                  <a:moveTo>
                    <a:pt x="9119723" y="555000"/>
                  </a:moveTo>
                  <a:lnTo>
                    <a:pt x="9407723" y="843000"/>
                  </a:lnTo>
                  <a:lnTo>
                    <a:pt x="9407723" y="8855676"/>
                  </a:lnTo>
                  <a:lnTo>
                    <a:pt x="9119723" y="9143676"/>
                  </a:lnTo>
                  <a:close/>
                  <a:moveTo>
                    <a:pt x="8468318" y="96406"/>
                  </a:moveTo>
                  <a:lnTo>
                    <a:pt x="8564723" y="0"/>
                  </a:lnTo>
                  <a:lnTo>
                    <a:pt x="8756317" y="191594"/>
                  </a:lnTo>
                  <a:lnTo>
                    <a:pt x="8756317" y="9507082"/>
                  </a:lnTo>
                  <a:lnTo>
                    <a:pt x="8468318" y="9795082"/>
                  </a:lnTo>
                  <a:close/>
                  <a:moveTo>
                    <a:pt x="7816904" y="747819"/>
                  </a:moveTo>
                  <a:lnTo>
                    <a:pt x="8104906" y="459818"/>
                  </a:lnTo>
                  <a:lnTo>
                    <a:pt x="8104905" y="10158494"/>
                  </a:lnTo>
                  <a:lnTo>
                    <a:pt x="7816904" y="10446495"/>
                  </a:lnTo>
                  <a:close/>
                  <a:moveTo>
                    <a:pt x="7165499" y="1399224"/>
                  </a:moveTo>
                  <a:lnTo>
                    <a:pt x="7453499" y="1111224"/>
                  </a:lnTo>
                  <a:lnTo>
                    <a:pt x="7453498" y="10809901"/>
                  </a:lnTo>
                  <a:lnTo>
                    <a:pt x="7165499" y="11097901"/>
                  </a:lnTo>
                  <a:close/>
                  <a:moveTo>
                    <a:pt x="6514086" y="2050637"/>
                  </a:moveTo>
                  <a:lnTo>
                    <a:pt x="6802086" y="1762637"/>
                  </a:lnTo>
                  <a:lnTo>
                    <a:pt x="6802086" y="11461313"/>
                  </a:lnTo>
                  <a:lnTo>
                    <a:pt x="6514086" y="11749313"/>
                  </a:lnTo>
                  <a:close/>
                  <a:moveTo>
                    <a:pt x="5862680" y="2702043"/>
                  </a:moveTo>
                  <a:lnTo>
                    <a:pt x="6150680" y="2414043"/>
                  </a:lnTo>
                  <a:lnTo>
                    <a:pt x="6150680" y="12112719"/>
                  </a:lnTo>
                  <a:lnTo>
                    <a:pt x="5862680" y="12400719"/>
                  </a:lnTo>
                  <a:close/>
                  <a:moveTo>
                    <a:pt x="5211269" y="3353454"/>
                  </a:moveTo>
                  <a:lnTo>
                    <a:pt x="5499269" y="3065454"/>
                  </a:lnTo>
                  <a:lnTo>
                    <a:pt x="5499268" y="12764131"/>
                  </a:lnTo>
                  <a:lnTo>
                    <a:pt x="5211269" y="13052130"/>
                  </a:lnTo>
                  <a:close/>
                  <a:moveTo>
                    <a:pt x="4559862" y="4004861"/>
                  </a:moveTo>
                  <a:lnTo>
                    <a:pt x="4847863" y="3716860"/>
                  </a:lnTo>
                  <a:lnTo>
                    <a:pt x="4847862" y="13415537"/>
                  </a:lnTo>
                  <a:lnTo>
                    <a:pt x="4793015" y="13470384"/>
                  </a:lnTo>
                  <a:lnTo>
                    <a:pt x="4559862" y="13237231"/>
                  </a:lnTo>
                  <a:close/>
                  <a:moveTo>
                    <a:pt x="3908450" y="4656273"/>
                  </a:moveTo>
                  <a:lnTo>
                    <a:pt x="4196450" y="4368273"/>
                  </a:lnTo>
                  <a:lnTo>
                    <a:pt x="4196450" y="12873819"/>
                  </a:lnTo>
                  <a:lnTo>
                    <a:pt x="3908450" y="12585818"/>
                  </a:lnTo>
                  <a:close/>
                  <a:moveTo>
                    <a:pt x="3257044" y="5307679"/>
                  </a:moveTo>
                  <a:lnTo>
                    <a:pt x="3545044" y="5019679"/>
                  </a:lnTo>
                  <a:lnTo>
                    <a:pt x="3545044" y="12222413"/>
                  </a:lnTo>
                  <a:lnTo>
                    <a:pt x="3257044" y="11934413"/>
                  </a:lnTo>
                  <a:close/>
                  <a:moveTo>
                    <a:pt x="2605635" y="5959088"/>
                  </a:moveTo>
                  <a:lnTo>
                    <a:pt x="2893635" y="5671088"/>
                  </a:lnTo>
                  <a:lnTo>
                    <a:pt x="2893635" y="11571004"/>
                  </a:lnTo>
                  <a:lnTo>
                    <a:pt x="2605635" y="11283004"/>
                  </a:lnTo>
                  <a:close/>
                  <a:moveTo>
                    <a:pt x="1954225" y="6610498"/>
                  </a:moveTo>
                  <a:lnTo>
                    <a:pt x="2242225" y="6322498"/>
                  </a:lnTo>
                  <a:lnTo>
                    <a:pt x="2242226" y="10919594"/>
                  </a:lnTo>
                  <a:lnTo>
                    <a:pt x="1954225" y="10631594"/>
                  </a:lnTo>
                  <a:close/>
                  <a:moveTo>
                    <a:pt x="1302816" y="7261907"/>
                  </a:moveTo>
                  <a:lnTo>
                    <a:pt x="1590816" y="6973907"/>
                  </a:lnTo>
                  <a:lnTo>
                    <a:pt x="1590816" y="10268184"/>
                  </a:lnTo>
                  <a:lnTo>
                    <a:pt x="1302816" y="9980184"/>
                  </a:lnTo>
                  <a:close/>
                  <a:moveTo>
                    <a:pt x="651407" y="7913316"/>
                  </a:moveTo>
                  <a:lnTo>
                    <a:pt x="939407" y="7625317"/>
                  </a:lnTo>
                  <a:lnTo>
                    <a:pt x="939407" y="9616775"/>
                  </a:lnTo>
                  <a:lnTo>
                    <a:pt x="651407" y="9328776"/>
                  </a:lnTo>
                  <a:close/>
                  <a:moveTo>
                    <a:pt x="0" y="8564724"/>
                  </a:moveTo>
                  <a:lnTo>
                    <a:pt x="288000" y="8276724"/>
                  </a:lnTo>
                  <a:lnTo>
                    <a:pt x="288000" y="8965368"/>
                  </a:lnTo>
                  <a:lnTo>
                    <a:pt x="0" y="8677368"/>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99" name="Google Shape;3099;p23"/>
            <p:cNvSpPr/>
            <p:nvPr/>
          </p:nvSpPr>
          <p:spPr>
            <a:xfrm rot="8100000">
              <a:off x="-558254" y="-3093093"/>
              <a:ext cx="13190087" cy="13342900"/>
            </a:xfrm>
            <a:custGeom>
              <a:avLst/>
              <a:gdLst/>
              <a:ahLst/>
              <a:cxnLst/>
              <a:rect l="l" t="t" r="r" b="b"/>
              <a:pathLst>
                <a:path w="13182756" h="13335484" extrusionOk="0">
                  <a:moveTo>
                    <a:pt x="13028183" y="8775619"/>
                  </a:moveTo>
                  <a:lnTo>
                    <a:pt x="13028183" y="8466472"/>
                  </a:lnTo>
                  <a:lnTo>
                    <a:pt x="13182756" y="8621046"/>
                  </a:lnTo>
                  <a:close/>
                  <a:moveTo>
                    <a:pt x="12376769" y="9427032"/>
                  </a:moveTo>
                  <a:lnTo>
                    <a:pt x="12376769" y="7815059"/>
                  </a:lnTo>
                  <a:lnTo>
                    <a:pt x="12664769" y="8103059"/>
                  </a:lnTo>
                  <a:lnTo>
                    <a:pt x="12664769" y="9139032"/>
                  </a:lnTo>
                  <a:close/>
                  <a:moveTo>
                    <a:pt x="11725360" y="10078441"/>
                  </a:moveTo>
                  <a:lnTo>
                    <a:pt x="11725360" y="7163650"/>
                  </a:lnTo>
                  <a:lnTo>
                    <a:pt x="12013360" y="7451650"/>
                  </a:lnTo>
                  <a:lnTo>
                    <a:pt x="12013361" y="9790441"/>
                  </a:lnTo>
                  <a:close/>
                  <a:moveTo>
                    <a:pt x="11073952" y="10729850"/>
                  </a:moveTo>
                  <a:lnTo>
                    <a:pt x="11073952" y="6512241"/>
                  </a:lnTo>
                  <a:lnTo>
                    <a:pt x="11361953" y="6800242"/>
                  </a:lnTo>
                  <a:lnTo>
                    <a:pt x="11361953" y="10441849"/>
                  </a:lnTo>
                  <a:close/>
                  <a:moveTo>
                    <a:pt x="10422542" y="11381259"/>
                  </a:moveTo>
                  <a:lnTo>
                    <a:pt x="10422542" y="5860832"/>
                  </a:lnTo>
                  <a:lnTo>
                    <a:pt x="10710542" y="6148832"/>
                  </a:lnTo>
                  <a:lnTo>
                    <a:pt x="10710542" y="11093259"/>
                  </a:lnTo>
                  <a:close/>
                  <a:moveTo>
                    <a:pt x="9771134" y="12032667"/>
                  </a:moveTo>
                  <a:lnTo>
                    <a:pt x="9771134" y="5209424"/>
                  </a:lnTo>
                  <a:lnTo>
                    <a:pt x="10059135" y="5497424"/>
                  </a:lnTo>
                  <a:lnTo>
                    <a:pt x="10059135" y="11744666"/>
                  </a:lnTo>
                  <a:close/>
                  <a:moveTo>
                    <a:pt x="9119724" y="12684077"/>
                  </a:moveTo>
                  <a:lnTo>
                    <a:pt x="9119724" y="4558014"/>
                  </a:lnTo>
                  <a:lnTo>
                    <a:pt x="9407724" y="4846013"/>
                  </a:lnTo>
                  <a:lnTo>
                    <a:pt x="9407724" y="12396077"/>
                  </a:lnTo>
                  <a:close/>
                  <a:moveTo>
                    <a:pt x="8468318" y="13335484"/>
                  </a:moveTo>
                  <a:lnTo>
                    <a:pt x="8468318" y="3906608"/>
                  </a:lnTo>
                  <a:lnTo>
                    <a:pt x="8756318" y="4194608"/>
                  </a:lnTo>
                  <a:lnTo>
                    <a:pt x="8756318" y="13047483"/>
                  </a:lnTo>
                  <a:close/>
                  <a:moveTo>
                    <a:pt x="288000" y="5424965"/>
                  </a:moveTo>
                  <a:lnTo>
                    <a:pt x="0" y="5136966"/>
                  </a:lnTo>
                  <a:lnTo>
                    <a:pt x="0" y="4561710"/>
                  </a:lnTo>
                  <a:lnTo>
                    <a:pt x="288000" y="4273710"/>
                  </a:lnTo>
                  <a:close/>
                  <a:moveTo>
                    <a:pt x="939408" y="6076373"/>
                  </a:moveTo>
                  <a:lnTo>
                    <a:pt x="651408" y="5788374"/>
                  </a:lnTo>
                  <a:lnTo>
                    <a:pt x="651408" y="3910302"/>
                  </a:lnTo>
                  <a:lnTo>
                    <a:pt x="939408" y="3622303"/>
                  </a:lnTo>
                  <a:close/>
                  <a:moveTo>
                    <a:pt x="1590816" y="6727782"/>
                  </a:moveTo>
                  <a:lnTo>
                    <a:pt x="1302817" y="6439782"/>
                  </a:lnTo>
                  <a:lnTo>
                    <a:pt x="1302817" y="3258894"/>
                  </a:lnTo>
                  <a:lnTo>
                    <a:pt x="1590816" y="2970894"/>
                  </a:lnTo>
                  <a:close/>
                  <a:moveTo>
                    <a:pt x="2242226" y="7379192"/>
                  </a:moveTo>
                  <a:lnTo>
                    <a:pt x="1954225" y="7091191"/>
                  </a:lnTo>
                  <a:lnTo>
                    <a:pt x="1954225" y="2607485"/>
                  </a:lnTo>
                  <a:lnTo>
                    <a:pt x="2242226" y="2319484"/>
                  </a:lnTo>
                  <a:close/>
                  <a:moveTo>
                    <a:pt x="2893636" y="8030601"/>
                  </a:moveTo>
                  <a:lnTo>
                    <a:pt x="2605636" y="7742601"/>
                  </a:lnTo>
                  <a:lnTo>
                    <a:pt x="2605636" y="1956074"/>
                  </a:lnTo>
                  <a:lnTo>
                    <a:pt x="2893635" y="1668075"/>
                  </a:lnTo>
                  <a:close/>
                  <a:moveTo>
                    <a:pt x="3545045" y="8682011"/>
                  </a:moveTo>
                  <a:lnTo>
                    <a:pt x="3257045" y="8394011"/>
                  </a:lnTo>
                  <a:lnTo>
                    <a:pt x="3257045" y="1304666"/>
                  </a:lnTo>
                  <a:lnTo>
                    <a:pt x="3545045" y="1016666"/>
                  </a:lnTo>
                  <a:close/>
                  <a:moveTo>
                    <a:pt x="4196451" y="9333417"/>
                  </a:moveTo>
                  <a:lnTo>
                    <a:pt x="3908451" y="9045417"/>
                  </a:lnTo>
                  <a:lnTo>
                    <a:pt x="3908451" y="653259"/>
                  </a:lnTo>
                  <a:lnTo>
                    <a:pt x="4196451" y="365259"/>
                  </a:lnTo>
                  <a:close/>
                  <a:moveTo>
                    <a:pt x="4847864" y="9984829"/>
                  </a:moveTo>
                  <a:lnTo>
                    <a:pt x="4559863" y="9696829"/>
                  </a:lnTo>
                  <a:lnTo>
                    <a:pt x="4559863" y="1847"/>
                  </a:lnTo>
                  <a:lnTo>
                    <a:pt x="4561710" y="0"/>
                  </a:lnTo>
                  <a:lnTo>
                    <a:pt x="4847864" y="286154"/>
                  </a:lnTo>
                  <a:close/>
                  <a:moveTo>
                    <a:pt x="5499269" y="10636235"/>
                  </a:moveTo>
                  <a:lnTo>
                    <a:pt x="5211270" y="10348236"/>
                  </a:lnTo>
                  <a:lnTo>
                    <a:pt x="5211270" y="649559"/>
                  </a:lnTo>
                  <a:lnTo>
                    <a:pt x="5499270" y="937559"/>
                  </a:lnTo>
                  <a:close/>
                  <a:moveTo>
                    <a:pt x="6150681" y="11287647"/>
                  </a:moveTo>
                  <a:lnTo>
                    <a:pt x="5862681" y="10999647"/>
                  </a:lnTo>
                  <a:lnTo>
                    <a:pt x="5862681" y="1300970"/>
                  </a:lnTo>
                  <a:lnTo>
                    <a:pt x="6150681" y="1588971"/>
                  </a:lnTo>
                  <a:close/>
                  <a:moveTo>
                    <a:pt x="6802087" y="11939053"/>
                  </a:moveTo>
                  <a:lnTo>
                    <a:pt x="6514087" y="11651053"/>
                  </a:lnTo>
                  <a:lnTo>
                    <a:pt x="6514087" y="1952377"/>
                  </a:lnTo>
                  <a:lnTo>
                    <a:pt x="6802087" y="2240376"/>
                  </a:lnTo>
                  <a:close/>
                  <a:moveTo>
                    <a:pt x="7453499" y="12590465"/>
                  </a:moveTo>
                  <a:lnTo>
                    <a:pt x="7165499" y="12302465"/>
                  </a:lnTo>
                  <a:lnTo>
                    <a:pt x="7165500" y="2603790"/>
                  </a:lnTo>
                  <a:lnTo>
                    <a:pt x="7453500" y="2891789"/>
                  </a:lnTo>
                  <a:close/>
                  <a:moveTo>
                    <a:pt x="8104906" y="13241872"/>
                  </a:moveTo>
                  <a:lnTo>
                    <a:pt x="7816905" y="12953871"/>
                  </a:lnTo>
                  <a:lnTo>
                    <a:pt x="7816905" y="3255194"/>
                  </a:lnTo>
                  <a:lnTo>
                    <a:pt x="8104906" y="3543196"/>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3100" name="Google Shape;3100;p23"/>
          <p:cNvGrpSpPr/>
          <p:nvPr/>
        </p:nvGrpSpPr>
        <p:grpSpPr>
          <a:xfrm>
            <a:off x="-3379748" y="-6084104"/>
            <a:ext cx="18951495" cy="19015358"/>
            <a:chOff x="-3394471" y="-6056173"/>
            <a:chExt cx="18951495" cy="19015358"/>
          </a:xfrm>
        </p:grpSpPr>
        <p:sp>
          <p:nvSpPr>
            <p:cNvPr id="3101" name="Google Shape;3101;p23"/>
            <p:cNvSpPr/>
            <p:nvPr/>
          </p:nvSpPr>
          <p:spPr>
            <a:xfrm rot="2700000">
              <a:off x="-580517" y="-3319363"/>
              <a:ext cx="13323587" cy="13477875"/>
            </a:xfrm>
            <a:custGeom>
              <a:avLst/>
              <a:gdLst/>
              <a:ahLst/>
              <a:cxnLst/>
              <a:rect l="l" t="t" r="r" b="b"/>
              <a:pathLst>
                <a:path w="13316182" h="13470384" extrusionOk="0">
                  <a:moveTo>
                    <a:pt x="13028182" y="4463459"/>
                  </a:moveTo>
                  <a:lnTo>
                    <a:pt x="13316182" y="4751459"/>
                  </a:lnTo>
                  <a:lnTo>
                    <a:pt x="13316182" y="4947217"/>
                  </a:lnTo>
                  <a:lnTo>
                    <a:pt x="13028182" y="5235217"/>
                  </a:lnTo>
                  <a:close/>
                  <a:moveTo>
                    <a:pt x="12376768" y="3812046"/>
                  </a:moveTo>
                  <a:lnTo>
                    <a:pt x="12664769" y="4100046"/>
                  </a:lnTo>
                  <a:lnTo>
                    <a:pt x="12664769" y="5598630"/>
                  </a:lnTo>
                  <a:lnTo>
                    <a:pt x="12376769" y="5886631"/>
                  </a:lnTo>
                  <a:close/>
                  <a:moveTo>
                    <a:pt x="11725359" y="3160636"/>
                  </a:moveTo>
                  <a:lnTo>
                    <a:pt x="12013359" y="3448636"/>
                  </a:lnTo>
                  <a:lnTo>
                    <a:pt x="12013360" y="6250040"/>
                  </a:lnTo>
                  <a:lnTo>
                    <a:pt x="11725360" y="6538039"/>
                  </a:lnTo>
                  <a:close/>
                  <a:moveTo>
                    <a:pt x="11073951" y="2509228"/>
                  </a:moveTo>
                  <a:lnTo>
                    <a:pt x="11361951" y="2797229"/>
                  </a:lnTo>
                  <a:lnTo>
                    <a:pt x="11361952" y="6901448"/>
                  </a:lnTo>
                  <a:lnTo>
                    <a:pt x="11073951" y="7189448"/>
                  </a:lnTo>
                  <a:close/>
                  <a:moveTo>
                    <a:pt x="10422541" y="1857818"/>
                  </a:moveTo>
                  <a:lnTo>
                    <a:pt x="10710541" y="2145819"/>
                  </a:lnTo>
                  <a:lnTo>
                    <a:pt x="10710542" y="7552858"/>
                  </a:lnTo>
                  <a:lnTo>
                    <a:pt x="10422541" y="7840858"/>
                  </a:lnTo>
                  <a:close/>
                  <a:moveTo>
                    <a:pt x="9771133" y="1206410"/>
                  </a:moveTo>
                  <a:lnTo>
                    <a:pt x="10059133" y="1494411"/>
                  </a:lnTo>
                  <a:lnTo>
                    <a:pt x="10059134" y="8204265"/>
                  </a:lnTo>
                  <a:lnTo>
                    <a:pt x="9771133" y="8492266"/>
                  </a:lnTo>
                  <a:close/>
                  <a:moveTo>
                    <a:pt x="9119723" y="555000"/>
                  </a:moveTo>
                  <a:lnTo>
                    <a:pt x="9407723" y="843000"/>
                  </a:lnTo>
                  <a:lnTo>
                    <a:pt x="9407723" y="8855676"/>
                  </a:lnTo>
                  <a:lnTo>
                    <a:pt x="9119723" y="9143676"/>
                  </a:lnTo>
                  <a:close/>
                  <a:moveTo>
                    <a:pt x="8468318" y="96406"/>
                  </a:moveTo>
                  <a:lnTo>
                    <a:pt x="8564723" y="0"/>
                  </a:lnTo>
                  <a:lnTo>
                    <a:pt x="8756317" y="191594"/>
                  </a:lnTo>
                  <a:lnTo>
                    <a:pt x="8756317" y="9507082"/>
                  </a:lnTo>
                  <a:lnTo>
                    <a:pt x="8468318" y="9795082"/>
                  </a:lnTo>
                  <a:close/>
                  <a:moveTo>
                    <a:pt x="7816904" y="747819"/>
                  </a:moveTo>
                  <a:lnTo>
                    <a:pt x="8104906" y="459818"/>
                  </a:lnTo>
                  <a:lnTo>
                    <a:pt x="8104905" y="10158494"/>
                  </a:lnTo>
                  <a:lnTo>
                    <a:pt x="7816904" y="10446495"/>
                  </a:lnTo>
                  <a:close/>
                  <a:moveTo>
                    <a:pt x="7165499" y="1399224"/>
                  </a:moveTo>
                  <a:lnTo>
                    <a:pt x="7453499" y="1111224"/>
                  </a:lnTo>
                  <a:lnTo>
                    <a:pt x="7453498" y="10809901"/>
                  </a:lnTo>
                  <a:lnTo>
                    <a:pt x="7165499" y="11097901"/>
                  </a:lnTo>
                  <a:close/>
                  <a:moveTo>
                    <a:pt x="6514086" y="2050637"/>
                  </a:moveTo>
                  <a:lnTo>
                    <a:pt x="6802086" y="1762637"/>
                  </a:lnTo>
                  <a:lnTo>
                    <a:pt x="6802086" y="11461313"/>
                  </a:lnTo>
                  <a:lnTo>
                    <a:pt x="6514086" y="11749313"/>
                  </a:lnTo>
                  <a:close/>
                  <a:moveTo>
                    <a:pt x="5862680" y="2702043"/>
                  </a:moveTo>
                  <a:lnTo>
                    <a:pt x="6150680" y="2414043"/>
                  </a:lnTo>
                  <a:lnTo>
                    <a:pt x="6150680" y="12112719"/>
                  </a:lnTo>
                  <a:lnTo>
                    <a:pt x="5862680" y="12400719"/>
                  </a:lnTo>
                  <a:close/>
                  <a:moveTo>
                    <a:pt x="5211269" y="3353454"/>
                  </a:moveTo>
                  <a:lnTo>
                    <a:pt x="5499269" y="3065454"/>
                  </a:lnTo>
                  <a:lnTo>
                    <a:pt x="5499268" y="12764131"/>
                  </a:lnTo>
                  <a:lnTo>
                    <a:pt x="5211269" y="13052130"/>
                  </a:lnTo>
                  <a:close/>
                  <a:moveTo>
                    <a:pt x="4559862" y="4004861"/>
                  </a:moveTo>
                  <a:lnTo>
                    <a:pt x="4847863" y="3716860"/>
                  </a:lnTo>
                  <a:lnTo>
                    <a:pt x="4847862" y="13415537"/>
                  </a:lnTo>
                  <a:lnTo>
                    <a:pt x="4793015" y="13470384"/>
                  </a:lnTo>
                  <a:lnTo>
                    <a:pt x="4559862" y="13237231"/>
                  </a:lnTo>
                  <a:close/>
                  <a:moveTo>
                    <a:pt x="3908450" y="4656273"/>
                  </a:moveTo>
                  <a:lnTo>
                    <a:pt x="4196450" y="4368273"/>
                  </a:lnTo>
                  <a:lnTo>
                    <a:pt x="4196450" y="12873819"/>
                  </a:lnTo>
                  <a:lnTo>
                    <a:pt x="3908450" y="12585818"/>
                  </a:lnTo>
                  <a:close/>
                  <a:moveTo>
                    <a:pt x="3257044" y="5307679"/>
                  </a:moveTo>
                  <a:lnTo>
                    <a:pt x="3545044" y="5019679"/>
                  </a:lnTo>
                  <a:lnTo>
                    <a:pt x="3545044" y="12222413"/>
                  </a:lnTo>
                  <a:lnTo>
                    <a:pt x="3257044" y="11934413"/>
                  </a:lnTo>
                  <a:close/>
                  <a:moveTo>
                    <a:pt x="2605635" y="5959088"/>
                  </a:moveTo>
                  <a:lnTo>
                    <a:pt x="2893635" y="5671088"/>
                  </a:lnTo>
                  <a:lnTo>
                    <a:pt x="2893635" y="11571004"/>
                  </a:lnTo>
                  <a:lnTo>
                    <a:pt x="2605635" y="11283004"/>
                  </a:lnTo>
                  <a:close/>
                  <a:moveTo>
                    <a:pt x="1954225" y="6610498"/>
                  </a:moveTo>
                  <a:lnTo>
                    <a:pt x="2242225" y="6322498"/>
                  </a:lnTo>
                  <a:lnTo>
                    <a:pt x="2242226" y="10919594"/>
                  </a:lnTo>
                  <a:lnTo>
                    <a:pt x="1954225" y="10631594"/>
                  </a:lnTo>
                  <a:close/>
                  <a:moveTo>
                    <a:pt x="1302816" y="7261907"/>
                  </a:moveTo>
                  <a:lnTo>
                    <a:pt x="1590816" y="6973907"/>
                  </a:lnTo>
                  <a:lnTo>
                    <a:pt x="1590816" y="10268184"/>
                  </a:lnTo>
                  <a:lnTo>
                    <a:pt x="1302816" y="9980184"/>
                  </a:lnTo>
                  <a:close/>
                  <a:moveTo>
                    <a:pt x="651407" y="7913316"/>
                  </a:moveTo>
                  <a:lnTo>
                    <a:pt x="939407" y="7625317"/>
                  </a:lnTo>
                  <a:lnTo>
                    <a:pt x="939407" y="9616775"/>
                  </a:lnTo>
                  <a:lnTo>
                    <a:pt x="651407" y="9328776"/>
                  </a:lnTo>
                  <a:close/>
                  <a:moveTo>
                    <a:pt x="0" y="8564724"/>
                  </a:moveTo>
                  <a:lnTo>
                    <a:pt x="288000" y="8276724"/>
                  </a:lnTo>
                  <a:lnTo>
                    <a:pt x="288000" y="8965368"/>
                  </a:lnTo>
                  <a:lnTo>
                    <a:pt x="0" y="8677368"/>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02" name="Google Shape;3102;p23"/>
            <p:cNvSpPr/>
            <p:nvPr/>
          </p:nvSpPr>
          <p:spPr>
            <a:xfrm rot="8100000">
              <a:off x="-558254" y="-3093093"/>
              <a:ext cx="13190087" cy="13342900"/>
            </a:xfrm>
            <a:custGeom>
              <a:avLst/>
              <a:gdLst/>
              <a:ahLst/>
              <a:cxnLst/>
              <a:rect l="l" t="t" r="r" b="b"/>
              <a:pathLst>
                <a:path w="13182756" h="13335484" extrusionOk="0">
                  <a:moveTo>
                    <a:pt x="13028183" y="8775619"/>
                  </a:moveTo>
                  <a:lnTo>
                    <a:pt x="13028183" y="8466472"/>
                  </a:lnTo>
                  <a:lnTo>
                    <a:pt x="13182756" y="8621046"/>
                  </a:lnTo>
                  <a:close/>
                  <a:moveTo>
                    <a:pt x="12376769" y="9427032"/>
                  </a:moveTo>
                  <a:lnTo>
                    <a:pt x="12376769" y="7815059"/>
                  </a:lnTo>
                  <a:lnTo>
                    <a:pt x="12664769" y="8103059"/>
                  </a:lnTo>
                  <a:lnTo>
                    <a:pt x="12664769" y="9139032"/>
                  </a:lnTo>
                  <a:close/>
                  <a:moveTo>
                    <a:pt x="11725360" y="10078441"/>
                  </a:moveTo>
                  <a:lnTo>
                    <a:pt x="11725360" y="7163650"/>
                  </a:lnTo>
                  <a:lnTo>
                    <a:pt x="12013360" y="7451650"/>
                  </a:lnTo>
                  <a:lnTo>
                    <a:pt x="12013361" y="9790441"/>
                  </a:lnTo>
                  <a:close/>
                  <a:moveTo>
                    <a:pt x="11073952" y="10729850"/>
                  </a:moveTo>
                  <a:lnTo>
                    <a:pt x="11073952" y="6512241"/>
                  </a:lnTo>
                  <a:lnTo>
                    <a:pt x="11361953" y="6800242"/>
                  </a:lnTo>
                  <a:lnTo>
                    <a:pt x="11361953" y="10441849"/>
                  </a:lnTo>
                  <a:close/>
                  <a:moveTo>
                    <a:pt x="10422542" y="11381259"/>
                  </a:moveTo>
                  <a:lnTo>
                    <a:pt x="10422542" y="5860832"/>
                  </a:lnTo>
                  <a:lnTo>
                    <a:pt x="10710542" y="6148832"/>
                  </a:lnTo>
                  <a:lnTo>
                    <a:pt x="10710542" y="11093259"/>
                  </a:lnTo>
                  <a:close/>
                  <a:moveTo>
                    <a:pt x="9771134" y="12032667"/>
                  </a:moveTo>
                  <a:lnTo>
                    <a:pt x="9771134" y="5209424"/>
                  </a:lnTo>
                  <a:lnTo>
                    <a:pt x="10059135" y="5497424"/>
                  </a:lnTo>
                  <a:lnTo>
                    <a:pt x="10059135" y="11744666"/>
                  </a:lnTo>
                  <a:close/>
                  <a:moveTo>
                    <a:pt x="9119724" y="12684077"/>
                  </a:moveTo>
                  <a:lnTo>
                    <a:pt x="9119724" y="4558014"/>
                  </a:lnTo>
                  <a:lnTo>
                    <a:pt x="9407724" y="4846013"/>
                  </a:lnTo>
                  <a:lnTo>
                    <a:pt x="9407724" y="12396077"/>
                  </a:lnTo>
                  <a:close/>
                  <a:moveTo>
                    <a:pt x="8468318" y="13335484"/>
                  </a:moveTo>
                  <a:lnTo>
                    <a:pt x="8468318" y="3906608"/>
                  </a:lnTo>
                  <a:lnTo>
                    <a:pt x="8756318" y="4194608"/>
                  </a:lnTo>
                  <a:lnTo>
                    <a:pt x="8756318" y="13047483"/>
                  </a:lnTo>
                  <a:close/>
                  <a:moveTo>
                    <a:pt x="288000" y="5424965"/>
                  </a:moveTo>
                  <a:lnTo>
                    <a:pt x="0" y="5136966"/>
                  </a:lnTo>
                  <a:lnTo>
                    <a:pt x="0" y="4561710"/>
                  </a:lnTo>
                  <a:lnTo>
                    <a:pt x="288000" y="4273710"/>
                  </a:lnTo>
                  <a:close/>
                  <a:moveTo>
                    <a:pt x="939408" y="6076373"/>
                  </a:moveTo>
                  <a:lnTo>
                    <a:pt x="651408" y="5788374"/>
                  </a:lnTo>
                  <a:lnTo>
                    <a:pt x="651408" y="3910302"/>
                  </a:lnTo>
                  <a:lnTo>
                    <a:pt x="939408" y="3622303"/>
                  </a:lnTo>
                  <a:close/>
                  <a:moveTo>
                    <a:pt x="1590816" y="6727782"/>
                  </a:moveTo>
                  <a:lnTo>
                    <a:pt x="1302817" y="6439782"/>
                  </a:lnTo>
                  <a:lnTo>
                    <a:pt x="1302817" y="3258894"/>
                  </a:lnTo>
                  <a:lnTo>
                    <a:pt x="1590816" y="2970894"/>
                  </a:lnTo>
                  <a:close/>
                  <a:moveTo>
                    <a:pt x="2242226" y="7379192"/>
                  </a:moveTo>
                  <a:lnTo>
                    <a:pt x="1954225" y="7091191"/>
                  </a:lnTo>
                  <a:lnTo>
                    <a:pt x="1954225" y="2607485"/>
                  </a:lnTo>
                  <a:lnTo>
                    <a:pt x="2242226" y="2319484"/>
                  </a:lnTo>
                  <a:close/>
                  <a:moveTo>
                    <a:pt x="2893636" y="8030601"/>
                  </a:moveTo>
                  <a:lnTo>
                    <a:pt x="2605636" y="7742601"/>
                  </a:lnTo>
                  <a:lnTo>
                    <a:pt x="2605636" y="1956074"/>
                  </a:lnTo>
                  <a:lnTo>
                    <a:pt x="2893635" y="1668075"/>
                  </a:lnTo>
                  <a:close/>
                  <a:moveTo>
                    <a:pt x="3545045" y="8682011"/>
                  </a:moveTo>
                  <a:lnTo>
                    <a:pt x="3257045" y="8394011"/>
                  </a:lnTo>
                  <a:lnTo>
                    <a:pt x="3257045" y="1304666"/>
                  </a:lnTo>
                  <a:lnTo>
                    <a:pt x="3545045" y="1016666"/>
                  </a:lnTo>
                  <a:close/>
                  <a:moveTo>
                    <a:pt x="4196451" y="9333417"/>
                  </a:moveTo>
                  <a:lnTo>
                    <a:pt x="3908451" y="9045417"/>
                  </a:lnTo>
                  <a:lnTo>
                    <a:pt x="3908451" y="653259"/>
                  </a:lnTo>
                  <a:lnTo>
                    <a:pt x="4196451" y="365259"/>
                  </a:lnTo>
                  <a:close/>
                  <a:moveTo>
                    <a:pt x="4847864" y="9984829"/>
                  </a:moveTo>
                  <a:lnTo>
                    <a:pt x="4559863" y="9696829"/>
                  </a:lnTo>
                  <a:lnTo>
                    <a:pt x="4559863" y="1847"/>
                  </a:lnTo>
                  <a:lnTo>
                    <a:pt x="4561710" y="0"/>
                  </a:lnTo>
                  <a:lnTo>
                    <a:pt x="4847864" y="286154"/>
                  </a:lnTo>
                  <a:close/>
                  <a:moveTo>
                    <a:pt x="5499269" y="10636235"/>
                  </a:moveTo>
                  <a:lnTo>
                    <a:pt x="5211270" y="10348236"/>
                  </a:lnTo>
                  <a:lnTo>
                    <a:pt x="5211270" y="649559"/>
                  </a:lnTo>
                  <a:lnTo>
                    <a:pt x="5499270" y="937559"/>
                  </a:lnTo>
                  <a:close/>
                  <a:moveTo>
                    <a:pt x="6150681" y="11287647"/>
                  </a:moveTo>
                  <a:lnTo>
                    <a:pt x="5862681" y="10999647"/>
                  </a:lnTo>
                  <a:lnTo>
                    <a:pt x="5862681" y="1300970"/>
                  </a:lnTo>
                  <a:lnTo>
                    <a:pt x="6150681" y="1588971"/>
                  </a:lnTo>
                  <a:close/>
                  <a:moveTo>
                    <a:pt x="6802087" y="11939053"/>
                  </a:moveTo>
                  <a:lnTo>
                    <a:pt x="6514087" y="11651053"/>
                  </a:lnTo>
                  <a:lnTo>
                    <a:pt x="6514087" y="1952377"/>
                  </a:lnTo>
                  <a:lnTo>
                    <a:pt x="6802087" y="2240376"/>
                  </a:lnTo>
                  <a:close/>
                  <a:moveTo>
                    <a:pt x="7453499" y="12590465"/>
                  </a:moveTo>
                  <a:lnTo>
                    <a:pt x="7165499" y="12302465"/>
                  </a:lnTo>
                  <a:lnTo>
                    <a:pt x="7165500" y="2603790"/>
                  </a:lnTo>
                  <a:lnTo>
                    <a:pt x="7453500" y="2891789"/>
                  </a:lnTo>
                  <a:close/>
                  <a:moveTo>
                    <a:pt x="8104906" y="13241872"/>
                  </a:moveTo>
                  <a:lnTo>
                    <a:pt x="7816905" y="12953871"/>
                  </a:lnTo>
                  <a:lnTo>
                    <a:pt x="7816905" y="3255194"/>
                  </a:lnTo>
                  <a:lnTo>
                    <a:pt x="8104906" y="3543196"/>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3103" name="Google Shape;3103;p23"/>
          <p:cNvGrpSpPr/>
          <p:nvPr/>
        </p:nvGrpSpPr>
        <p:grpSpPr>
          <a:xfrm rot="-349546">
            <a:off x="3722664" y="1241481"/>
            <a:ext cx="7919720" cy="4679835"/>
            <a:chOff x="2899493" y="1190406"/>
            <a:chExt cx="7920000" cy="4680000"/>
          </a:xfrm>
        </p:grpSpPr>
        <p:sp>
          <p:nvSpPr>
            <p:cNvPr id="3104" name="Google Shape;3104;p23"/>
            <p:cNvSpPr/>
            <p:nvPr/>
          </p:nvSpPr>
          <p:spPr>
            <a:xfrm>
              <a:off x="2899493" y="1190406"/>
              <a:ext cx="7920000" cy="4680000"/>
            </a:xfrm>
            <a:prstGeom prst="rect">
              <a:avLst/>
            </a:prstGeom>
            <a:solidFill>
              <a:schemeClr val="lt1"/>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3105" name="Google Shape;3105;p23"/>
            <p:cNvPicPr preferRelativeResize="0"/>
            <p:nvPr/>
          </p:nvPicPr>
          <p:blipFill rotWithShape="1">
            <a:blip r:embed="rId2">
              <a:alphaModFix amt="50000"/>
            </a:blip>
            <a:srcRect/>
            <a:stretch/>
          </p:blipFill>
          <p:spPr>
            <a:xfrm>
              <a:off x="2899493" y="1190406"/>
              <a:ext cx="7920000" cy="4679998"/>
            </a:xfrm>
            <a:prstGeom prst="rect">
              <a:avLst/>
            </a:prstGeom>
            <a:noFill/>
            <a:ln>
              <a:noFill/>
            </a:ln>
            <a:effectLst>
              <a:outerShdw blurRad="50800" dist="50800" dir="5400000" algn="ctr" rotWithShape="0">
                <a:srgbClr val="000000">
                  <a:alpha val="0"/>
                </a:srgbClr>
              </a:outerShdw>
            </a:effectLst>
          </p:spPr>
        </p:pic>
      </p:grpSp>
      <p:sp>
        <p:nvSpPr>
          <p:cNvPr id="3106" name="Google Shape;3106;p23"/>
          <p:cNvSpPr txBox="1">
            <a:spLocks noGrp="1"/>
          </p:cNvSpPr>
          <p:nvPr>
            <p:ph type="subTitle" idx="1"/>
          </p:nvPr>
        </p:nvSpPr>
        <p:spPr>
          <a:xfrm rot="-310216">
            <a:off x="4660120" y="2945439"/>
            <a:ext cx="6438396" cy="719209"/>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lvl1pPr>
            <a:lvl2pPr lvl="1" algn="ctr" rtl="0">
              <a:spcBef>
                <a:spcPts val="2100"/>
              </a:spcBef>
              <a:spcAft>
                <a:spcPts val="0"/>
              </a:spcAft>
              <a:buSzPts val="2100"/>
              <a:buNone/>
              <a:defRPr sz="2100" b="1"/>
            </a:lvl2pPr>
            <a:lvl3pPr lvl="2" algn="ctr" rtl="0">
              <a:spcBef>
                <a:spcPts val="2100"/>
              </a:spcBef>
              <a:spcAft>
                <a:spcPts val="0"/>
              </a:spcAft>
              <a:buSzPts val="2100"/>
              <a:buNone/>
              <a:defRPr sz="2100" b="1"/>
            </a:lvl3pPr>
            <a:lvl4pPr lvl="3" algn="ctr" rtl="0">
              <a:spcBef>
                <a:spcPts val="2100"/>
              </a:spcBef>
              <a:spcAft>
                <a:spcPts val="0"/>
              </a:spcAft>
              <a:buSzPts val="2100"/>
              <a:buNone/>
              <a:defRPr sz="2100" b="1"/>
            </a:lvl4pPr>
            <a:lvl5pPr lvl="4" algn="ctr" rtl="0">
              <a:spcBef>
                <a:spcPts val="2100"/>
              </a:spcBef>
              <a:spcAft>
                <a:spcPts val="0"/>
              </a:spcAft>
              <a:buSzPts val="2100"/>
              <a:buNone/>
              <a:defRPr sz="2100" b="1"/>
            </a:lvl5pPr>
            <a:lvl6pPr lvl="5" algn="ctr" rtl="0">
              <a:spcBef>
                <a:spcPts val="2100"/>
              </a:spcBef>
              <a:spcAft>
                <a:spcPts val="0"/>
              </a:spcAft>
              <a:buSzPts val="2100"/>
              <a:buNone/>
              <a:defRPr sz="2100" b="1"/>
            </a:lvl6pPr>
            <a:lvl7pPr lvl="6" algn="ctr" rtl="0">
              <a:spcBef>
                <a:spcPts val="2100"/>
              </a:spcBef>
              <a:spcAft>
                <a:spcPts val="0"/>
              </a:spcAft>
              <a:buSzPts val="2100"/>
              <a:buNone/>
              <a:defRPr sz="2100" b="1"/>
            </a:lvl7pPr>
            <a:lvl8pPr lvl="7" algn="ctr" rtl="0">
              <a:spcBef>
                <a:spcPts val="2100"/>
              </a:spcBef>
              <a:spcAft>
                <a:spcPts val="0"/>
              </a:spcAft>
              <a:buSzPts val="2100"/>
              <a:buNone/>
              <a:defRPr sz="2100" b="1"/>
            </a:lvl8pPr>
            <a:lvl9pPr lvl="8" algn="ctr" rtl="0">
              <a:spcBef>
                <a:spcPts val="2100"/>
              </a:spcBef>
              <a:spcAft>
                <a:spcPts val="2100"/>
              </a:spcAft>
              <a:buSzPts val="2100"/>
              <a:buNone/>
              <a:defRPr sz="2100" b="1"/>
            </a:lvl9pPr>
          </a:lstStyle>
          <a:p>
            <a:endParaRPr/>
          </a:p>
        </p:txBody>
      </p:sp>
      <p:sp>
        <p:nvSpPr>
          <p:cNvPr id="3107" name="Google Shape;3107;p23"/>
          <p:cNvSpPr txBox="1">
            <a:spLocks noGrp="1"/>
          </p:cNvSpPr>
          <p:nvPr>
            <p:ph type="title"/>
          </p:nvPr>
        </p:nvSpPr>
        <p:spPr>
          <a:xfrm rot="-310216">
            <a:off x="4550804" y="2017485"/>
            <a:ext cx="6438396" cy="764829"/>
          </a:xfrm>
          <a:prstGeom prst="rect">
            <a:avLst/>
          </a:prstGeom>
        </p:spPr>
        <p:txBody>
          <a:bodyPr spcFirstLastPara="1" wrap="square" lIns="121900" tIns="121900" rIns="121900" bIns="121900" anchor="b" anchorCtr="0">
            <a:noAutofit/>
          </a:bodyPr>
          <a:lstStyle>
            <a:lvl1pPr marL="0" marR="0" lvl="0" indent="0" algn="ctr" rtl="0">
              <a:lnSpc>
                <a:spcPct val="100000"/>
              </a:lnSpc>
              <a:spcBef>
                <a:spcPts val="0"/>
              </a:spcBef>
              <a:spcAft>
                <a:spcPts val="0"/>
              </a:spcAft>
              <a:buClr>
                <a:schemeClr val="dk1"/>
              </a:buClr>
              <a:buSzPts val="5000"/>
              <a:buFont typeface="Aldrich"/>
              <a:buNone/>
              <a:defRPr sz="5000"/>
            </a:lvl1pPr>
            <a:lvl2pPr lvl="1"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3108" name="Google Shape;3108;p23"/>
          <p:cNvSpPr txBox="1">
            <a:spLocks noGrp="1"/>
          </p:cNvSpPr>
          <p:nvPr>
            <p:ph type="body" idx="2"/>
          </p:nvPr>
        </p:nvSpPr>
        <p:spPr>
          <a:xfrm rot="-310216">
            <a:off x="4801371" y="3803307"/>
            <a:ext cx="6438396" cy="1344089"/>
          </a:xfrm>
          <a:prstGeom prst="rect">
            <a:avLst/>
          </a:prstGeom>
        </p:spPr>
        <p:txBody>
          <a:bodyPr spcFirstLastPara="1" wrap="square" lIns="121900" tIns="121900" rIns="121900" bIns="121900" anchor="t" anchorCtr="0">
            <a:noAutofit/>
          </a:bodyPr>
          <a:lstStyle>
            <a:lvl1pPr marL="457200" lvl="0" indent="-349250" algn="ctr">
              <a:lnSpc>
                <a:spcPct val="100000"/>
              </a:lnSpc>
              <a:spcBef>
                <a:spcPts val="0"/>
              </a:spcBef>
              <a:spcAft>
                <a:spcPts val="0"/>
              </a:spcAft>
              <a:buSzPts val="1900"/>
              <a:buChar char="●"/>
              <a:defRPr/>
            </a:lvl1pPr>
            <a:lvl2pPr marL="914400" lvl="1" indent="-349250" algn="ctr">
              <a:lnSpc>
                <a:spcPct val="100000"/>
              </a:lnSpc>
              <a:spcBef>
                <a:spcPts val="0"/>
              </a:spcBef>
              <a:spcAft>
                <a:spcPts val="0"/>
              </a:spcAft>
              <a:buSzPts val="1900"/>
              <a:buChar char="○"/>
              <a:defRPr/>
            </a:lvl2pPr>
            <a:lvl3pPr marL="1371600" lvl="2" indent="-349250" algn="ctr">
              <a:lnSpc>
                <a:spcPct val="100000"/>
              </a:lnSpc>
              <a:spcBef>
                <a:spcPts val="0"/>
              </a:spcBef>
              <a:spcAft>
                <a:spcPts val="0"/>
              </a:spcAft>
              <a:buSzPts val="1900"/>
              <a:buChar char="■"/>
              <a:defRPr/>
            </a:lvl3pPr>
            <a:lvl4pPr marL="1828800" lvl="3" indent="-349250" algn="ctr">
              <a:lnSpc>
                <a:spcPct val="100000"/>
              </a:lnSpc>
              <a:spcBef>
                <a:spcPts val="0"/>
              </a:spcBef>
              <a:spcAft>
                <a:spcPts val="0"/>
              </a:spcAft>
              <a:buSzPts val="1900"/>
              <a:buChar char="●"/>
              <a:defRPr/>
            </a:lvl4pPr>
            <a:lvl5pPr marL="2286000" lvl="4" indent="-349250" algn="ctr">
              <a:lnSpc>
                <a:spcPct val="100000"/>
              </a:lnSpc>
              <a:spcBef>
                <a:spcPts val="0"/>
              </a:spcBef>
              <a:spcAft>
                <a:spcPts val="0"/>
              </a:spcAft>
              <a:buSzPts val="1900"/>
              <a:buChar char="○"/>
              <a:defRPr/>
            </a:lvl5pPr>
            <a:lvl6pPr marL="2743200" lvl="5" indent="-349250" algn="ctr">
              <a:lnSpc>
                <a:spcPct val="100000"/>
              </a:lnSpc>
              <a:spcBef>
                <a:spcPts val="0"/>
              </a:spcBef>
              <a:spcAft>
                <a:spcPts val="0"/>
              </a:spcAft>
              <a:buSzPts val="1900"/>
              <a:buChar char="■"/>
              <a:defRPr/>
            </a:lvl6pPr>
            <a:lvl7pPr marL="3200400" lvl="6" indent="-349250" algn="ctr">
              <a:lnSpc>
                <a:spcPct val="100000"/>
              </a:lnSpc>
              <a:spcBef>
                <a:spcPts val="0"/>
              </a:spcBef>
              <a:spcAft>
                <a:spcPts val="0"/>
              </a:spcAft>
              <a:buSzPts val="1900"/>
              <a:buChar char="●"/>
              <a:defRPr/>
            </a:lvl7pPr>
            <a:lvl8pPr marL="3657600" lvl="7" indent="-349250" algn="ctr">
              <a:lnSpc>
                <a:spcPct val="100000"/>
              </a:lnSpc>
              <a:spcBef>
                <a:spcPts val="0"/>
              </a:spcBef>
              <a:spcAft>
                <a:spcPts val="0"/>
              </a:spcAft>
              <a:buSzPts val="1900"/>
              <a:buChar char="○"/>
              <a:defRPr/>
            </a:lvl8pPr>
            <a:lvl9pPr marL="4114800" lvl="8" indent="-349250" algn="ctr">
              <a:lnSpc>
                <a:spcPct val="100000"/>
              </a:lnSpc>
              <a:spcBef>
                <a:spcPts val="0"/>
              </a:spcBef>
              <a:spcAft>
                <a:spcPts val="0"/>
              </a:spcAft>
              <a:buSzPts val="1900"/>
              <a:buChar char="■"/>
              <a:defRPr/>
            </a:lvl9pPr>
          </a:lstStyle>
          <a:p>
            <a:endParaRPr/>
          </a:p>
        </p:txBody>
      </p:sp>
      <p:grpSp>
        <p:nvGrpSpPr>
          <p:cNvPr id="3109" name="Google Shape;3109;p23"/>
          <p:cNvGrpSpPr/>
          <p:nvPr/>
        </p:nvGrpSpPr>
        <p:grpSpPr>
          <a:xfrm>
            <a:off x="-326358" y="86341"/>
            <a:ext cx="6789150" cy="6987946"/>
            <a:chOff x="-326358" y="86341"/>
            <a:chExt cx="6789150" cy="6987946"/>
          </a:xfrm>
        </p:grpSpPr>
        <p:grpSp>
          <p:nvGrpSpPr>
            <p:cNvPr id="3110" name="Google Shape;3110;p23"/>
            <p:cNvGrpSpPr/>
            <p:nvPr/>
          </p:nvGrpSpPr>
          <p:grpSpPr>
            <a:xfrm>
              <a:off x="2301091" y="5608417"/>
              <a:ext cx="1681936" cy="1465870"/>
              <a:chOff x="7448362" y="6019246"/>
              <a:chExt cx="1425248" cy="1465870"/>
            </a:xfrm>
          </p:grpSpPr>
          <p:sp>
            <p:nvSpPr>
              <p:cNvPr id="3111" name="Google Shape;3111;p23"/>
              <p:cNvSpPr/>
              <p:nvPr/>
            </p:nvSpPr>
            <p:spPr>
              <a:xfrm rot="-1269944" flipH="1">
                <a:off x="8084472" y="6036260"/>
                <a:ext cx="357015" cy="1410285"/>
              </a:xfrm>
              <a:custGeom>
                <a:avLst/>
                <a:gdLst/>
                <a:ahLst/>
                <a:cxnLst/>
                <a:rect l="l" t="t" r="r" b="b"/>
                <a:pathLst>
                  <a:path w="370953" h="2712180" extrusionOk="0">
                    <a:moveTo>
                      <a:pt x="-719" y="45729"/>
                    </a:moveTo>
                    <a:cubicBezTo>
                      <a:pt x="59279" y="188462"/>
                      <a:pt x="108819" y="335385"/>
                      <a:pt x="147490" y="485308"/>
                    </a:cubicBezTo>
                    <a:cubicBezTo>
                      <a:pt x="209880" y="726958"/>
                      <a:pt x="228358" y="916029"/>
                      <a:pt x="245503" y="1099576"/>
                    </a:cubicBezTo>
                    <a:cubicBezTo>
                      <a:pt x="263505" y="1293209"/>
                      <a:pt x="270820" y="1487691"/>
                      <a:pt x="267410" y="1682125"/>
                    </a:cubicBezTo>
                    <a:cubicBezTo>
                      <a:pt x="267410" y="1690221"/>
                      <a:pt x="272078" y="1938252"/>
                      <a:pt x="272268" y="1963398"/>
                    </a:cubicBezTo>
                    <a:cubicBezTo>
                      <a:pt x="273859" y="2197904"/>
                      <a:pt x="275506" y="2432475"/>
                      <a:pt x="277221" y="2667105"/>
                    </a:cubicBezTo>
                    <a:cubicBezTo>
                      <a:pt x="278897" y="2686136"/>
                      <a:pt x="291223" y="2702567"/>
                      <a:pt x="309035" y="2709491"/>
                    </a:cubicBezTo>
                    <a:cubicBezTo>
                      <a:pt x="332980" y="2716959"/>
                      <a:pt x="358802" y="2705891"/>
                      <a:pt x="369899" y="2683393"/>
                    </a:cubicBezTo>
                    <a:cubicBezTo>
                      <a:pt x="370347" y="2540137"/>
                      <a:pt x="370347" y="2396281"/>
                      <a:pt x="369899" y="2251815"/>
                    </a:cubicBezTo>
                    <a:cubicBezTo>
                      <a:pt x="369328" y="2029568"/>
                      <a:pt x="367737" y="1808712"/>
                      <a:pt x="365137" y="1589256"/>
                    </a:cubicBezTo>
                    <a:cubicBezTo>
                      <a:pt x="365137" y="1561348"/>
                      <a:pt x="358374" y="1316460"/>
                      <a:pt x="357898" y="1307602"/>
                    </a:cubicBezTo>
                    <a:cubicBezTo>
                      <a:pt x="350849" y="1154306"/>
                      <a:pt x="335876" y="1001478"/>
                      <a:pt x="313035" y="849735"/>
                    </a:cubicBezTo>
                    <a:cubicBezTo>
                      <a:pt x="293785" y="715051"/>
                      <a:pt x="267267" y="581501"/>
                      <a:pt x="233597" y="449685"/>
                    </a:cubicBezTo>
                    <a:cubicBezTo>
                      <a:pt x="194135" y="296561"/>
                      <a:pt x="144595" y="146218"/>
                      <a:pt x="85292" y="-372"/>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2" name="Google Shape;3112;p23"/>
              <p:cNvSpPr/>
              <p:nvPr/>
            </p:nvSpPr>
            <p:spPr>
              <a:xfrm rot="1450415">
                <a:off x="7720842" y="6062046"/>
                <a:ext cx="357816" cy="1411327"/>
              </a:xfrm>
              <a:custGeom>
                <a:avLst/>
                <a:gdLst/>
                <a:ahLst/>
                <a:cxnLst/>
                <a:rect l="l" t="t" r="r" b="b"/>
                <a:pathLst>
                  <a:path w="370953" h="2712180" extrusionOk="0">
                    <a:moveTo>
                      <a:pt x="-719" y="45729"/>
                    </a:moveTo>
                    <a:cubicBezTo>
                      <a:pt x="59279" y="188462"/>
                      <a:pt x="108819" y="335385"/>
                      <a:pt x="147490" y="485308"/>
                    </a:cubicBezTo>
                    <a:cubicBezTo>
                      <a:pt x="209880" y="726958"/>
                      <a:pt x="228358" y="916029"/>
                      <a:pt x="245503" y="1099576"/>
                    </a:cubicBezTo>
                    <a:cubicBezTo>
                      <a:pt x="263505" y="1293209"/>
                      <a:pt x="270820" y="1487691"/>
                      <a:pt x="267410" y="1682125"/>
                    </a:cubicBezTo>
                    <a:cubicBezTo>
                      <a:pt x="267410" y="1690221"/>
                      <a:pt x="272078" y="1938252"/>
                      <a:pt x="272268" y="1963398"/>
                    </a:cubicBezTo>
                    <a:cubicBezTo>
                      <a:pt x="273859" y="2197904"/>
                      <a:pt x="275506" y="2432475"/>
                      <a:pt x="277221" y="2667105"/>
                    </a:cubicBezTo>
                    <a:cubicBezTo>
                      <a:pt x="278897" y="2686136"/>
                      <a:pt x="291223" y="2702567"/>
                      <a:pt x="309035" y="2709491"/>
                    </a:cubicBezTo>
                    <a:cubicBezTo>
                      <a:pt x="332980" y="2716959"/>
                      <a:pt x="358802" y="2705891"/>
                      <a:pt x="369899" y="2683393"/>
                    </a:cubicBezTo>
                    <a:cubicBezTo>
                      <a:pt x="370347" y="2540137"/>
                      <a:pt x="370347" y="2396281"/>
                      <a:pt x="369899" y="2251815"/>
                    </a:cubicBezTo>
                    <a:cubicBezTo>
                      <a:pt x="369328" y="2029568"/>
                      <a:pt x="367737" y="1808712"/>
                      <a:pt x="365137" y="1589256"/>
                    </a:cubicBezTo>
                    <a:cubicBezTo>
                      <a:pt x="365137" y="1561348"/>
                      <a:pt x="358374" y="1316460"/>
                      <a:pt x="357898" y="1307602"/>
                    </a:cubicBezTo>
                    <a:cubicBezTo>
                      <a:pt x="350849" y="1154306"/>
                      <a:pt x="335876" y="1001478"/>
                      <a:pt x="313035" y="849735"/>
                    </a:cubicBezTo>
                    <a:cubicBezTo>
                      <a:pt x="293785" y="715051"/>
                      <a:pt x="267267" y="581501"/>
                      <a:pt x="233597" y="449685"/>
                    </a:cubicBezTo>
                    <a:cubicBezTo>
                      <a:pt x="194135" y="296561"/>
                      <a:pt x="144595" y="146218"/>
                      <a:pt x="85292" y="-372"/>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3" name="Google Shape;3113;p23"/>
              <p:cNvSpPr/>
              <p:nvPr/>
            </p:nvSpPr>
            <p:spPr>
              <a:xfrm rot="-1961968" flipH="1">
                <a:off x="8161749" y="6009861"/>
                <a:ext cx="357060" cy="1412451"/>
              </a:xfrm>
              <a:custGeom>
                <a:avLst/>
                <a:gdLst/>
                <a:ahLst/>
                <a:cxnLst/>
                <a:rect l="l" t="t" r="r" b="b"/>
                <a:pathLst>
                  <a:path w="370953" h="2712180" extrusionOk="0">
                    <a:moveTo>
                      <a:pt x="-719" y="45729"/>
                    </a:moveTo>
                    <a:cubicBezTo>
                      <a:pt x="59279" y="188462"/>
                      <a:pt x="108819" y="335385"/>
                      <a:pt x="147490" y="485308"/>
                    </a:cubicBezTo>
                    <a:cubicBezTo>
                      <a:pt x="209880" y="726958"/>
                      <a:pt x="228358" y="916029"/>
                      <a:pt x="245503" y="1099576"/>
                    </a:cubicBezTo>
                    <a:cubicBezTo>
                      <a:pt x="263505" y="1293209"/>
                      <a:pt x="270820" y="1487691"/>
                      <a:pt x="267410" y="1682125"/>
                    </a:cubicBezTo>
                    <a:cubicBezTo>
                      <a:pt x="267410" y="1690221"/>
                      <a:pt x="272078" y="1938252"/>
                      <a:pt x="272268" y="1963398"/>
                    </a:cubicBezTo>
                    <a:cubicBezTo>
                      <a:pt x="273859" y="2197904"/>
                      <a:pt x="275506" y="2432475"/>
                      <a:pt x="277221" y="2667105"/>
                    </a:cubicBezTo>
                    <a:cubicBezTo>
                      <a:pt x="278897" y="2686136"/>
                      <a:pt x="291223" y="2702567"/>
                      <a:pt x="309035" y="2709491"/>
                    </a:cubicBezTo>
                    <a:cubicBezTo>
                      <a:pt x="332980" y="2716959"/>
                      <a:pt x="358802" y="2705891"/>
                      <a:pt x="369899" y="2683393"/>
                    </a:cubicBezTo>
                    <a:cubicBezTo>
                      <a:pt x="370347" y="2540137"/>
                      <a:pt x="370347" y="2396281"/>
                      <a:pt x="369899" y="2251815"/>
                    </a:cubicBezTo>
                    <a:cubicBezTo>
                      <a:pt x="369328" y="2029568"/>
                      <a:pt x="367737" y="1808712"/>
                      <a:pt x="365137" y="1589256"/>
                    </a:cubicBezTo>
                    <a:cubicBezTo>
                      <a:pt x="365137" y="1561348"/>
                      <a:pt x="358374" y="1316460"/>
                      <a:pt x="357898" y="1307602"/>
                    </a:cubicBezTo>
                    <a:cubicBezTo>
                      <a:pt x="350849" y="1154306"/>
                      <a:pt x="335876" y="1001478"/>
                      <a:pt x="313035" y="849735"/>
                    </a:cubicBezTo>
                    <a:cubicBezTo>
                      <a:pt x="293785" y="715051"/>
                      <a:pt x="267267" y="581501"/>
                      <a:pt x="233597" y="449685"/>
                    </a:cubicBezTo>
                    <a:cubicBezTo>
                      <a:pt x="194135" y="296561"/>
                      <a:pt x="144595" y="146218"/>
                      <a:pt x="85292" y="-372"/>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4" name="Google Shape;3114;p23"/>
              <p:cNvSpPr/>
              <p:nvPr/>
            </p:nvSpPr>
            <p:spPr>
              <a:xfrm rot="701362">
                <a:off x="7814477" y="6044757"/>
                <a:ext cx="357028" cy="1412223"/>
              </a:xfrm>
              <a:custGeom>
                <a:avLst/>
                <a:gdLst/>
                <a:ahLst/>
                <a:cxnLst/>
                <a:rect l="l" t="t" r="r" b="b"/>
                <a:pathLst>
                  <a:path w="370953" h="2712180" extrusionOk="0">
                    <a:moveTo>
                      <a:pt x="-719" y="45729"/>
                    </a:moveTo>
                    <a:cubicBezTo>
                      <a:pt x="59279" y="188462"/>
                      <a:pt x="108819" y="335385"/>
                      <a:pt x="147490" y="485308"/>
                    </a:cubicBezTo>
                    <a:cubicBezTo>
                      <a:pt x="209880" y="726958"/>
                      <a:pt x="228358" y="916029"/>
                      <a:pt x="245503" y="1099576"/>
                    </a:cubicBezTo>
                    <a:cubicBezTo>
                      <a:pt x="263505" y="1293209"/>
                      <a:pt x="270820" y="1487691"/>
                      <a:pt x="267410" y="1682125"/>
                    </a:cubicBezTo>
                    <a:cubicBezTo>
                      <a:pt x="267410" y="1690221"/>
                      <a:pt x="272078" y="1938252"/>
                      <a:pt x="272268" y="1963398"/>
                    </a:cubicBezTo>
                    <a:cubicBezTo>
                      <a:pt x="273859" y="2197904"/>
                      <a:pt x="275506" y="2432475"/>
                      <a:pt x="277221" y="2667105"/>
                    </a:cubicBezTo>
                    <a:cubicBezTo>
                      <a:pt x="278897" y="2686136"/>
                      <a:pt x="291223" y="2702567"/>
                      <a:pt x="309035" y="2709491"/>
                    </a:cubicBezTo>
                    <a:cubicBezTo>
                      <a:pt x="332980" y="2716959"/>
                      <a:pt x="358802" y="2705891"/>
                      <a:pt x="369899" y="2683393"/>
                    </a:cubicBezTo>
                    <a:cubicBezTo>
                      <a:pt x="370347" y="2540137"/>
                      <a:pt x="370347" y="2396281"/>
                      <a:pt x="369899" y="2251815"/>
                    </a:cubicBezTo>
                    <a:cubicBezTo>
                      <a:pt x="369328" y="2029568"/>
                      <a:pt x="367737" y="1808712"/>
                      <a:pt x="365137" y="1589256"/>
                    </a:cubicBezTo>
                    <a:cubicBezTo>
                      <a:pt x="365137" y="1561348"/>
                      <a:pt x="358374" y="1316460"/>
                      <a:pt x="357898" y="1307602"/>
                    </a:cubicBezTo>
                    <a:cubicBezTo>
                      <a:pt x="350849" y="1154306"/>
                      <a:pt x="335876" y="1001478"/>
                      <a:pt x="313035" y="849735"/>
                    </a:cubicBezTo>
                    <a:cubicBezTo>
                      <a:pt x="293785" y="715051"/>
                      <a:pt x="267267" y="581501"/>
                      <a:pt x="233597" y="449685"/>
                    </a:cubicBezTo>
                    <a:cubicBezTo>
                      <a:pt x="194135" y="296561"/>
                      <a:pt x="144595" y="146218"/>
                      <a:pt x="85292" y="-372"/>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15" name="Google Shape;3115;p23"/>
            <p:cNvGrpSpPr/>
            <p:nvPr/>
          </p:nvGrpSpPr>
          <p:grpSpPr>
            <a:xfrm rot="-462853">
              <a:off x="843804" y="364354"/>
              <a:ext cx="3225271" cy="5561234"/>
              <a:chOff x="7439986" y="1019902"/>
              <a:chExt cx="2687364" cy="4633738"/>
            </a:xfrm>
          </p:grpSpPr>
          <p:sp>
            <p:nvSpPr>
              <p:cNvPr id="3116" name="Google Shape;3116;p23"/>
              <p:cNvSpPr/>
              <p:nvPr/>
            </p:nvSpPr>
            <p:spPr>
              <a:xfrm>
                <a:off x="8546650" y="2778218"/>
                <a:ext cx="732198" cy="2875422"/>
              </a:xfrm>
              <a:custGeom>
                <a:avLst/>
                <a:gdLst/>
                <a:ahLst/>
                <a:cxnLst/>
                <a:rect l="l" t="t" r="r" b="b"/>
                <a:pathLst>
                  <a:path w="690753" h="2712662" extrusionOk="0">
                    <a:moveTo>
                      <a:pt x="20183" y="46328"/>
                    </a:moveTo>
                    <a:cubicBezTo>
                      <a:pt x="80267" y="189012"/>
                      <a:pt x="129835" y="335897"/>
                      <a:pt x="168487" y="485811"/>
                    </a:cubicBezTo>
                    <a:cubicBezTo>
                      <a:pt x="230876" y="727556"/>
                      <a:pt x="249355" y="916627"/>
                      <a:pt x="266500" y="1100174"/>
                    </a:cubicBezTo>
                    <a:cubicBezTo>
                      <a:pt x="284645" y="1293769"/>
                      <a:pt x="292056" y="1488213"/>
                      <a:pt x="288693" y="1682627"/>
                    </a:cubicBezTo>
                    <a:cubicBezTo>
                      <a:pt x="288684" y="1686885"/>
                      <a:pt x="285226" y="1690342"/>
                      <a:pt x="280968" y="1690333"/>
                    </a:cubicBezTo>
                    <a:cubicBezTo>
                      <a:pt x="278006" y="1690333"/>
                      <a:pt x="275310" y="1688628"/>
                      <a:pt x="274025" y="1685961"/>
                    </a:cubicBezTo>
                    <a:cubicBezTo>
                      <a:pt x="227437" y="1590635"/>
                      <a:pt x="152781" y="1511863"/>
                      <a:pt x="60093" y="1460219"/>
                    </a:cubicBezTo>
                    <a:lnTo>
                      <a:pt x="15135" y="1420499"/>
                    </a:lnTo>
                    <a:cubicBezTo>
                      <a:pt x="9801" y="1435549"/>
                      <a:pt x="4496" y="1450570"/>
                      <a:pt x="-772" y="1465553"/>
                    </a:cubicBezTo>
                    <a:cubicBezTo>
                      <a:pt x="13954" y="1470287"/>
                      <a:pt x="28155" y="1476516"/>
                      <a:pt x="41614" y="1484126"/>
                    </a:cubicBezTo>
                    <a:cubicBezTo>
                      <a:pt x="86287" y="1509368"/>
                      <a:pt x="111337" y="1543943"/>
                      <a:pt x="131626" y="1574138"/>
                    </a:cubicBezTo>
                    <a:cubicBezTo>
                      <a:pt x="178975" y="1640679"/>
                      <a:pt x="218084" y="1712698"/>
                      <a:pt x="248116" y="1788641"/>
                    </a:cubicBezTo>
                    <a:cubicBezTo>
                      <a:pt x="258404" y="1814739"/>
                      <a:pt x="270691" y="1848743"/>
                      <a:pt x="282501" y="1889701"/>
                    </a:cubicBezTo>
                    <a:cubicBezTo>
                      <a:pt x="289474" y="1913828"/>
                      <a:pt x="293132" y="1938793"/>
                      <a:pt x="293360" y="1963901"/>
                    </a:cubicBezTo>
                    <a:cubicBezTo>
                      <a:pt x="295075" y="2198473"/>
                      <a:pt x="296760" y="2433073"/>
                      <a:pt x="298409" y="2667703"/>
                    </a:cubicBezTo>
                    <a:cubicBezTo>
                      <a:pt x="300037" y="2686753"/>
                      <a:pt x="312391" y="2703203"/>
                      <a:pt x="330222" y="2710089"/>
                    </a:cubicBezTo>
                    <a:cubicBezTo>
                      <a:pt x="354263" y="2717414"/>
                      <a:pt x="380057" y="2706193"/>
                      <a:pt x="391087" y="2683610"/>
                    </a:cubicBezTo>
                    <a:cubicBezTo>
                      <a:pt x="391467" y="2540353"/>
                      <a:pt x="391467" y="2396459"/>
                      <a:pt x="391087" y="2251937"/>
                    </a:cubicBezTo>
                    <a:cubicBezTo>
                      <a:pt x="390391" y="2029690"/>
                      <a:pt x="388801" y="1808862"/>
                      <a:pt x="386324" y="1589473"/>
                    </a:cubicBezTo>
                    <a:cubicBezTo>
                      <a:pt x="385867" y="1561584"/>
                      <a:pt x="389068" y="1533761"/>
                      <a:pt x="395849" y="1506701"/>
                    </a:cubicBezTo>
                    <a:cubicBezTo>
                      <a:pt x="416518" y="1425453"/>
                      <a:pt x="435568" y="1356968"/>
                      <a:pt x="457000" y="1306676"/>
                    </a:cubicBezTo>
                    <a:cubicBezTo>
                      <a:pt x="571300" y="1039214"/>
                      <a:pt x="652929" y="1035118"/>
                      <a:pt x="689981" y="1020926"/>
                    </a:cubicBezTo>
                    <a:lnTo>
                      <a:pt x="663597" y="957108"/>
                    </a:lnTo>
                    <a:cubicBezTo>
                      <a:pt x="630155" y="981387"/>
                      <a:pt x="599151" y="1008848"/>
                      <a:pt x="571014" y="1039118"/>
                    </a:cubicBezTo>
                    <a:cubicBezTo>
                      <a:pt x="546678" y="1065522"/>
                      <a:pt x="524532" y="1093878"/>
                      <a:pt x="504815" y="1123891"/>
                    </a:cubicBezTo>
                    <a:cubicBezTo>
                      <a:pt x="464286" y="1183898"/>
                      <a:pt x="427672" y="1246440"/>
                      <a:pt x="395182" y="1311153"/>
                    </a:cubicBezTo>
                    <a:cubicBezTo>
                      <a:pt x="393125" y="1315420"/>
                      <a:pt x="388001" y="1317201"/>
                      <a:pt x="383734" y="1315143"/>
                    </a:cubicBezTo>
                    <a:cubicBezTo>
                      <a:pt x="380866" y="1313762"/>
                      <a:pt x="379009" y="1310905"/>
                      <a:pt x="378894" y="1307723"/>
                    </a:cubicBezTo>
                    <a:cubicBezTo>
                      <a:pt x="371770" y="1154428"/>
                      <a:pt x="356768" y="1001609"/>
                      <a:pt x="333937" y="849857"/>
                    </a:cubicBezTo>
                    <a:cubicBezTo>
                      <a:pt x="314791" y="715164"/>
                      <a:pt x="288302" y="581614"/>
                      <a:pt x="254593" y="449807"/>
                    </a:cubicBezTo>
                    <a:cubicBezTo>
                      <a:pt x="215113" y="296654"/>
                      <a:pt x="165573" y="146283"/>
                      <a:pt x="106289" y="-345"/>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17" name="Google Shape;3117;p23"/>
              <p:cNvGrpSpPr/>
              <p:nvPr/>
            </p:nvGrpSpPr>
            <p:grpSpPr>
              <a:xfrm rot="1803350">
                <a:off x="8963309" y="3170400"/>
                <a:ext cx="995866" cy="938925"/>
                <a:chOff x="6795971" y="2730008"/>
                <a:chExt cx="1945294" cy="1834067"/>
              </a:xfrm>
            </p:grpSpPr>
            <p:sp>
              <p:nvSpPr>
                <p:cNvPr id="3118" name="Google Shape;3118;p2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9" name="Google Shape;3119;p2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20" name="Google Shape;3120;p23"/>
              <p:cNvGrpSpPr/>
              <p:nvPr/>
            </p:nvGrpSpPr>
            <p:grpSpPr>
              <a:xfrm rot="-3462280">
                <a:off x="7822029" y="3466526"/>
                <a:ext cx="1108302" cy="1044932"/>
                <a:chOff x="6795971" y="2730009"/>
                <a:chExt cx="1945294" cy="1834067"/>
              </a:xfrm>
            </p:grpSpPr>
            <p:sp>
              <p:nvSpPr>
                <p:cNvPr id="3121" name="Google Shape;3121;p23"/>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2" name="Google Shape;3122;p2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23" name="Google Shape;3123;p23"/>
              <p:cNvGrpSpPr/>
              <p:nvPr/>
            </p:nvGrpSpPr>
            <p:grpSpPr>
              <a:xfrm>
                <a:off x="7439986" y="1019902"/>
                <a:ext cx="2331062" cy="2341181"/>
                <a:chOff x="8302868" y="1340770"/>
                <a:chExt cx="3569773" cy="3585270"/>
              </a:xfrm>
            </p:grpSpPr>
            <p:grpSp>
              <p:nvGrpSpPr>
                <p:cNvPr id="3124" name="Google Shape;3124;p23"/>
                <p:cNvGrpSpPr/>
                <p:nvPr/>
              </p:nvGrpSpPr>
              <p:grpSpPr>
                <a:xfrm>
                  <a:off x="8302868" y="1340770"/>
                  <a:ext cx="3569773" cy="3585270"/>
                  <a:chOff x="8302868" y="1340770"/>
                  <a:chExt cx="3569773" cy="3585270"/>
                </a:xfrm>
              </p:grpSpPr>
              <p:grpSp>
                <p:nvGrpSpPr>
                  <p:cNvPr id="3125" name="Google Shape;3125;p23"/>
                  <p:cNvGrpSpPr/>
                  <p:nvPr/>
                </p:nvGrpSpPr>
                <p:grpSpPr>
                  <a:xfrm>
                    <a:off x="8302868" y="1340770"/>
                    <a:ext cx="3569773" cy="3585270"/>
                    <a:chOff x="1668151" y="66635"/>
                    <a:chExt cx="3569773" cy="3585270"/>
                  </a:xfrm>
                </p:grpSpPr>
                <p:sp>
                  <p:nvSpPr>
                    <p:cNvPr id="3126" name="Google Shape;3126;p2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7" name="Google Shape;3127;p2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8" name="Google Shape;3128;p2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9" name="Google Shape;3129;p2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0" name="Google Shape;3130;p2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1" name="Google Shape;3131;p2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2" name="Google Shape;3132;p2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3" name="Google Shape;3133;p2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4" name="Google Shape;3134;p2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5" name="Google Shape;3135;p2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6" name="Google Shape;3136;p2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7" name="Google Shape;3137;p2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8" name="Google Shape;3138;p2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9" name="Google Shape;3139;p2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0" name="Google Shape;3140;p2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1" name="Google Shape;3141;p2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2" name="Google Shape;3142;p2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3" name="Google Shape;3143;p2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4" name="Google Shape;3144;p2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5" name="Google Shape;3145;p2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6" name="Google Shape;3146;p2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7" name="Google Shape;3147;p2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8" name="Google Shape;3148;p2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9" name="Google Shape;3149;p2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50" name="Google Shape;3150;p23"/>
                  <p:cNvGrpSpPr/>
                  <p:nvPr/>
                </p:nvGrpSpPr>
                <p:grpSpPr>
                  <a:xfrm rot="166391">
                    <a:off x="8608485" y="1696827"/>
                    <a:ext cx="2884899" cy="2897423"/>
                    <a:chOff x="1668151" y="66635"/>
                    <a:chExt cx="3569773" cy="3585270"/>
                  </a:xfrm>
                </p:grpSpPr>
                <p:sp>
                  <p:nvSpPr>
                    <p:cNvPr id="3151" name="Google Shape;3151;p2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2" name="Google Shape;3152;p2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3" name="Google Shape;3153;p2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4" name="Google Shape;3154;p2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5" name="Google Shape;3155;p2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6" name="Google Shape;3156;p2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7" name="Google Shape;3157;p2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8" name="Google Shape;3158;p2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9" name="Google Shape;3159;p2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0" name="Google Shape;3160;p2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1" name="Google Shape;3161;p2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2" name="Google Shape;3162;p2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3" name="Google Shape;3163;p2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4" name="Google Shape;3164;p2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5" name="Google Shape;3165;p2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6" name="Google Shape;3166;p2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7" name="Google Shape;3167;p2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8" name="Google Shape;3168;p2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9" name="Google Shape;3169;p2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0" name="Google Shape;3170;p2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1" name="Google Shape;3171;p2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2" name="Google Shape;3172;p2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3" name="Google Shape;3173;p2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4" name="Google Shape;3174;p2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175" name="Google Shape;3175;p2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6" name="Google Shape;3176;p2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177" name="Google Shape;3177;p23"/>
            <p:cNvGrpSpPr/>
            <p:nvPr/>
          </p:nvGrpSpPr>
          <p:grpSpPr>
            <a:xfrm rot="689213" flipH="1">
              <a:off x="2205137" y="351787"/>
              <a:ext cx="3225209" cy="5561128"/>
              <a:chOff x="7439985" y="1019902"/>
              <a:chExt cx="2687364" cy="4633739"/>
            </a:xfrm>
          </p:grpSpPr>
          <p:sp>
            <p:nvSpPr>
              <p:cNvPr id="3178" name="Google Shape;3178;p23"/>
              <p:cNvSpPr/>
              <p:nvPr/>
            </p:nvSpPr>
            <p:spPr>
              <a:xfrm>
                <a:off x="8546650" y="2778219"/>
                <a:ext cx="732198" cy="2875422"/>
              </a:xfrm>
              <a:custGeom>
                <a:avLst/>
                <a:gdLst/>
                <a:ahLst/>
                <a:cxnLst/>
                <a:rect l="l" t="t" r="r" b="b"/>
                <a:pathLst>
                  <a:path w="690753" h="2712662" extrusionOk="0">
                    <a:moveTo>
                      <a:pt x="20183" y="46328"/>
                    </a:moveTo>
                    <a:cubicBezTo>
                      <a:pt x="80267" y="189012"/>
                      <a:pt x="129835" y="335897"/>
                      <a:pt x="168487" y="485811"/>
                    </a:cubicBezTo>
                    <a:cubicBezTo>
                      <a:pt x="230876" y="727556"/>
                      <a:pt x="249355" y="916627"/>
                      <a:pt x="266500" y="1100174"/>
                    </a:cubicBezTo>
                    <a:cubicBezTo>
                      <a:pt x="284645" y="1293769"/>
                      <a:pt x="292056" y="1488213"/>
                      <a:pt x="288693" y="1682627"/>
                    </a:cubicBezTo>
                    <a:cubicBezTo>
                      <a:pt x="288684" y="1686885"/>
                      <a:pt x="285226" y="1690342"/>
                      <a:pt x="280968" y="1690333"/>
                    </a:cubicBezTo>
                    <a:cubicBezTo>
                      <a:pt x="278006" y="1690333"/>
                      <a:pt x="275310" y="1688628"/>
                      <a:pt x="274025" y="1685961"/>
                    </a:cubicBezTo>
                    <a:cubicBezTo>
                      <a:pt x="227437" y="1590635"/>
                      <a:pt x="152781" y="1511863"/>
                      <a:pt x="60093" y="1460219"/>
                    </a:cubicBezTo>
                    <a:lnTo>
                      <a:pt x="15135" y="1420499"/>
                    </a:lnTo>
                    <a:cubicBezTo>
                      <a:pt x="9801" y="1435549"/>
                      <a:pt x="4496" y="1450570"/>
                      <a:pt x="-772" y="1465553"/>
                    </a:cubicBezTo>
                    <a:cubicBezTo>
                      <a:pt x="13954" y="1470287"/>
                      <a:pt x="28155" y="1476516"/>
                      <a:pt x="41614" y="1484126"/>
                    </a:cubicBezTo>
                    <a:cubicBezTo>
                      <a:pt x="86287" y="1509368"/>
                      <a:pt x="111337" y="1543943"/>
                      <a:pt x="131626" y="1574138"/>
                    </a:cubicBezTo>
                    <a:cubicBezTo>
                      <a:pt x="178975" y="1640679"/>
                      <a:pt x="218084" y="1712698"/>
                      <a:pt x="248116" y="1788641"/>
                    </a:cubicBezTo>
                    <a:cubicBezTo>
                      <a:pt x="258404" y="1814739"/>
                      <a:pt x="270691" y="1848743"/>
                      <a:pt x="282501" y="1889701"/>
                    </a:cubicBezTo>
                    <a:cubicBezTo>
                      <a:pt x="289474" y="1913828"/>
                      <a:pt x="293132" y="1938793"/>
                      <a:pt x="293360" y="1963901"/>
                    </a:cubicBezTo>
                    <a:cubicBezTo>
                      <a:pt x="295075" y="2198473"/>
                      <a:pt x="296760" y="2433073"/>
                      <a:pt x="298409" y="2667703"/>
                    </a:cubicBezTo>
                    <a:cubicBezTo>
                      <a:pt x="300037" y="2686753"/>
                      <a:pt x="312391" y="2703203"/>
                      <a:pt x="330222" y="2710089"/>
                    </a:cubicBezTo>
                    <a:cubicBezTo>
                      <a:pt x="354263" y="2717414"/>
                      <a:pt x="380057" y="2706193"/>
                      <a:pt x="391087" y="2683610"/>
                    </a:cubicBezTo>
                    <a:cubicBezTo>
                      <a:pt x="391467" y="2540353"/>
                      <a:pt x="391467" y="2396459"/>
                      <a:pt x="391087" y="2251937"/>
                    </a:cubicBezTo>
                    <a:cubicBezTo>
                      <a:pt x="390391" y="2029690"/>
                      <a:pt x="388801" y="1808862"/>
                      <a:pt x="386324" y="1589473"/>
                    </a:cubicBezTo>
                    <a:cubicBezTo>
                      <a:pt x="385867" y="1561584"/>
                      <a:pt x="389068" y="1533761"/>
                      <a:pt x="395849" y="1506701"/>
                    </a:cubicBezTo>
                    <a:cubicBezTo>
                      <a:pt x="416518" y="1425453"/>
                      <a:pt x="435568" y="1356968"/>
                      <a:pt x="457000" y="1306676"/>
                    </a:cubicBezTo>
                    <a:cubicBezTo>
                      <a:pt x="571300" y="1039214"/>
                      <a:pt x="652929" y="1035118"/>
                      <a:pt x="689981" y="1020926"/>
                    </a:cubicBezTo>
                    <a:lnTo>
                      <a:pt x="663597" y="957108"/>
                    </a:lnTo>
                    <a:cubicBezTo>
                      <a:pt x="630155" y="981387"/>
                      <a:pt x="599151" y="1008848"/>
                      <a:pt x="571014" y="1039118"/>
                    </a:cubicBezTo>
                    <a:cubicBezTo>
                      <a:pt x="546678" y="1065522"/>
                      <a:pt x="524532" y="1093878"/>
                      <a:pt x="504815" y="1123891"/>
                    </a:cubicBezTo>
                    <a:cubicBezTo>
                      <a:pt x="464286" y="1183898"/>
                      <a:pt x="427672" y="1246440"/>
                      <a:pt x="395182" y="1311153"/>
                    </a:cubicBezTo>
                    <a:cubicBezTo>
                      <a:pt x="393125" y="1315420"/>
                      <a:pt x="388001" y="1317201"/>
                      <a:pt x="383734" y="1315143"/>
                    </a:cubicBezTo>
                    <a:cubicBezTo>
                      <a:pt x="380866" y="1313762"/>
                      <a:pt x="379009" y="1310905"/>
                      <a:pt x="378894" y="1307723"/>
                    </a:cubicBezTo>
                    <a:cubicBezTo>
                      <a:pt x="371770" y="1154428"/>
                      <a:pt x="356768" y="1001609"/>
                      <a:pt x="333937" y="849857"/>
                    </a:cubicBezTo>
                    <a:cubicBezTo>
                      <a:pt x="314791" y="715164"/>
                      <a:pt x="288302" y="581614"/>
                      <a:pt x="254593" y="449807"/>
                    </a:cubicBezTo>
                    <a:cubicBezTo>
                      <a:pt x="215113" y="296654"/>
                      <a:pt x="165573" y="146283"/>
                      <a:pt x="106289" y="-345"/>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79" name="Google Shape;3179;p23"/>
              <p:cNvGrpSpPr/>
              <p:nvPr/>
            </p:nvGrpSpPr>
            <p:grpSpPr>
              <a:xfrm rot="1803350">
                <a:off x="8963308" y="3170400"/>
                <a:ext cx="995866" cy="938925"/>
                <a:chOff x="6795971" y="2730008"/>
                <a:chExt cx="1945294" cy="1834067"/>
              </a:xfrm>
            </p:grpSpPr>
            <p:sp>
              <p:nvSpPr>
                <p:cNvPr id="3180" name="Google Shape;3180;p2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1" name="Google Shape;3181;p2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82" name="Google Shape;3182;p23"/>
              <p:cNvGrpSpPr/>
              <p:nvPr/>
            </p:nvGrpSpPr>
            <p:grpSpPr>
              <a:xfrm rot="-3462280">
                <a:off x="7822027" y="3466526"/>
                <a:ext cx="1108302" cy="1044932"/>
                <a:chOff x="6795971" y="2730009"/>
                <a:chExt cx="1945294" cy="1834067"/>
              </a:xfrm>
            </p:grpSpPr>
            <p:sp>
              <p:nvSpPr>
                <p:cNvPr id="3183" name="Google Shape;3183;p23"/>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4" name="Google Shape;3184;p2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85" name="Google Shape;3185;p23"/>
              <p:cNvGrpSpPr/>
              <p:nvPr/>
            </p:nvGrpSpPr>
            <p:grpSpPr>
              <a:xfrm>
                <a:off x="7439985" y="1019902"/>
                <a:ext cx="2331062" cy="2341181"/>
                <a:chOff x="8302868" y="1340770"/>
                <a:chExt cx="3569773" cy="3585270"/>
              </a:xfrm>
            </p:grpSpPr>
            <p:grpSp>
              <p:nvGrpSpPr>
                <p:cNvPr id="3186" name="Google Shape;3186;p23"/>
                <p:cNvGrpSpPr/>
                <p:nvPr/>
              </p:nvGrpSpPr>
              <p:grpSpPr>
                <a:xfrm>
                  <a:off x="8302868" y="1340770"/>
                  <a:ext cx="3569773" cy="3585270"/>
                  <a:chOff x="8302868" y="1340770"/>
                  <a:chExt cx="3569773" cy="3585270"/>
                </a:xfrm>
              </p:grpSpPr>
              <p:grpSp>
                <p:nvGrpSpPr>
                  <p:cNvPr id="3187" name="Google Shape;3187;p23"/>
                  <p:cNvGrpSpPr/>
                  <p:nvPr/>
                </p:nvGrpSpPr>
                <p:grpSpPr>
                  <a:xfrm>
                    <a:off x="8302868" y="1340770"/>
                    <a:ext cx="3569773" cy="3585270"/>
                    <a:chOff x="1668151" y="66635"/>
                    <a:chExt cx="3569773" cy="3585270"/>
                  </a:xfrm>
                </p:grpSpPr>
                <p:sp>
                  <p:nvSpPr>
                    <p:cNvPr id="3188" name="Google Shape;3188;p2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9" name="Google Shape;3189;p2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0" name="Google Shape;3190;p2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1" name="Google Shape;3191;p2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2" name="Google Shape;3192;p2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3" name="Google Shape;3193;p2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4" name="Google Shape;3194;p2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5" name="Google Shape;3195;p2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6" name="Google Shape;3196;p2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7" name="Google Shape;3197;p2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8" name="Google Shape;3198;p2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9" name="Google Shape;3199;p2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0" name="Google Shape;3200;p2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1" name="Google Shape;3201;p2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2" name="Google Shape;3202;p2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3" name="Google Shape;3203;p2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4" name="Google Shape;3204;p2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5" name="Google Shape;3205;p2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6" name="Google Shape;3206;p2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7" name="Google Shape;3207;p2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8" name="Google Shape;3208;p2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9" name="Google Shape;3209;p2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0" name="Google Shape;3210;p2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1" name="Google Shape;3211;p2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12" name="Google Shape;3212;p23"/>
                  <p:cNvGrpSpPr/>
                  <p:nvPr/>
                </p:nvGrpSpPr>
                <p:grpSpPr>
                  <a:xfrm rot="166391">
                    <a:off x="8608485" y="1696827"/>
                    <a:ext cx="2884899" cy="2897423"/>
                    <a:chOff x="1668151" y="66635"/>
                    <a:chExt cx="3569773" cy="3585270"/>
                  </a:xfrm>
                </p:grpSpPr>
                <p:sp>
                  <p:nvSpPr>
                    <p:cNvPr id="3213" name="Google Shape;3213;p2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4" name="Google Shape;3214;p2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5" name="Google Shape;3215;p2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6" name="Google Shape;3216;p2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7" name="Google Shape;3217;p2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8" name="Google Shape;3218;p2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9" name="Google Shape;3219;p2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0" name="Google Shape;3220;p2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1" name="Google Shape;3221;p2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2" name="Google Shape;3222;p2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3" name="Google Shape;3223;p2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4" name="Google Shape;3224;p2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5" name="Google Shape;3225;p2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6" name="Google Shape;3226;p2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7" name="Google Shape;3227;p2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8" name="Google Shape;3228;p2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9" name="Google Shape;3229;p2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0" name="Google Shape;3230;p2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1" name="Google Shape;3231;p2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2" name="Google Shape;3232;p2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3" name="Google Shape;3233;p2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4" name="Google Shape;3234;p2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5" name="Google Shape;3235;p2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6" name="Google Shape;3236;p2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237" name="Google Shape;3237;p2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8" name="Google Shape;3238;p2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239" name="Google Shape;3239;p23"/>
            <p:cNvGrpSpPr/>
            <p:nvPr/>
          </p:nvGrpSpPr>
          <p:grpSpPr>
            <a:xfrm rot="-1693170">
              <a:off x="589775" y="1732726"/>
              <a:ext cx="2630812" cy="4536225"/>
              <a:chOff x="7439986" y="1019902"/>
              <a:chExt cx="2687364" cy="4633737"/>
            </a:xfrm>
          </p:grpSpPr>
          <p:sp>
            <p:nvSpPr>
              <p:cNvPr id="3240" name="Google Shape;3240;p23"/>
              <p:cNvSpPr/>
              <p:nvPr/>
            </p:nvSpPr>
            <p:spPr>
              <a:xfrm>
                <a:off x="8546650" y="2778217"/>
                <a:ext cx="732198" cy="2875422"/>
              </a:xfrm>
              <a:custGeom>
                <a:avLst/>
                <a:gdLst/>
                <a:ahLst/>
                <a:cxnLst/>
                <a:rect l="l" t="t" r="r" b="b"/>
                <a:pathLst>
                  <a:path w="690753" h="2712662" extrusionOk="0">
                    <a:moveTo>
                      <a:pt x="20183" y="46328"/>
                    </a:moveTo>
                    <a:cubicBezTo>
                      <a:pt x="80267" y="189012"/>
                      <a:pt x="129835" y="335897"/>
                      <a:pt x="168487" y="485811"/>
                    </a:cubicBezTo>
                    <a:cubicBezTo>
                      <a:pt x="230876" y="727556"/>
                      <a:pt x="249355" y="916627"/>
                      <a:pt x="266500" y="1100174"/>
                    </a:cubicBezTo>
                    <a:cubicBezTo>
                      <a:pt x="284645" y="1293769"/>
                      <a:pt x="292056" y="1488213"/>
                      <a:pt x="288693" y="1682627"/>
                    </a:cubicBezTo>
                    <a:cubicBezTo>
                      <a:pt x="288684" y="1686885"/>
                      <a:pt x="285226" y="1690342"/>
                      <a:pt x="280968" y="1690333"/>
                    </a:cubicBezTo>
                    <a:cubicBezTo>
                      <a:pt x="278006" y="1690333"/>
                      <a:pt x="275310" y="1688628"/>
                      <a:pt x="274025" y="1685961"/>
                    </a:cubicBezTo>
                    <a:cubicBezTo>
                      <a:pt x="227437" y="1590635"/>
                      <a:pt x="152781" y="1511863"/>
                      <a:pt x="60093" y="1460219"/>
                    </a:cubicBezTo>
                    <a:lnTo>
                      <a:pt x="15135" y="1420499"/>
                    </a:lnTo>
                    <a:cubicBezTo>
                      <a:pt x="9801" y="1435549"/>
                      <a:pt x="4496" y="1450570"/>
                      <a:pt x="-772" y="1465553"/>
                    </a:cubicBezTo>
                    <a:cubicBezTo>
                      <a:pt x="13954" y="1470287"/>
                      <a:pt x="28155" y="1476516"/>
                      <a:pt x="41614" y="1484126"/>
                    </a:cubicBezTo>
                    <a:cubicBezTo>
                      <a:pt x="86287" y="1509368"/>
                      <a:pt x="111337" y="1543943"/>
                      <a:pt x="131626" y="1574138"/>
                    </a:cubicBezTo>
                    <a:cubicBezTo>
                      <a:pt x="178975" y="1640679"/>
                      <a:pt x="218084" y="1712698"/>
                      <a:pt x="248116" y="1788641"/>
                    </a:cubicBezTo>
                    <a:cubicBezTo>
                      <a:pt x="258404" y="1814739"/>
                      <a:pt x="270691" y="1848743"/>
                      <a:pt x="282501" y="1889701"/>
                    </a:cubicBezTo>
                    <a:cubicBezTo>
                      <a:pt x="289474" y="1913828"/>
                      <a:pt x="293132" y="1938793"/>
                      <a:pt x="293360" y="1963901"/>
                    </a:cubicBezTo>
                    <a:cubicBezTo>
                      <a:pt x="295075" y="2198473"/>
                      <a:pt x="296760" y="2433073"/>
                      <a:pt x="298409" y="2667703"/>
                    </a:cubicBezTo>
                    <a:cubicBezTo>
                      <a:pt x="300037" y="2686753"/>
                      <a:pt x="312391" y="2703203"/>
                      <a:pt x="330222" y="2710089"/>
                    </a:cubicBezTo>
                    <a:cubicBezTo>
                      <a:pt x="354263" y="2717414"/>
                      <a:pt x="380057" y="2706193"/>
                      <a:pt x="391087" y="2683610"/>
                    </a:cubicBezTo>
                    <a:cubicBezTo>
                      <a:pt x="391467" y="2540353"/>
                      <a:pt x="391467" y="2396459"/>
                      <a:pt x="391087" y="2251937"/>
                    </a:cubicBezTo>
                    <a:cubicBezTo>
                      <a:pt x="390391" y="2029690"/>
                      <a:pt x="388801" y="1808862"/>
                      <a:pt x="386324" y="1589473"/>
                    </a:cubicBezTo>
                    <a:cubicBezTo>
                      <a:pt x="385867" y="1561584"/>
                      <a:pt x="389068" y="1533761"/>
                      <a:pt x="395849" y="1506701"/>
                    </a:cubicBezTo>
                    <a:cubicBezTo>
                      <a:pt x="416518" y="1425453"/>
                      <a:pt x="435568" y="1356968"/>
                      <a:pt x="457000" y="1306676"/>
                    </a:cubicBezTo>
                    <a:cubicBezTo>
                      <a:pt x="571300" y="1039214"/>
                      <a:pt x="652929" y="1035118"/>
                      <a:pt x="689981" y="1020926"/>
                    </a:cubicBezTo>
                    <a:lnTo>
                      <a:pt x="663597" y="957108"/>
                    </a:lnTo>
                    <a:cubicBezTo>
                      <a:pt x="630155" y="981387"/>
                      <a:pt x="599151" y="1008848"/>
                      <a:pt x="571014" y="1039118"/>
                    </a:cubicBezTo>
                    <a:cubicBezTo>
                      <a:pt x="546678" y="1065522"/>
                      <a:pt x="524532" y="1093878"/>
                      <a:pt x="504815" y="1123891"/>
                    </a:cubicBezTo>
                    <a:cubicBezTo>
                      <a:pt x="464286" y="1183898"/>
                      <a:pt x="427672" y="1246440"/>
                      <a:pt x="395182" y="1311153"/>
                    </a:cubicBezTo>
                    <a:cubicBezTo>
                      <a:pt x="393125" y="1315420"/>
                      <a:pt x="388001" y="1317201"/>
                      <a:pt x="383734" y="1315143"/>
                    </a:cubicBezTo>
                    <a:cubicBezTo>
                      <a:pt x="380866" y="1313762"/>
                      <a:pt x="379009" y="1310905"/>
                      <a:pt x="378894" y="1307723"/>
                    </a:cubicBezTo>
                    <a:cubicBezTo>
                      <a:pt x="371770" y="1154428"/>
                      <a:pt x="356768" y="1001609"/>
                      <a:pt x="333937" y="849857"/>
                    </a:cubicBezTo>
                    <a:cubicBezTo>
                      <a:pt x="314791" y="715164"/>
                      <a:pt x="288302" y="581614"/>
                      <a:pt x="254593" y="449807"/>
                    </a:cubicBezTo>
                    <a:cubicBezTo>
                      <a:pt x="215113" y="296654"/>
                      <a:pt x="165573" y="146283"/>
                      <a:pt x="106289" y="-345"/>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241" name="Google Shape;3241;p23"/>
              <p:cNvGrpSpPr/>
              <p:nvPr/>
            </p:nvGrpSpPr>
            <p:grpSpPr>
              <a:xfrm rot="1803350">
                <a:off x="8963309" y="3170399"/>
                <a:ext cx="995866" cy="938925"/>
                <a:chOff x="6795971" y="2730008"/>
                <a:chExt cx="1945294" cy="1834067"/>
              </a:xfrm>
            </p:grpSpPr>
            <p:sp>
              <p:nvSpPr>
                <p:cNvPr id="3242" name="Google Shape;3242;p2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3" name="Google Shape;3243;p2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44" name="Google Shape;3244;p23"/>
              <p:cNvGrpSpPr/>
              <p:nvPr/>
            </p:nvGrpSpPr>
            <p:grpSpPr>
              <a:xfrm rot="-3462280">
                <a:off x="7822031" y="3466520"/>
                <a:ext cx="1108302" cy="1044932"/>
                <a:chOff x="6795971" y="2730009"/>
                <a:chExt cx="1945294" cy="1834067"/>
              </a:xfrm>
            </p:grpSpPr>
            <p:sp>
              <p:nvSpPr>
                <p:cNvPr id="3245" name="Google Shape;3245;p23"/>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6" name="Google Shape;3246;p2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47" name="Google Shape;3247;p23"/>
              <p:cNvGrpSpPr/>
              <p:nvPr/>
            </p:nvGrpSpPr>
            <p:grpSpPr>
              <a:xfrm>
                <a:off x="7439986" y="1019902"/>
                <a:ext cx="2331062" cy="2341181"/>
                <a:chOff x="8302868" y="1340770"/>
                <a:chExt cx="3569773" cy="3585270"/>
              </a:xfrm>
            </p:grpSpPr>
            <p:grpSp>
              <p:nvGrpSpPr>
                <p:cNvPr id="3248" name="Google Shape;3248;p23"/>
                <p:cNvGrpSpPr/>
                <p:nvPr/>
              </p:nvGrpSpPr>
              <p:grpSpPr>
                <a:xfrm>
                  <a:off x="8302868" y="1340770"/>
                  <a:ext cx="3569773" cy="3585270"/>
                  <a:chOff x="8302868" y="1340770"/>
                  <a:chExt cx="3569773" cy="3585270"/>
                </a:xfrm>
              </p:grpSpPr>
              <p:grpSp>
                <p:nvGrpSpPr>
                  <p:cNvPr id="3249" name="Google Shape;3249;p23"/>
                  <p:cNvGrpSpPr/>
                  <p:nvPr/>
                </p:nvGrpSpPr>
                <p:grpSpPr>
                  <a:xfrm>
                    <a:off x="8302868" y="1340770"/>
                    <a:ext cx="3569773" cy="3585270"/>
                    <a:chOff x="1668151" y="66635"/>
                    <a:chExt cx="3569773" cy="3585270"/>
                  </a:xfrm>
                </p:grpSpPr>
                <p:sp>
                  <p:nvSpPr>
                    <p:cNvPr id="3250" name="Google Shape;3250;p2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1" name="Google Shape;3251;p2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2" name="Google Shape;3252;p2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3" name="Google Shape;3253;p2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4" name="Google Shape;3254;p2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5" name="Google Shape;3255;p2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6" name="Google Shape;3256;p2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7" name="Google Shape;3257;p2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8" name="Google Shape;3258;p2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9" name="Google Shape;3259;p2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0" name="Google Shape;3260;p2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1" name="Google Shape;3261;p2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2" name="Google Shape;3262;p2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3" name="Google Shape;3263;p2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4" name="Google Shape;3264;p2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5" name="Google Shape;3265;p2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6" name="Google Shape;3266;p2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7" name="Google Shape;3267;p2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8" name="Google Shape;3268;p2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9" name="Google Shape;3269;p2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0" name="Google Shape;3270;p2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1" name="Google Shape;3271;p2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2" name="Google Shape;3272;p2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3" name="Google Shape;3273;p2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74" name="Google Shape;3274;p23"/>
                  <p:cNvGrpSpPr/>
                  <p:nvPr/>
                </p:nvGrpSpPr>
                <p:grpSpPr>
                  <a:xfrm rot="166391">
                    <a:off x="8608485" y="1696827"/>
                    <a:ext cx="2884899" cy="2897423"/>
                    <a:chOff x="1668151" y="66635"/>
                    <a:chExt cx="3569773" cy="3585270"/>
                  </a:xfrm>
                </p:grpSpPr>
                <p:sp>
                  <p:nvSpPr>
                    <p:cNvPr id="3275" name="Google Shape;3275;p2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6" name="Google Shape;3276;p2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7" name="Google Shape;3277;p2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8" name="Google Shape;3278;p2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9" name="Google Shape;3279;p2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0" name="Google Shape;3280;p2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1" name="Google Shape;3281;p2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2" name="Google Shape;3282;p2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3" name="Google Shape;3283;p2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4" name="Google Shape;3284;p2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5" name="Google Shape;3285;p2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6" name="Google Shape;3286;p2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7" name="Google Shape;3287;p2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8" name="Google Shape;3288;p2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9" name="Google Shape;3289;p2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0" name="Google Shape;3290;p2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1" name="Google Shape;3291;p2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2" name="Google Shape;3292;p2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3" name="Google Shape;3293;p2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4" name="Google Shape;3294;p2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5" name="Google Shape;3295;p2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6" name="Google Shape;3296;p2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7" name="Google Shape;3297;p2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8" name="Google Shape;3298;p2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299" name="Google Shape;3299;p2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0" name="Google Shape;3300;p2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301" name="Google Shape;3301;p23"/>
            <p:cNvGrpSpPr/>
            <p:nvPr/>
          </p:nvGrpSpPr>
          <p:grpSpPr>
            <a:xfrm rot="1693170" flipH="1">
              <a:off x="2915848" y="1743358"/>
              <a:ext cx="2630812" cy="4536226"/>
              <a:chOff x="7439986" y="1019902"/>
              <a:chExt cx="2687364" cy="4633738"/>
            </a:xfrm>
          </p:grpSpPr>
          <p:sp>
            <p:nvSpPr>
              <p:cNvPr id="3302" name="Google Shape;3302;p23"/>
              <p:cNvSpPr/>
              <p:nvPr/>
            </p:nvSpPr>
            <p:spPr>
              <a:xfrm>
                <a:off x="8546650" y="2778218"/>
                <a:ext cx="732198" cy="2875422"/>
              </a:xfrm>
              <a:custGeom>
                <a:avLst/>
                <a:gdLst/>
                <a:ahLst/>
                <a:cxnLst/>
                <a:rect l="l" t="t" r="r" b="b"/>
                <a:pathLst>
                  <a:path w="690753" h="2712662" extrusionOk="0">
                    <a:moveTo>
                      <a:pt x="20183" y="46328"/>
                    </a:moveTo>
                    <a:cubicBezTo>
                      <a:pt x="80267" y="189012"/>
                      <a:pt x="129835" y="335897"/>
                      <a:pt x="168487" y="485811"/>
                    </a:cubicBezTo>
                    <a:cubicBezTo>
                      <a:pt x="230876" y="727556"/>
                      <a:pt x="249355" y="916627"/>
                      <a:pt x="266500" y="1100174"/>
                    </a:cubicBezTo>
                    <a:cubicBezTo>
                      <a:pt x="284645" y="1293769"/>
                      <a:pt x="292056" y="1488213"/>
                      <a:pt x="288693" y="1682627"/>
                    </a:cubicBezTo>
                    <a:cubicBezTo>
                      <a:pt x="288684" y="1686885"/>
                      <a:pt x="285226" y="1690342"/>
                      <a:pt x="280968" y="1690333"/>
                    </a:cubicBezTo>
                    <a:cubicBezTo>
                      <a:pt x="278006" y="1690333"/>
                      <a:pt x="275310" y="1688628"/>
                      <a:pt x="274025" y="1685961"/>
                    </a:cubicBezTo>
                    <a:cubicBezTo>
                      <a:pt x="227437" y="1590635"/>
                      <a:pt x="152781" y="1511863"/>
                      <a:pt x="60093" y="1460219"/>
                    </a:cubicBezTo>
                    <a:lnTo>
                      <a:pt x="15135" y="1420499"/>
                    </a:lnTo>
                    <a:cubicBezTo>
                      <a:pt x="9801" y="1435549"/>
                      <a:pt x="4496" y="1450570"/>
                      <a:pt x="-772" y="1465553"/>
                    </a:cubicBezTo>
                    <a:cubicBezTo>
                      <a:pt x="13954" y="1470287"/>
                      <a:pt x="28155" y="1476516"/>
                      <a:pt x="41614" y="1484126"/>
                    </a:cubicBezTo>
                    <a:cubicBezTo>
                      <a:pt x="86287" y="1509368"/>
                      <a:pt x="111337" y="1543943"/>
                      <a:pt x="131626" y="1574138"/>
                    </a:cubicBezTo>
                    <a:cubicBezTo>
                      <a:pt x="178975" y="1640679"/>
                      <a:pt x="218084" y="1712698"/>
                      <a:pt x="248116" y="1788641"/>
                    </a:cubicBezTo>
                    <a:cubicBezTo>
                      <a:pt x="258404" y="1814739"/>
                      <a:pt x="270691" y="1848743"/>
                      <a:pt x="282501" y="1889701"/>
                    </a:cubicBezTo>
                    <a:cubicBezTo>
                      <a:pt x="289474" y="1913828"/>
                      <a:pt x="293132" y="1938793"/>
                      <a:pt x="293360" y="1963901"/>
                    </a:cubicBezTo>
                    <a:cubicBezTo>
                      <a:pt x="295075" y="2198473"/>
                      <a:pt x="296760" y="2433073"/>
                      <a:pt x="298409" y="2667703"/>
                    </a:cubicBezTo>
                    <a:cubicBezTo>
                      <a:pt x="300037" y="2686753"/>
                      <a:pt x="312391" y="2703203"/>
                      <a:pt x="330222" y="2710089"/>
                    </a:cubicBezTo>
                    <a:cubicBezTo>
                      <a:pt x="354263" y="2717414"/>
                      <a:pt x="380057" y="2706193"/>
                      <a:pt x="391087" y="2683610"/>
                    </a:cubicBezTo>
                    <a:cubicBezTo>
                      <a:pt x="391467" y="2540353"/>
                      <a:pt x="391467" y="2396459"/>
                      <a:pt x="391087" y="2251937"/>
                    </a:cubicBezTo>
                    <a:cubicBezTo>
                      <a:pt x="390391" y="2029690"/>
                      <a:pt x="388801" y="1808862"/>
                      <a:pt x="386324" y="1589473"/>
                    </a:cubicBezTo>
                    <a:cubicBezTo>
                      <a:pt x="385867" y="1561584"/>
                      <a:pt x="389068" y="1533761"/>
                      <a:pt x="395849" y="1506701"/>
                    </a:cubicBezTo>
                    <a:cubicBezTo>
                      <a:pt x="416518" y="1425453"/>
                      <a:pt x="435568" y="1356968"/>
                      <a:pt x="457000" y="1306676"/>
                    </a:cubicBezTo>
                    <a:cubicBezTo>
                      <a:pt x="571300" y="1039214"/>
                      <a:pt x="652929" y="1035118"/>
                      <a:pt x="689981" y="1020926"/>
                    </a:cubicBezTo>
                    <a:lnTo>
                      <a:pt x="663597" y="957108"/>
                    </a:lnTo>
                    <a:cubicBezTo>
                      <a:pt x="630155" y="981387"/>
                      <a:pt x="599151" y="1008848"/>
                      <a:pt x="571014" y="1039118"/>
                    </a:cubicBezTo>
                    <a:cubicBezTo>
                      <a:pt x="546678" y="1065522"/>
                      <a:pt x="524532" y="1093878"/>
                      <a:pt x="504815" y="1123891"/>
                    </a:cubicBezTo>
                    <a:cubicBezTo>
                      <a:pt x="464286" y="1183898"/>
                      <a:pt x="427672" y="1246440"/>
                      <a:pt x="395182" y="1311153"/>
                    </a:cubicBezTo>
                    <a:cubicBezTo>
                      <a:pt x="393125" y="1315420"/>
                      <a:pt x="388001" y="1317201"/>
                      <a:pt x="383734" y="1315143"/>
                    </a:cubicBezTo>
                    <a:cubicBezTo>
                      <a:pt x="380866" y="1313762"/>
                      <a:pt x="379009" y="1310905"/>
                      <a:pt x="378894" y="1307723"/>
                    </a:cubicBezTo>
                    <a:cubicBezTo>
                      <a:pt x="371770" y="1154428"/>
                      <a:pt x="356768" y="1001609"/>
                      <a:pt x="333937" y="849857"/>
                    </a:cubicBezTo>
                    <a:cubicBezTo>
                      <a:pt x="314791" y="715164"/>
                      <a:pt x="288302" y="581614"/>
                      <a:pt x="254593" y="449807"/>
                    </a:cubicBezTo>
                    <a:cubicBezTo>
                      <a:pt x="215113" y="296654"/>
                      <a:pt x="165573" y="146283"/>
                      <a:pt x="106289" y="-345"/>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03" name="Google Shape;3303;p23"/>
              <p:cNvGrpSpPr/>
              <p:nvPr/>
            </p:nvGrpSpPr>
            <p:grpSpPr>
              <a:xfrm rot="1803350">
                <a:off x="8963309" y="3170400"/>
                <a:ext cx="995866" cy="938925"/>
                <a:chOff x="6795971" y="2730008"/>
                <a:chExt cx="1945294" cy="1834067"/>
              </a:xfrm>
            </p:grpSpPr>
            <p:sp>
              <p:nvSpPr>
                <p:cNvPr id="3304" name="Google Shape;3304;p2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5" name="Google Shape;3305;p2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06" name="Google Shape;3306;p23"/>
              <p:cNvGrpSpPr/>
              <p:nvPr/>
            </p:nvGrpSpPr>
            <p:grpSpPr>
              <a:xfrm rot="-3462280">
                <a:off x="7822029" y="3466526"/>
                <a:ext cx="1108302" cy="1044932"/>
                <a:chOff x="6795971" y="2730009"/>
                <a:chExt cx="1945294" cy="1834067"/>
              </a:xfrm>
            </p:grpSpPr>
            <p:sp>
              <p:nvSpPr>
                <p:cNvPr id="3307" name="Google Shape;3307;p23"/>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8" name="Google Shape;3308;p2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09" name="Google Shape;3309;p23"/>
              <p:cNvGrpSpPr/>
              <p:nvPr/>
            </p:nvGrpSpPr>
            <p:grpSpPr>
              <a:xfrm>
                <a:off x="7439986" y="1019902"/>
                <a:ext cx="2331062" cy="2341181"/>
                <a:chOff x="8302868" y="1340770"/>
                <a:chExt cx="3569773" cy="3585270"/>
              </a:xfrm>
            </p:grpSpPr>
            <p:grpSp>
              <p:nvGrpSpPr>
                <p:cNvPr id="3310" name="Google Shape;3310;p23"/>
                <p:cNvGrpSpPr/>
                <p:nvPr/>
              </p:nvGrpSpPr>
              <p:grpSpPr>
                <a:xfrm>
                  <a:off x="8302868" y="1340770"/>
                  <a:ext cx="3569773" cy="3585270"/>
                  <a:chOff x="8302868" y="1340770"/>
                  <a:chExt cx="3569773" cy="3585270"/>
                </a:xfrm>
              </p:grpSpPr>
              <p:grpSp>
                <p:nvGrpSpPr>
                  <p:cNvPr id="3311" name="Google Shape;3311;p23"/>
                  <p:cNvGrpSpPr/>
                  <p:nvPr/>
                </p:nvGrpSpPr>
                <p:grpSpPr>
                  <a:xfrm>
                    <a:off x="8302868" y="1340770"/>
                    <a:ext cx="3569773" cy="3585270"/>
                    <a:chOff x="1668151" y="66635"/>
                    <a:chExt cx="3569773" cy="3585270"/>
                  </a:xfrm>
                </p:grpSpPr>
                <p:sp>
                  <p:nvSpPr>
                    <p:cNvPr id="3312" name="Google Shape;3312;p2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3" name="Google Shape;3313;p2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4" name="Google Shape;3314;p2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5" name="Google Shape;3315;p2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6" name="Google Shape;3316;p2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7" name="Google Shape;3317;p2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8" name="Google Shape;3318;p2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9" name="Google Shape;3319;p2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0" name="Google Shape;3320;p2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1" name="Google Shape;3321;p2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2" name="Google Shape;3322;p2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3" name="Google Shape;3323;p2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4" name="Google Shape;3324;p2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5" name="Google Shape;3325;p2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6" name="Google Shape;3326;p2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7" name="Google Shape;3327;p2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8" name="Google Shape;3328;p2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9" name="Google Shape;3329;p2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0" name="Google Shape;3330;p2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1" name="Google Shape;3331;p2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2" name="Google Shape;3332;p2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3" name="Google Shape;3333;p2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4" name="Google Shape;3334;p2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5" name="Google Shape;3335;p2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36" name="Google Shape;3336;p23"/>
                  <p:cNvGrpSpPr/>
                  <p:nvPr/>
                </p:nvGrpSpPr>
                <p:grpSpPr>
                  <a:xfrm rot="166391">
                    <a:off x="8608485" y="1696827"/>
                    <a:ext cx="2884899" cy="2897423"/>
                    <a:chOff x="1668151" y="66635"/>
                    <a:chExt cx="3569773" cy="3585270"/>
                  </a:xfrm>
                </p:grpSpPr>
                <p:sp>
                  <p:nvSpPr>
                    <p:cNvPr id="3337" name="Google Shape;3337;p2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8" name="Google Shape;3338;p2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9" name="Google Shape;3339;p2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0" name="Google Shape;3340;p2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1" name="Google Shape;3341;p2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2" name="Google Shape;3342;p2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3" name="Google Shape;3343;p2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4" name="Google Shape;3344;p2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5" name="Google Shape;3345;p2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6" name="Google Shape;3346;p2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7" name="Google Shape;3347;p2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8" name="Google Shape;3348;p2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9" name="Google Shape;3349;p2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0" name="Google Shape;3350;p2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1" name="Google Shape;3351;p2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2" name="Google Shape;3352;p2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3" name="Google Shape;3353;p2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4" name="Google Shape;3354;p2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5" name="Google Shape;3355;p2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6" name="Google Shape;3356;p2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7" name="Google Shape;3357;p2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8" name="Google Shape;3358;p2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9" name="Google Shape;3359;p2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0" name="Google Shape;3360;p2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361" name="Google Shape;3361;p2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2" name="Google Shape;3362;p2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363" name="Google Shape;3363;p23"/>
            <p:cNvGrpSpPr/>
            <p:nvPr/>
          </p:nvGrpSpPr>
          <p:grpSpPr>
            <a:xfrm>
              <a:off x="1641662" y="1262450"/>
              <a:ext cx="2687364" cy="4633738"/>
              <a:chOff x="7439986" y="1019902"/>
              <a:chExt cx="2687364" cy="4633738"/>
            </a:xfrm>
          </p:grpSpPr>
          <p:sp>
            <p:nvSpPr>
              <p:cNvPr id="3364" name="Google Shape;3364;p23"/>
              <p:cNvSpPr/>
              <p:nvPr/>
            </p:nvSpPr>
            <p:spPr>
              <a:xfrm>
                <a:off x="8546650" y="2778218"/>
                <a:ext cx="732198" cy="2875422"/>
              </a:xfrm>
              <a:custGeom>
                <a:avLst/>
                <a:gdLst/>
                <a:ahLst/>
                <a:cxnLst/>
                <a:rect l="l" t="t" r="r" b="b"/>
                <a:pathLst>
                  <a:path w="690753" h="2712662" extrusionOk="0">
                    <a:moveTo>
                      <a:pt x="20183" y="46328"/>
                    </a:moveTo>
                    <a:cubicBezTo>
                      <a:pt x="80267" y="189012"/>
                      <a:pt x="129835" y="335897"/>
                      <a:pt x="168487" y="485811"/>
                    </a:cubicBezTo>
                    <a:cubicBezTo>
                      <a:pt x="230876" y="727556"/>
                      <a:pt x="249355" y="916627"/>
                      <a:pt x="266500" y="1100174"/>
                    </a:cubicBezTo>
                    <a:cubicBezTo>
                      <a:pt x="284645" y="1293769"/>
                      <a:pt x="292056" y="1488213"/>
                      <a:pt x="288693" y="1682627"/>
                    </a:cubicBezTo>
                    <a:cubicBezTo>
                      <a:pt x="288684" y="1686885"/>
                      <a:pt x="285226" y="1690342"/>
                      <a:pt x="280968" y="1690333"/>
                    </a:cubicBezTo>
                    <a:cubicBezTo>
                      <a:pt x="278006" y="1690333"/>
                      <a:pt x="275310" y="1688628"/>
                      <a:pt x="274025" y="1685961"/>
                    </a:cubicBezTo>
                    <a:cubicBezTo>
                      <a:pt x="227437" y="1590635"/>
                      <a:pt x="152781" y="1511863"/>
                      <a:pt x="60093" y="1460219"/>
                    </a:cubicBezTo>
                    <a:lnTo>
                      <a:pt x="15135" y="1420499"/>
                    </a:lnTo>
                    <a:cubicBezTo>
                      <a:pt x="9801" y="1435549"/>
                      <a:pt x="4496" y="1450570"/>
                      <a:pt x="-772" y="1465553"/>
                    </a:cubicBezTo>
                    <a:cubicBezTo>
                      <a:pt x="13954" y="1470287"/>
                      <a:pt x="28155" y="1476516"/>
                      <a:pt x="41614" y="1484126"/>
                    </a:cubicBezTo>
                    <a:cubicBezTo>
                      <a:pt x="86287" y="1509368"/>
                      <a:pt x="111337" y="1543943"/>
                      <a:pt x="131626" y="1574138"/>
                    </a:cubicBezTo>
                    <a:cubicBezTo>
                      <a:pt x="178975" y="1640679"/>
                      <a:pt x="218084" y="1712698"/>
                      <a:pt x="248116" y="1788641"/>
                    </a:cubicBezTo>
                    <a:cubicBezTo>
                      <a:pt x="258404" y="1814739"/>
                      <a:pt x="270691" y="1848743"/>
                      <a:pt x="282501" y="1889701"/>
                    </a:cubicBezTo>
                    <a:cubicBezTo>
                      <a:pt x="289474" y="1913828"/>
                      <a:pt x="293132" y="1938793"/>
                      <a:pt x="293360" y="1963901"/>
                    </a:cubicBezTo>
                    <a:cubicBezTo>
                      <a:pt x="295075" y="2198473"/>
                      <a:pt x="296760" y="2433073"/>
                      <a:pt x="298409" y="2667703"/>
                    </a:cubicBezTo>
                    <a:cubicBezTo>
                      <a:pt x="300037" y="2686753"/>
                      <a:pt x="312391" y="2703203"/>
                      <a:pt x="330222" y="2710089"/>
                    </a:cubicBezTo>
                    <a:cubicBezTo>
                      <a:pt x="354263" y="2717414"/>
                      <a:pt x="380057" y="2706193"/>
                      <a:pt x="391087" y="2683610"/>
                    </a:cubicBezTo>
                    <a:cubicBezTo>
                      <a:pt x="391467" y="2540353"/>
                      <a:pt x="391467" y="2396459"/>
                      <a:pt x="391087" y="2251937"/>
                    </a:cubicBezTo>
                    <a:cubicBezTo>
                      <a:pt x="390391" y="2029690"/>
                      <a:pt x="388801" y="1808862"/>
                      <a:pt x="386324" y="1589473"/>
                    </a:cubicBezTo>
                    <a:cubicBezTo>
                      <a:pt x="385867" y="1561584"/>
                      <a:pt x="389068" y="1533761"/>
                      <a:pt x="395849" y="1506701"/>
                    </a:cubicBezTo>
                    <a:cubicBezTo>
                      <a:pt x="416518" y="1425453"/>
                      <a:pt x="435568" y="1356968"/>
                      <a:pt x="457000" y="1306676"/>
                    </a:cubicBezTo>
                    <a:cubicBezTo>
                      <a:pt x="571300" y="1039214"/>
                      <a:pt x="652929" y="1035118"/>
                      <a:pt x="689981" y="1020926"/>
                    </a:cubicBezTo>
                    <a:lnTo>
                      <a:pt x="663597" y="957108"/>
                    </a:lnTo>
                    <a:cubicBezTo>
                      <a:pt x="630155" y="981387"/>
                      <a:pt x="599151" y="1008848"/>
                      <a:pt x="571014" y="1039118"/>
                    </a:cubicBezTo>
                    <a:cubicBezTo>
                      <a:pt x="546678" y="1065522"/>
                      <a:pt x="524532" y="1093878"/>
                      <a:pt x="504815" y="1123891"/>
                    </a:cubicBezTo>
                    <a:cubicBezTo>
                      <a:pt x="464286" y="1183898"/>
                      <a:pt x="427672" y="1246440"/>
                      <a:pt x="395182" y="1311153"/>
                    </a:cubicBezTo>
                    <a:cubicBezTo>
                      <a:pt x="393125" y="1315420"/>
                      <a:pt x="388001" y="1317201"/>
                      <a:pt x="383734" y="1315143"/>
                    </a:cubicBezTo>
                    <a:cubicBezTo>
                      <a:pt x="380866" y="1313762"/>
                      <a:pt x="379009" y="1310905"/>
                      <a:pt x="378894" y="1307723"/>
                    </a:cubicBezTo>
                    <a:cubicBezTo>
                      <a:pt x="371770" y="1154428"/>
                      <a:pt x="356768" y="1001609"/>
                      <a:pt x="333937" y="849857"/>
                    </a:cubicBezTo>
                    <a:cubicBezTo>
                      <a:pt x="314791" y="715164"/>
                      <a:pt x="288302" y="581614"/>
                      <a:pt x="254593" y="449807"/>
                    </a:cubicBezTo>
                    <a:cubicBezTo>
                      <a:pt x="215113" y="296654"/>
                      <a:pt x="165573" y="146283"/>
                      <a:pt x="106289" y="-345"/>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65" name="Google Shape;3365;p23"/>
              <p:cNvGrpSpPr/>
              <p:nvPr/>
            </p:nvGrpSpPr>
            <p:grpSpPr>
              <a:xfrm rot="1803350">
                <a:off x="8963309" y="3170400"/>
                <a:ext cx="995866" cy="938925"/>
                <a:chOff x="6795971" y="2730008"/>
                <a:chExt cx="1945294" cy="1834067"/>
              </a:xfrm>
            </p:grpSpPr>
            <p:sp>
              <p:nvSpPr>
                <p:cNvPr id="3366" name="Google Shape;3366;p2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7" name="Google Shape;3367;p2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68" name="Google Shape;3368;p23"/>
              <p:cNvGrpSpPr/>
              <p:nvPr/>
            </p:nvGrpSpPr>
            <p:grpSpPr>
              <a:xfrm rot="-3462280">
                <a:off x="7822029" y="3466526"/>
                <a:ext cx="1108302" cy="1044932"/>
                <a:chOff x="6795971" y="2730009"/>
                <a:chExt cx="1945294" cy="1834067"/>
              </a:xfrm>
            </p:grpSpPr>
            <p:sp>
              <p:nvSpPr>
                <p:cNvPr id="3369" name="Google Shape;3369;p23"/>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0" name="Google Shape;3370;p2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71" name="Google Shape;3371;p23"/>
              <p:cNvGrpSpPr/>
              <p:nvPr/>
            </p:nvGrpSpPr>
            <p:grpSpPr>
              <a:xfrm>
                <a:off x="7439986" y="1019902"/>
                <a:ext cx="2331062" cy="2341181"/>
                <a:chOff x="8302868" y="1340770"/>
                <a:chExt cx="3569773" cy="3585270"/>
              </a:xfrm>
            </p:grpSpPr>
            <p:grpSp>
              <p:nvGrpSpPr>
                <p:cNvPr id="3372" name="Google Shape;3372;p23"/>
                <p:cNvGrpSpPr/>
                <p:nvPr/>
              </p:nvGrpSpPr>
              <p:grpSpPr>
                <a:xfrm>
                  <a:off x="8302868" y="1340770"/>
                  <a:ext cx="3569773" cy="3585270"/>
                  <a:chOff x="8302868" y="1340770"/>
                  <a:chExt cx="3569773" cy="3585270"/>
                </a:xfrm>
              </p:grpSpPr>
              <p:grpSp>
                <p:nvGrpSpPr>
                  <p:cNvPr id="3373" name="Google Shape;3373;p23"/>
                  <p:cNvGrpSpPr/>
                  <p:nvPr/>
                </p:nvGrpSpPr>
                <p:grpSpPr>
                  <a:xfrm>
                    <a:off x="8302868" y="1340770"/>
                    <a:ext cx="3569773" cy="3585270"/>
                    <a:chOff x="1668151" y="66635"/>
                    <a:chExt cx="3569773" cy="3585270"/>
                  </a:xfrm>
                </p:grpSpPr>
                <p:sp>
                  <p:nvSpPr>
                    <p:cNvPr id="3374" name="Google Shape;3374;p2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5" name="Google Shape;3375;p2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6" name="Google Shape;3376;p2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7" name="Google Shape;3377;p2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8" name="Google Shape;3378;p2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9" name="Google Shape;3379;p2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0" name="Google Shape;3380;p2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1" name="Google Shape;3381;p2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2" name="Google Shape;3382;p2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3" name="Google Shape;3383;p2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4" name="Google Shape;3384;p2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5" name="Google Shape;3385;p2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6" name="Google Shape;3386;p2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7" name="Google Shape;3387;p2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8" name="Google Shape;3388;p2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9" name="Google Shape;3389;p2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0" name="Google Shape;3390;p2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1" name="Google Shape;3391;p2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2" name="Google Shape;3392;p2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3" name="Google Shape;3393;p2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4" name="Google Shape;3394;p2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5" name="Google Shape;3395;p2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6" name="Google Shape;3396;p2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7" name="Google Shape;3397;p2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98" name="Google Shape;3398;p23"/>
                  <p:cNvGrpSpPr/>
                  <p:nvPr/>
                </p:nvGrpSpPr>
                <p:grpSpPr>
                  <a:xfrm rot="166391">
                    <a:off x="8608485" y="1696827"/>
                    <a:ext cx="2884899" cy="2897423"/>
                    <a:chOff x="1668151" y="66635"/>
                    <a:chExt cx="3569773" cy="3585270"/>
                  </a:xfrm>
                </p:grpSpPr>
                <p:sp>
                  <p:nvSpPr>
                    <p:cNvPr id="3399" name="Google Shape;3399;p2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0" name="Google Shape;3400;p2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1" name="Google Shape;3401;p2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2" name="Google Shape;3402;p2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3" name="Google Shape;3403;p2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4" name="Google Shape;3404;p2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5" name="Google Shape;3405;p2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6" name="Google Shape;3406;p2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7" name="Google Shape;3407;p2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8" name="Google Shape;3408;p2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9" name="Google Shape;3409;p2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0" name="Google Shape;3410;p2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1" name="Google Shape;3411;p2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2" name="Google Shape;3412;p2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3" name="Google Shape;3413;p2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4" name="Google Shape;3414;p2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5" name="Google Shape;3415;p2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6" name="Google Shape;3416;p2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7" name="Google Shape;3417;p2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8" name="Google Shape;3418;p2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9" name="Google Shape;3419;p2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0" name="Google Shape;3420;p2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1" name="Google Shape;3421;p2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2" name="Google Shape;3422;p2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423" name="Google Shape;3423;p2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4" name="Google Shape;3424;p2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425" name="Google Shape;3425;p23"/>
            <p:cNvGrpSpPr/>
            <p:nvPr/>
          </p:nvGrpSpPr>
          <p:grpSpPr>
            <a:xfrm rot="999320">
              <a:off x="2820899" y="5554693"/>
              <a:ext cx="1834768" cy="781138"/>
              <a:chOff x="7987375" y="5280508"/>
              <a:chExt cx="1834856" cy="781176"/>
            </a:xfrm>
          </p:grpSpPr>
          <p:sp>
            <p:nvSpPr>
              <p:cNvPr id="3426" name="Google Shape;3426;p23"/>
              <p:cNvSpPr/>
              <p:nvPr/>
            </p:nvSpPr>
            <p:spPr>
              <a:xfrm>
                <a:off x="7987375" y="5280508"/>
                <a:ext cx="1834856" cy="781176"/>
              </a:xfrm>
              <a:custGeom>
                <a:avLst/>
                <a:gdLst/>
                <a:ahLst/>
                <a:cxnLst/>
                <a:rect l="l" t="t" r="r" b="b"/>
                <a:pathLst>
                  <a:path w="1834856" h="781176" extrusionOk="0">
                    <a:moveTo>
                      <a:pt x="464315" y="0"/>
                    </a:moveTo>
                    <a:lnTo>
                      <a:pt x="1698947" y="0"/>
                    </a:lnTo>
                    <a:cubicBezTo>
                      <a:pt x="1774007" y="0"/>
                      <a:pt x="1834856" y="60849"/>
                      <a:pt x="1834856" y="135909"/>
                    </a:cubicBezTo>
                    <a:lnTo>
                      <a:pt x="1834856" y="645267"/>
                    </a:lnTo>
                    <a:cubicBezTo>
                      <a:pt x="1834856" y="720327"/>
                      <a:pt x="1774007" y="781176"/>
                      <a:pt x="1698947" y="781176"/>
                    </a:cubicBezTo>
                    <a:lnTo>
                      <a:pt x="464315" y="781176"/>
                    </a:lnTo>
                    <a:cubicBezTo>
                      <a:pt x="426785" y="781176"/>
                      <a:pt x="392808" y="765964"/>
                      <a:pt x="368213" y="741369"/>
                    </a:cubicBezTo>
                    <a:lnTo>
                      <a:pt x="340059" y="699611"/>
                    </a:lnTo>
                    <a:lnTo>
                      <a:pt x="311865" y="702453"/>
                    </a:lnTo>
                    <a:cubicBezTo>
                      <a:pt x="139627" y="702453"/>
                      <a:pt x="0" y="562826"/>
                      <a:pt x="0" y="390588"/>
                    </a:cubicBezTo>
                    <a:cubicBezTo>
                      <a:pt x="0" y="218350"/>
                      <a:pt x="139627" y="78723"/>
                      <a:pt x="311865" y="78723"/>
                    </a:cubicBezTo>
                    <a:lnTo>
                      <a:pt x="340059" y="81565"/>
                    </a:lnTo>
                    <a:lnTo>
                      <a:pt x="368213" y="39807"/>
                    </a:lnTo>
                    <a:cubicBezTo>
                      <a:pt x="392808" y="15213"/>
                      <a:pt x="426785" y="0"/>
                      <a:pt x="464315" y="0"/>
                    </a:cubicBezTo>
                    <a:close/>
                    <a:moveTo>
                      <a:pt x="272503" y="278559"/>
                    </a:moveTo>
                    <a:cubicBezTo>
                      <a:pt x="208959" y="278559"/>
                      <a:pt x="157446" y="330072"/>
                      <a:pt x="157446" y="393616"/>
                    </a:cubicBezTo>
                    <a:cubicBezTo>
                      <a:pt x="157446" y="457160"/>
                      <a:pt x="208959" y="508673"/>
                      <a:pt x="272503" y="508673"/>
                    </a:cubicBezTo>
                    <a:cubicBezTo>
                      <a:pt x="336047" y="508673"/>
                      <a:pt x="387560" y="457160"/>
                      <a:pt x="387560" y="393616"/>
                    </a:cubicBezTo>
                    <a:cubicBezTo>
                      <a:pt x="387560" y="330072"/>
                      <a:pt x="336047" y="278559"/>
                      <a:pt x="272503" y="278559"/>
                    </a:cubicBezTo>
                    <a:close/>
                  </a:path>
                </a:pathLst>
              </a:custGeom>
              <a:solidFill>
                <a:srgbClr val="B49968"/>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7" name="Google Shape;3427;p23"/>
              <p:cNvSpPr/>
              <p:nvPr/>
            </p:nvSpPr>
            <p:spPr>
              <a:xfrm>
                <a:off x="8552778" y="5354183"/>
                <a:ext cx="1170223" cy="637080"/>
              </a:xfrm>
              <a:custGeom>
                <a:avLst/>
                <a:gdLst/>
                <a:ahLst/>
                <a:cxnLst/>
                <a:rect l="l" t="t" r="r" b="b"/>
                <a:pathLst>
                  <a:path w="1170223" h="637080" extrusionOk="0">
                    <a:moveTo>
                      <a:pt x="0" y="0"/>
                    </a:moveTo>
                    <a:lnTo>
                      <a:pt x="1064041" y="0"/>
                    </a:lnTo>
                    <a:cubicBezTo>
                      <a:pt x="1122684" y="0"/>
                      <a:pt x="1170223" y="47539"/>
                      <a:pt x="1170223" y="106182"/>
                    </a:cubicBezTo>
                    <a:lnTo>
                      <a:pt x="1170223" y="530898"/>
                    </a:lnTo>
                    <a:cubicBezTo>
                      <a:pt x="1170223" y="589541"/>
                      <a:pt x="1122684" y="637080"/>
                      <a:pt x="1064041" y="637080"/>
                    </a:cubicBezTo>
                    <a:lnTo>
                      <a:pt x="0" y="637080"/>
                    </a:lnTo>
                  </a:path>
                </a:pathLst>
              </a:custGeom>
              <a:noFill/>
              <a:ln w="25400" cap="rnd" cmpd="sng">
                <a:solidFill>
                  <a:srgbClr val="CBB895"/>
                </a:solidFill>
                <a:prstDash val="dash"/>
                <a:round/>
                <a:headEnd type="none" w="sm" len="sm"/>
                <a:tailEnd type="none" w="sm" len="sm"/>
              </a:ln>
              <a:effectLst>
                <a:outerShdw blurRad="12700" algn="ct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grpSp>
        <p:sp>
          <p:nvSpPr>
            <p:cNvPr id="3428" name="Google Shape;3428;p23"/>
            <p:cNvSpPr txBox="1"/>
            <p:nvPr/>
          </p:nvSpPr>
          <p:spPr>
            <a:xfrm rot="1042245">
              <a:off x="3162851" y="5756226"/>
              <a:ext cx="1348501" cy="461801"/>
            </a:xfrm>
            <a:prstGeom prst="rect">
              <a:avLst/>
            </a:prstGeom>
            <a:noFill/>
            <a:ln>
              <a:noFill/>
            </a:ln>
            <a:effectLst>
              <a:outerShdw dist="9525" algn="bl" rotWithShape="0">
                <a:srgbClr val="FFFFFF">
                  <a:alpha val="51000"/>
                </a:srgbClr>
              </a:outerShdw>
            </a:effectLst>
          </p:spPr>
          <p:txBody>
            <a:bodyPr spcFirstLastPara="1" wrap="square" lIns="91425" tIns="91425" rIns="91425" bIns="91425" anchor="t" anchorCtr="0">
              <a:spAutoFit/>
            </a:bodyPr>
            <a:lstStyle/>
            <a:p>
              <a:pPr marL="0" lvl="0" indent="0" algn="r" rtl="0">
                <a:spcBef>
                  <a:spcPts val="0"/>
                </a:spcBef>
                <a:spcAft>
                  <a:spcPts val="0"/>
                </a:spcAft>
                <a:buNone/>
              </a:pPr>
              <a:r>
                <a:rPr lang="en" sz="1800" b="1">
                  <a:solidFill>
                    <a:srgbClr val="CBB895"/>
                  </a:solidFill>
                  <a:latin typeface="Pompiere"/>
                  <a:ea typeface="Pompiere"/>
                  <a:cs typeface="Pompiere"/>
                  <a:sym typeface="Pompiere"/>
                </a:rPr>
                <a:t>THANK YOU</a:t>
              </a:r>
              <a:endParaRPr sz="1800" b="1">
                <a:solidFill>
                  <a:srgbClr val="CBB895"/>
                </a:solidFill>
                <a:latin typeface="Pompiere"/>
                <a:ea typeface="Pompiere"/>
                <a:cs typeface="Pompiere"/>
                <a:sym typeface="Pompiere"/>
              </a:endParaRPr>
            </a:p>
          </p:txBody>
        </p:sp>
        <p:grpSp>
          <p:nvGrpSpPr>
            <p:cNvPr id="3429" name="Google Shape;3429;p23"/>
            <p:cNvGrpSpPr/>
            <p:nvPr/>
          </p:nvGrpSpPr>
          <p:grpSpPr>
            <a:xfrm>
              <a:off x="2117652" y="5525909"/>
              <a:ext cx="1942420" cy="933071"/>
              <a:chOff x="7366425" y="1617838"/>
              <a:chExt cx="1803379" cy="866281"/>
            </a:xfrm>
          </p:grpSpPr>
          <p:sp>
            <p:nvSpPr>
              <p:cNvPr id="3430" name="Google Shape;3430;p23"/>
              <p:cNvSpPr/>
              <p:nvPr/>
            </p:nvSpPr>
            <p:spPr>
              <a:xfrm>
                <a:off x="7366425" y="1617838"/>
                <a:ext cx="1803379" cy="866281"/>
              </a:xfrm>
              <a:custGeom>
                <a:avLst/>
                <a:gdLst/>
                <a:ahLst/>
                <a:cxnLst/>
                <a:rect l="l" t="t" r="r" b="b"/>
                <a:pathLst>
                  <a:path w="1803379" h="866281" extrusionOk="0">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1" name="Google Shape;3431;p23"/>
              <p:cNvSpPr/>
              <p:nvPr/>
            </p:nvSpPr>
            <p:spPr>
              <a:xfrm>
                <a:off x="8172137" y="1758861"/>
                <a:ext cx="125407" cy="151954"/>
              </a:xfrm>
              <a:custGeom>
                <a:avLst/>
                <a:gdLst/>
                <a:ahLst/>
                <a:cxnLst/>
                <a:rect l="l" t="t" r="r" b="b"/>
                <a:pathLst>
                  <a:path w="125407" h="151954" extrusionOk="0">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2" name="Google Shape;3432;p23"/>
              <p:cNvSpPr/>
              <p:nvPr/>
            </p:nvSpPr>
            <p:spPr>
              <a:xfrm>
                <a:off x="8174645" y="1743110"/>
                <a:ext cx="138868" cy="158159"/>
              </a:xfrm>
              <a:custGeom>
                <a:avLst/>
                <a:gdLst/>
                <a:ahLst/>
                <a:cxnLst/>
                <a:rect l="l" t="t" r="r" b="b"/>
                <a:pathLst>
                  <a:path w="138868" h="158159" extrusionOk="0">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t>3/6/2022</a:t>
            </a:fld>
            <a:endParaRPr lang="en-US"/>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73986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1 Title 1">
  <p:cSld name="CUSTOM_22">
    <p:spTree>
      <p:nvGrpSpPr>
        <p:cNvPr id="1" name="Shape 320"/>
        <p:cNvGrpSpPr/>
        <p:nvPr/>
      </p:nvGrpSpPr>
      <p:grpSpPr>
        <a:xfrm>
          <a:off x="0" y="0"/>
          <a:ext cx="0" cy="0"/>
          <a:chOff x="0" y="0"/>
          <a:chExt cx="0" cy="0"/>
        </a:xfrm>
      </p:grpSpPr>
      <p:sp>
        <p:nvSpPr>
          <p:cNvPr id="321" name="Google Shape;321;p3"/>
          <p:cNvSpPr/>
          <p:nvPr/>
        </p:nvSpPr>
        <p:spPr>
          <a:xfrm>
            <a:off x="0" y="0"/>
            <a:ext cx="12192000" cy="6858000"/>
          </a:xfrm>
          <a:prstGeom prst="frame">
            <a:avLst>
              <a:gd name="adj1" fmla="val 18133"/>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22" name="Google Shape;322;p3"/>
          <p:cNvSpPr/>
          <p:nvPr/>
        </p:nvSpPr>
        <p:spPr>
          <a:xfrm>
            <a:off x="0" y="0"/>
            <a:ext cx="12192000" cy="6858000"/>
          </a:xfrm>
          <a:prstGeom prst="frame">
            <a:avLst>
              <a:gd name="adj1" fmla="val 17358"/>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23" name="Google Shape;323;p3"/>
          <p:cNvSpPr txBox="1">
            <a:spLocks noGrp="1"/>
          </p:cNvSpPr>
          <p:nvPr>
            <p:ph type="title"/>
          </p:nvPr>
        </p:nvSpPr>
        <p:spPr>
          <a:xfrm>
            <a:off x="5202375" y="2031250"/>
            <a:ext cx="5453100" cy="22293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24" name="Google Shape;324;p3"/>
          <p:cNvSpPr txBox="1">
            <a:spLocks noGrp="1"/>
          </p:cNvSpPr>
          <p:nvPr>
            <p:ph type="subTitle" idx="1"/>
          </p:nvPr>
        </p:nvSpPr>
        <p:spPr>
          <a:xfrm>
            <a:off x="5202375" y="4260550"/>
            <a:ext cx="5453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900"/>
              <a:buNone/>
              <a:defRPr/>
            </a:lvl1pPr>
            <a:lvl2pPr lvl="1" rtl="0">
              <a:spcBef>
                <a:spcPts val="210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a:endParaRPr/>
          </a:p>
        </p:txBody>
      </p:sp>
      <p:sp>
        <p:nvSpPr>
          <p:cNvPr id="325" name="Google Shape;325;p3"/>
          <p:cNvSpPr/>
          <p:nvPr/>
        </p:nvSpPr>
        <p:spPr>
          <a:xfrm>
            <a:off x="152400" y="152400"/>
            <a:ext cx="11890800" cy="6524700"/>
          </a:xfrm>
          <a:prstGeom prst="frame">
            <a:avLst>
              <a:gd name="adj1" fmla="val 13556"/>
            </a:avLst>
          </a:prstGeom>
          <a:noFill/>
          <a:ln w="31750" cap="rnd" cmpd="sng">
            <a:solidFill>
              <a:schemeClr val="accent2"/>
            </a:solidFill>
            <a:prstDash val="dash"/>
            <a:round/>
            <a:headEnd type="none" w="sm" len="sm"/>
            <a:tailEnd type="none" w="sm" len="sm"/>
          </a:ln>
          <a:effectLst>
            <a:outerShdw blurRad="25400" algn="ctr" rotWithShape="0">
              <a:srgbClr val="4E3F30">
                <a:alpha val="8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cxnSp>
        <p:nvCxnSpPr>
          <p:cNvPr id="326" name="Google Shape;326;p3"/>
          <p:cNvCxnSpPr/>
          <p:nvPr/>
        </p:nvCxnSpPr>
        <p:spPr>
          <a:xfrm flipH="1">
            <a:off x="10956682" y="1197771"/>
            <a:ext cx="41700" cy="41700"/>
          </a:xfrm>
          <a:prstGeom prst="straightConnector1">
            <a:avLst/>
          </a:prstGeom>
          <a:noFill/>
          <a:ln w="15875" cap="rnd" cmpd="sng">
            <a:solidFill>
              <a:schemeClr val="accent1"/>
            </a:solidFill>
            <a:prstDash val="solid"/>
            <a:round/>
            <a:headEnd type="none" w="sm" len="sm"/>
            <a:tailEnd type="none" w="sm" len="sm"/>
          </a:ln>
        </p:spPr>
      </p:cxnSp>
      <p:cxnSp>
        <p:nvCxnSpPr>
          <p:cNvPr id="327" name="Google Shape;327;p3"/>
          <p:cNvCxnSpPr/>
          <p:nvPr/>
        </p:nvCxnSpPr>
        <p:spPr>
          <a:xfrm rot="10800000">
            <a:off x="10951997" y="5619407"/>
            <a:ext cx="46800" cy="46800"/>
          </a:xfrm>
          <a:prstGeom prst="straightConnector1">
            <a:avLst/>
          </a:prstGeom>
          <a:noFill/>
          <a:ln w="15875" cap="rnd" cmpd="sng">
            <a:solidFill>
              <a:schemeClr val="accent1"/>
            </a:solidFill>
            <a:prstDash val="solid"/>
            <a:round/>
            <a:headEnd type="none" w="sm" len="sm"/>
            <a:tailEnd type="none" w="sm" len="sm"/>
          </a:ln>
        </p:spPr>
      </p:cxnSp>
      <p:cxnSp>
        <p:nvCxnSpPr>
          <p:cNvPr id="328" name="Google Shape;328;p3"/>
          <p:cNvCxnSpPr/>
          <p:nvPr/>
        </p:nvCxnSpPr>
        <p:spPr>
          <a:xfrm>
            <a:off x="1198812" y="1197771"/>
            <a:ext cx="41700" cy="41700"/>
          </a:xfrm>
          <a:prstGeom prst="straightConnector1">
            <a:avLst/>
          </a:prstGeom>
          <a:noFill/>
          <a:ln w="15875" cap="rnd" cmpd="sng">
            <a:solidFill>
              <a:srgbClr val="AB9279"/>
            </a:solidFill>
            <a:prstDash val="solid"/>
            <a:round/>
            <a:headEnd type="none" w="sm" len="sm"/>
            <a:tailEnd type="none" w="sm" len="sm"/>
          </a:ln>
        </p:spPr>
      </p:cxnSp>
      <p:cxnSp>
        <p:nvCxnSpPr>
          <p:cNvPr id="329" name="Google Shape;329;p3"/>
          <p:cNvCxnSpPr/>
          <p:nvPr/>
        </p:nvCxnSpPr>
        <p:spPr>
          <a:xfrm rot="10800000" flipH="1">
            <a:off x="1198397" y="5619407"/>
            <a:ext cx="46800" cy="46800"/>
          </a:xfrm>
          <a:prstGeom prst="straightConnector1">
            <a:avLst/>
          </a:prstGeom>
          <a:noFill/>
          <a:ln w="15875" cap="rnd" cmpd="sng">
            <a:solidFill>
              <a:srgbClr val="AB9279"/>
            </a:solidFill>
            <a:prstDash val="solid"/>
            <a:round/>
            <a:headEnd type="none" w="sm" len="sm"/>
            <a:tailEnd type="none" w="sm" len="sm"/>
          </a:ln>
        </p:spPr>
      </p:cxnSp>
      <p:grpSp>
        <p:nvGrpSpPr>
          <p:cNvPr id="330" name="Google Shape;330;p3"/>
          <p:cNvGrpSpPr/>
          <p:nvPr/>
        </p:nvGrpSpPr>
        <p:grpSpPr>
          <a:xfrm>
            <a:off x="-1296539" y="856529"/>
            <a:ext cx="7048224" cy="6524786"/>
            <a:chOff x="-1372714" y="367305"/>
            <a:chExt cx="7823537" cy="7242520"/>
          </a:xfrm>
        </p:grpSpPr>
        <p:grpSp>
          <p:nvGrpSpPr>
            <p:cNvPr id="331" name="Google Shape;331;p3"/>
            <p:cNvGrpSpPr/>
            <p:nvPr/>
          </p:nvGrpSpPr>
          <p:grpSpPr>
            <a:xfrm>
              <a:off x="3182929" y="573794"/>
              <a:ext cx="2324237" cy="2191344"/>
              <a:chOff x="6795971" y="2730009"/>
              <a:chExt cx="1945294" cy="1834067"/>
            </a:xfrm>
          </p:grpSpPr>
          <p:sp>
            <p:nvSpPr>
              <p:cNvPr id="332" name="Google Shape;332;p3"/>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4" name="Google Shape;334;p3"/>
            <p:cNvGrpSpPr/>
            <p:nvPr/>
          </p:nvGrpSpPr>
          <p:grpSpPr>
            <a:xfrm rot="2563035">
              <a:off x="3691701" y="1391340"/>
              <a:ext cx="2324153" cy="2191264"/>
              <a:chOff x="6795971" y="2730008"/>
              <a:chExt cx="1945294" cy="1834067"/>
            </a:xfrm>
          </p:grpSpPr>
          <p:sp>
            <p:nvSpPr>
              <p:cNvPr id="335" name="Google Shape;335;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7" name="Google Shape;337;p3"/>
            <p:cNvGrpSpPr/>
            <p:nvPr/>
          </p:nvGrpSpPr>
          <p:grpSpPr>
            <a:xfrm rot="5991012">
              <a:off x="2394971" y="4192042"/>
              <a:ext cx="3131219" cy="3202625"/>
              <a:chOff x="4862114" y="3366615"/>
              <a:chExt cx="2620676" cy="2680439"/>
            </a:xfrm>
          </p:grpSpPr>
          <p:grpSp>
            <p:nvGrpSpPr>
              <p:cNvPr id="338" name="Google Shape;338;p3"/>
              <p:cNvGrpSpPr/>
              <p:nvPr/>
            </p:nvGrpSpPr>
            <p:grpSpPr>
              <a:xfrm>
                <a:off x="4916585" y="3366615"/>
                <a:ext cx="1945294" cy="1834067"/>
                <a:chOff x="6795971" y="2730008"/>
                <a:chExt cx="1945294" cy="1834067"/>
              </a:xfrm>
            </p:grpSpPr>
            <p:sp>
              <p:nvSpPr>
                <p:cNvPr id="339" name="Google Shape;339;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1" name="Google Shape;341;p3"/>
              <p:cNvGrpSpPr/>
              <p:nvPr/>
            </p:nvGrpSpPr>
            <p:grpSpPr>
              <a:xfrm rot="1913837">
                <a:off x="5199801" y="3837509"/>
                <a:ext cx="1945301" cy="1834074"/>
                <a:chOff x="6795972" y="2730006"/>
                <a:chExt cx="1945294" cy="1834067"/>
              </a:xfrm>
            </p:grpSpPr>
            <p:sp>
              <p:nvSpPr>
                <p:cNvPr id="342" name="Google Shape;342;p3"/>
                <p:cNvSpPr/>
                <p:nvPr/>
              </p:nvSpPr>
              <p:spPr>
                <a:xfrm rot="8594692">
                  <a:off x="6956427" y="3109070"/>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44" name="Google Shape;344;p3"/>
            <p:cNvGrpSpPr/>
            <p:nvPr/>
          </p:nvGrpSpPr>
          <p:grpSpPr>
            <a:xfrm rot="-8708045">
              <a:off x="-738373" y="1930794"/>
              <a:ext cx="3131107" cy="3202511"/>
              <a:chOff x="3016380" y="1995015"/>
              <a:chExt cx="2620676" cy="2680440"/>
            </a:xfrm>
          </p:grpSpPr>
          <p:grpSp>
            <p:nvGrpSpPr>
              <p:cNvPr id="345" name="Google Shape;345;p3"/>
              <p:cNvGrpSpPr/>
              <p:nvPr/>
            </p:nvGrpSpPr>
            <p:grpSpPr>
              <a:xfrm>
                <a:off x="3070852" y="1995015"/>
                <a:ext cx="1945294" cy="1834067"/>
                <a:chOff x="6795971" y="2730008"/>
                <a:chExt cx="1945294" cy="1834067"/>
              </a:xfrm>
            </p:grpSpPr>
            <p:sp>
              <p:nvSpPr>
                <p:cNvPr id="346" name="Google Shape;346;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8" name="Google Shape;348;p3"/>
              <p:cNvGrpSpPr/>
              <p:nvPr/>
            </p:nvGrpSpPr>
            <p:grpSpPr>
              <a:xfrm rot="1913837">
                <a:off x="3354067" y="2465910"/>
                <a:ext cx="1945301" cy="1834074"/>
                <a:chOff x="6795971" y="2730008"/>
                <a:chExt cx="1945294" cy="1834067"/>
              </a:xfrm>
            </p:grpSpPr>
            <p:sp>
              <p:nvSpPr>
                <p:cNvPr id="349" name="Google Shape;349;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51" name="Google Shape;351;p3"/>
            <p:cNvGrpSpPr/>
            <p:nvPr/>
          </p:nvGrpSpPr>
          <p:grpSpPr>
            <a:xfrm>
              <a:off x="369394" y="367305"/>
              <a:ext cx="4265164" cy="4283680"/>
              <a:chOff x="8302868" y="1340770"/>
              <a:chExt cx="3569773" cy="3585270"/>
            </a:xfrm>
          </p:grpSpPr>
          <p:grpSp>
            <p:nvGrpSpPr>
              <p:cNvPr id="352" name="Google Shape;352;p3"/>
              <p:cNvGrpSpPr/>
              <p:nvPr/>
            </p:nvGrpSpPr>
            <p:grpSpPr>
              <a:xfrm>
                <a:off x="8302868" y="1340770"/>
                <a:ext cx="3569773" cy="3585270"/>
                <a:chOff x="8302868" y="1340770"/>
                <a:chExt cx="3569773" cy="3585270"/>
              </a:xfrm>
            </p:grpSpPr>
            <p:grpSp>
              <p:nvGrpSpPr>
                <p:cNvPr id="353" name="Google Shape;353;p3"/>
                <p:cNvGrpSpPr/>
                <p:nvPr/>
              </p:nvGrpSpPr>
              <p:grpSpPr>
                <a:xfrm>
                  <a:off x="8302868" y="1340770"/>
                  <a:ext cx="3569773" cy="3585270"/>
                  <a:chOff x="1668151" y="66635"/>
                  <a:chExt cx="3569773" cy="3585270"/>
                </a:xfrm>
              </p:grpSpPr>
              <p:sp>
                <p:nvSpPr>
                  <p:cNvPr id="354" name="Google Shape;354;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8" name="Google Shape;378;p3"/>
                <p:cNvGrpSpPr/>
                <p:nvPr/>
              </p:nvGrpSpPr>
              <p:grpSpPr>
                <a:xfrm rot="166391">
                  <a:off x="8608485" y="1696827"/>
                  <a:ext cx="2884899" cy="2897423"/>
                  <a:chOff x="1668151" y="66635"/>
                  <a:chExt cx="3569773" cy="3585270"/>
                </a:xfrm>
              </p:grpSpPr>
              <p:sp>
                <p:nvSpPr>
                  <p:cNvPr id="379" name="Google Shape;379;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03" name="Google Shape;403;p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5" name="Google Shape;405;p3"/>
            <p:cNvGrpSpPr/>
            <p:nvPr/>
          </p:nvGrpSpPr>
          <p:grpSpPr>
            <a:xfrm>
              <a:off x="2778711" y="2410332"/>
              <a:ext cx="3042160" cy="3055367"/>
              <a:chOff x="8302868" y="1340770"/>
              <a:chExt cx="3569773" cy="3585270"/>
            </a:xfrm>
          </p:grpSpPr>
          <p:grpSp>
            <p:nvGrpSpPr>
              <p:cNvPr id="406" name="Google Shape;406;p3"/>
              <p:cNvGrpSpPr/>
              <p:nvPr/>
            </p:nvGrpSpPr>
            <p:grpSpPr>
              <a:xfrm>
                <a:off x="8302868" y="1340770"/>
                <a:ext cx="3569773" cy="3585270"/>
                <a:chOff x="8302868" y="1340770"/>
                <a:chExt cx="3569773" cy="3585270"/>
              </a:xfrm>
            </p:grpSpPr>
            <p:grpSp>
              <p:nvGrpSpPr>
                <p:cNvPr id="407" name="Google Shape;407;p3"/>
                <p:cNvGrpSpPr/>
                <p:nvPr/>
              </p:nvGrpSpPr>
              <p:grpSpPr>
                <a:xfrm>
                  <a:off x="8302868" y="1340770"/>
                  <a:ext cx="3569773" cy="3585270"/>
                  <a:chOff x="1668151" y="66635"/>
                  <a:chExt cx="3569773" cy="3585270"/>
                </a:xfrm>
              </p:grpSpPr>
              <p:sp>
                <p:nvSpPr>
                  <p:cNvPr id="408" name="Google Shape;408;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2" name="Google Shape;432;p3"/>
                <p:cNvGrpSpPr/>
                <p:nvPr/>
              </p:nvGrpSpPr>
              <p:grpSpPr>
                <a:xfrm rot="166391">
                  <a:off x="8608485" y="1696827"/>
                  <a:ext cx="2884899" cy="2897423"/>
                  <a:chOff x="1668151" y="66635"/>
                  <a:chExt cx="3569773" cy="3585270"/>
                </a:xfrm>
              </p:grpSpPr>
              <p:sp>
                <p:nvSpPr>
                  <p:cNvPr id="433" name="Google Shape;433;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57" name="Google Shape;457;p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9" name="Google Shape;459;p3"/>
            <p:cNvGrpSpPr/>
            <p:nvPr/>
          </p:nvGrpSpPr>
          <p:grpSpPr>
            <a:xfrm>
              <a:off x="712104" y="3400933"/>
              <a:ext cx="3363797" cy="3378400"/>
              <a:chOff x="8302868" y="1340770"/>
              <a:chExt cx="3569773" cy="3585270"/>
            </a:xfrm>
          </p:grpSpPr>
          <p:grpSp>
            <p:nvGrpSpPr>
              <p:cNvPr id="460" name="Google Shape;460;p3"/>
              <p:cNvGrpSpPr/>
              <p:nvPr/>
            </p:nvGrpSpPr>
            <p:grpSpPr>
              <a:xfrm>
                <a:off x="8302868" y="1340770"/>
                <a:ext cx="3569773" cy="3585270"/>
                <a:chOff x="8302868" y="1340770"/>
                <a:chExt cx="3569773" cy="3585270"/>
              </a:xfrm>
            </p:grpSpPr>
            <p:grpSp>
              <p:nvGrpSpPr>
                <p:cNvPr id="461" name="Google Shape;461;p3"/>
                <p:cNvGrpSpPr/>
                <p:nvPr/>
              </p:nvGrpSpPr>
              <p:grpSpPr>
                <a:xfrm>
                  <a:off x="8302868" y="1340770"/>
                  <a:ext cx="3569773" cy="3585270"/>
                  <a:chOff x="1668151" y="66635"/>
                  <a:chExt cx="3569773" cy="3585270"/>
                </a:xfrm>
              </p:grpSpPr>
              <p:sp>
                <p:nvSpPr>
                  <p:cNvPr id="462" name="Google Shape;462;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6" name="Google Shape;486;p3"/>
                <p:cNvGrpSpPr/>
                <p:nvPr/>
              </p:nvGrpSpPr>
              <p:grpSpPr>
                <a:xfrm rot="166391">
                  <a:off x="8608485" y="1696827"/>
                  <a:ext cx="2884899" cy="2897423"/>
                  <a:chOff x="1668151" y="66635"/>
                  <a:chExt cx="3569773" cy="3585270"/>
                </a:xfrm>
              </p:grpSpPr>
              <p:sp>
                <p:nvSpPr>
                  <p:cNvPr id="487" name="Google Shape;487;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500;p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11" name="Google Shape;511;p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13" name="Google Shape;513;p3"/>
          <p:cNvGrpSpPr/>
          <p:nvPr/>
        </p:nvGrpSpPr>
        <p:grpSpPr>
          <a:xfrm flipH="1">
            <a:off x="8912954" y="-53636"/>
            <a:ext cx="3507146" cy="3443133"/>
            <a:chOff x="-46" y="-18511"/>
            <a:chExt cx="3507146" cy="3443133"/>
          </a:xfrm>
        </p:grpSpPr>
        <p:grpSp>
          <p:nvGrpSpPr>
            <p:cNvPr id="514" name="Google Shape;514;p3"/>
            <p:cNvGrpSpPr/>
            <p:nvPr/>
          </p:nvGrpSpPr>
          <p:grpSpPr>
            <a:xfrm>
              <a:off x="1658780" y="98346"/>
              <a:ext cx="1315019" cy="1239830"/>
              <a:chOff x="6795971" y="2730009"/>
              <a:chExt cx="1945294" cy="1834067"/>
            </a:xfrm>
          </p:grpSpPr>
          <p:sp>
            <p:nvSpPr>
              <p:cNvPr id="515" name="Google Shape;515;p3"/>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7" name="Google Shape;517;p3"/>
            <p:cNvGrpSpPr/>
            <p:nvPr/>
          </p:nvGrpSpPr>
          <p:grpSpPr>
            <a:xfrm rot="2563311">
              <a:off x="1946058" y="561073"/>
              <a:ext cx="1314946" cy="1239761"/>
              <a:chOff x="6795971" y="2730008"/>
              <a:chExt cx="1945294" cy="1834067"/>
            </a:xfrm>
          </p:grpSpPr>
          <p:sp>
            <p:nvSpPr>
              <p:cNvPr id="518" name="Google Shape;518;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0" name="Google Shape;520;p3"/>
            <p:cNvGrpSpPr/>
            <p:nvPr/>
          </p:nvGrpSpPr>
          <p:grpSpPr>
            <a:xfrm rot="9103505">
              <a:off x="797210" y="1947401"/>
              <a:ext cx="1314924" cy="1239740"/>
              <a:chOff x="6795971" y="2730008"/>
              <a:chExt cx="1945294" cy="1834067"/>
            </a:xfrm>
          </p:grpSpPr>
          <p:sp>
            <p:nvSpPr>
              <p:cNvPr id="521" name="Google Shape;521;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3" name="Google Shape;523;p3"/>
            <p:cNvGrpSpPr/>
            <p:nvPr/>
          </p:nvGrpSpPr>
          <p:grpSpPr>
            <a:xfrm rot="-8763644">
              <a:off x="234028" y="1610385"/>
              <a:ext cx="1314949" cy="1239764"/>
              <a:chOff x="6795971" y="2730008"/>
              <a:chExt cx="1945294" cy="1834067"/>
            </a:xfrm>
          </p:grpSpPr>
          <p:sp>
            <p:nvSpPr>
              <p:cNvPr id="524" name="Google Shape;524;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6" name="Google Shape;526;p3"/>
            <p:cNvGrpSpPr/>
            <p:nvPr/>
          </p:nvGrpSpPr>
          <p:grpSpPr>
            <a:xfrm>
              <a:off x="67016" y="-18511"/>
              <a:ext cx="2413166" cy="2423642"/>
              <a:chOff x="8302868" y="1340770"/>
              <a:chExt cx="3569773" cy="3585270"/>
            </a:xfrm>
          </p:grpSpPr>
          <p:grpSp>
            <p:nvGrpSpPr>
              <p:cNvPr id="527" name="Google Shape;527;p3"/>
              <p:cNvGrpSpPr/>
              <p:nvPr/>
            </p:nvGrpSpPr>
            <p:grpSpPr>
              <a:xfrm>
                <a:off x="8302868" y="1340770"/>
                <a:ext cx="3569773" cy="3585270"/>
                <a:chOff x="8302868" y="1340770"/>
                <a:chExt cx="3569773" cy="3585270"/>
              </a:xfrm>
            </p:grpSpPr>
            <p:grpSp>
              <p:nvGrpSpPr>
                <p:cNvPr id="528" name="Google Shape;528;p3"/>
                <p:cNvGrpSpPr/>
                <p:nvPr/>
              </p:nvGrpSpPr>
              <p:grpSpPr>
                <a:xfrm>
                  <a:off x="8302868" y="1340770"/>
                  <a:ext cx="3569773" cy="3585270"/>
                  <a:chOff x="1668151" y="66635"/>
                  <a:chExt cx="3569773" cy="3585270"/>
                </a:xfrm>
              </p:grpSpPr>
              <p:sp>
                <p:nvSpPr>
                  <p:cNvPr id="529" name="Google Shape;529;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3" name="Google Shape;553;p3"/>
                <p:cNvGrpSpPr/>
                <p:nvPr/>
              </p:nvGrpSpPr>
              <p:grpSpPr>
                <a:xfrm rot="166391">
                  <a:off x="8608485" y="1696827"/>
                  <a:ext cx="2884899" cy="2897423"/>
                  <a:chOff x="1668151" y="66635"/>
                  <a:chExt cx="3569773" cy="3585270"/>
                </a:xfrm>
              </p:grpSpPr>
              <p:sp>
                <p:nvSpPr>
                  <p:cNvPr id="554" name="Google Shape;554;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78" name="Google Shape;578;p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80" name="Google Shape;580;p3"/>
            <p:cNvGrpSpPr/>
            <p:nvPr/>
          </p:nvGrpSpPr>
          <p:grpSpPr>
            <a:xfrm>
              <a:off x="1429552" y="1137270"/>
              <a:ext cx="1720987" cy="1728459"/>
              <a:chOff x="8302868" y="1340770"/>
              <a:chExt cx="3569773" cy="3585270"/>
            </a:xfrm>
          </p:grpSpPr>
          <p:grpSp>
            <p:nvGrpSpPr>
              <p:cNvPr id="581" name="Google Shape;581;p3"/>
              <p:cNvGrpSpPr/>
              <p:nvPr/>
            </p:nvGrpSpPr>
            <p:grpSpPr>
              <a:xfrm>
                <a:off x="8302868" y="1340770"/>
                <a:ext cx="3569773" cy="3585270"/>
                <a:chOff x="8302868" y="1340770"/>
                <a:chExt cx="3569773" cy="3585270"/>
              </a:xfrm>
            </p:grpSpPr>
            <p:grpSp>
              <p:nvGrpSpPr>
                <p:cNvPr id="582" name="Google Shape;582;p3"/>
                <p:cNvGrpSpPr/>
                <p:nvPr/>
              </p:nvGrpSpPr>
              <p:grpSpPr>
                <a:xfrm>
                  <a:off x="8302868" y="1340770"/>
                  <a:ext cx="3569773" cy="3585270"/>
                  <a:chOff x="1668151" y="66635"/>
                  <a:chExt cx="3569773" cy="3585270"/>
                </a:xfrm>
              </p:grpSpPr>
              <p:sp>
                <p:nvSpPr>
                  <p:cNvPr id="583" name="Google Shape;583;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7" name="Google Shape;607;p3"/>
                <p:cNvGrpSpPr/>
                <p:nvPr/>
              </p:nvGrpSpPr>
              <p:grpSpPr>
                <a:xfrm rot="166391">
                  <a:off x="8608485" y="1696827"/>
                  <a:ext cx="2884899" cy="2897423"/>
                  <a:chOff x="1668151" y="66635"/>
                  <a:chExt cx="3569773" cy="3585270"/>
                </a:xfrm>
              </p:grpSpPr>
              <p:sp>
                <p:nvSpPr>
                  <p:cNvPr id="608" name="Google Shape;608;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32" name="Google Shape;632;p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v2">
  <p:cSld name="CUSTOM_21">
    <p:spTree>
      <p:nvGrpSpPr>
        <p:cNvPr id="1" name="Shape 1225"/>
        <p:cNvGrpSpPr/>
        <p:nvPr/>
      </p:nvGrpSpPr>
      <p:grpSpPr>
        <a:xfrm>
          <a:off x="0" y="0"/>
          <a:ext cx="0" cy="0"/>
          <a:chOff x="0" y="0"/>
          <a:chExt cx="0" cy="0"/>
        </a:xfrm>
      </p:grpSpPr>
      <p:sp>
        <p:nvSpPr>
          <p:cNvPr id="1226" name="Google Shape;1226;p8"/>
          <p:cNvSpPr txBox="1">
            <a:spLocks noGrp="1"/>
          </p:cNvSpPr>
          <p:nvPr>
            <p:ph type="title"/>
          </p:nvPr>
        </p:nvSpPr>
        <p:spPr>
          <a:xfrm>
            <a:off x="2773800" y="876425"/>
            <a:ext cx="87780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227" name="Google Shape;1227;p8"/>
          <p:cNvSpPr txBox="1">
            <a:spLocks noGrp="1"/>
          </p:cNvSpPr>
          <p:nvPr>
            <p:ph type="body" idx="1"/>
          </p:nvPr>
        </p:nvSpPr>
        <p:spPr>
          <a:xfrm>
            <a:off x="2773800" y="1889875"/>
            <a:ext cx="5058600" cy="4091700"/>
          </a:xfrm>
          <a:prstGeom prst="rect">
            <a:avLst/>
          </a:prstGeom>
        </p:spPr>
        <p:txBody>
          <a:bodyPr spcFirstLastPara="1" wrap="square" lIns="121900" tIns="121900" rIns="121900" bIns="121900" anchor="t" anchorCtr="0">
            <a:noAutofit/>
          </a:bodyPr>
          <a:lstStyle>
            <a:lvl1pPr marL="457200" lvl="0" indent="-349250" rtl="0">
              <a:lnSpc>
                <a:spcPct val="115000"/>
              </a:lnSpc>
              <a:spcBef>
                <a:spcPts val="0"/>
              </a:spcBef>
              <a:spcAft>
                <a:spcPts val="0"/>
              </a:spcAft>
              <a:buSzPts val="1900"/>
              <a:buChar char="●"/>
              <a:defRPr/>
            </a:lvl1pPr>
            <a:lvl2pPr marL="914400" lvl="1" indent="-349250" rtl="0">
              <a:lnSpc>
                <a:spcPct val="115000"/>
              </a:lnSpc>
              <a:spcBef>
                <a:spcPts val="2100"/>
              </a:spcBef>
              <a:spcAft>
                <a:spcPts val="0"/>
              </a:spcAft>
              <a:buSzPts val="1900"/>
              <a:buChar char="○"/>
              <a:defRPr/>
            </a:lvl2pPr>
            <a:lvl3pPr marL="1371600" lvl="2" indent="-349250" rtl="0">
              <a:lnSpc>
                <a:spcPct val="115000"/>
              </a:lnSpc>
              <a:spcBef>
                <a:spcPts val="2100"/>
              </a:spcBef>
              <a:spcAft>
                <a:spcPts val="0"/>
              </a:spcAft>
              <a:buSzPts val="1900"/>
              <a:buChar char="■"/>
              <a:defRPr/>
            </a:lvl3pPr>
            <a:lvl4pPr marL="1828800" lvl="3" indent="-349250" rtl="0">
              <a:lnSpc>
                <a:spcPct val="115000"/>
              </a:lnSpc>
              <a:spcBef>
                <a:spcPts val="2100"/>
              </a:spcBef>
              <a:spcAft>
                <a:spcPts val="0"/>
              </a:spcAft>
              <a:buSzPts val="1900"/>
              <a:buChar char="●"/>
              <a:defRPr/>
            </a:lvl4pPr>
            <a:lvl5pPr marL="2286000" lvl="4" indent="-349250" rtl="0">
              <a:lnSpc>
                <a:spcPct val="115000"/>
              </a:lnSpc>
              <a:spcBef>
                <a:spcPts val="2100"/>
              </a:spcBef>
              <a:spcAft>
                <a:spcPts val="0"/>
              </a:spcAft>
              <a:buSzPts val="1900"/>
              <a:buChar char="○"/>
              <a:defRPr/>
            </a:lvl5pPr>
            <a:lvl6pPr marL="2743200" lvl="5" indent="-349250" rtl="0">
              <a:lnSpc>
                <a:spcPct val="115000"/>
              </a:lnSpc>
              <a:spcBef>
                <a:spcPts val="2100"/>
              </a:spcBef>
              <a:spcAft>
                <a:spcPts val="0"/>
              </a:spcAft>
              <a:buSzPts val="1900"/>
              <a:buChar char="■"/>
              <a:defRPr/>
            </a:lvl6pPr>
            <a:lvl7pPr marL="3200400" lvl="6" indent="-349250" rtl="0">
              <a:lnSpc>
                <a:spcPct val="115000"/>
              </a:lnSpc>
              <a:spcBef>
                <a:spcPts val="2100"/>
              </a:spcBef>
              <a:spcAft>
                <a:spcPts val="0"/>
              </a:spcAft>
              <a:buSzPts val="1900"/>
              <a:buChar char="●"/>
              <a:defRPr/>
            </a:lvl7pPr>
            <a:lvl8pPr marL="3657600" lvl="7" indent="-349250" rtl="0">
              <a:lnSpc>
                <a:spcPct val="115000"/>
              </a:lnSpc>
              <a:spcBef>
                <a:spcPts val="2100"/>
              </a:spcBef>
              <a:spcAft>
                <a:spcPts val="0"/>
              </a:spcAft>
              <a:buSzPts val="1900"/>
              <a:buChar char="○"/>
              <a:defRPr/>
            </a:lvl8pPr>
            <a:lvl9pPr marL="4114800" lvl="8" indent="-349250" rtl="0">
              <a:lnSpc>
                <a:spcPct val="115000"/>
              </a:lnSpc>
              <a:spcBef>
                <a:spcPts val="2100"/>
              </a:spcBef>
              <a:spcAft>
                <a:spcPts val="2100"/>
              </a:spcAft>
              <a:buSzPts val="1900"/>
              <a:buChar char="■"/>
              <a:defRPr/>
            </a:lvl9pPr>
          </a:lstStyle>
          <a:p>
            <a:endParaRPr/>
          </a:p>
        </p:txBody>
      </p:sp>
      <p:sp>
        <p:nvSpPr>
          <p:cNvPr id="1228" name="Google Shape;1228;p8"/>
          <p:cNvSpPr txBox="1">
            <a:spLocks noGrp="1"/>
          </p:cNvSpPr>
          <p:nvPr>
            <p:ph type="body" idx="2"/>
          </p:nvPr>
        </p:nvSpPr>
        <p:spPr>
          <a:xfrm>
            <a:off x="10803000" y="1889875"/>
            <a:ext cx="748800" cy="4091700"/>
          </a:xfrm>
          <a:prstGeom prst="rect">
            <a:avLst/>
          </a:prstGeom>
        </p:spPr>
        <p:txBody>
          <a:bodyPr spcFirstLastPara="1" wrap="square" lIns="121900" tIns="121900" rIns="121900" bIns="121900" anchor="t" anchorCtr="0">
            <a:noAutofit/>
          </a:bodyPr>
          <a:lstStyle>
            <a:lvl1pPr marL="457200" lvl="0" indent="-349250" algn="r" rtl="0">
              <a:lnSpc>
                <a:spcPct val="115000"/>
              </a:lnSpc>
              <a:spcBef>
                <a:spcPts val="0"/>
              </a:spcBef>
              <a:spcAft>
                <a:spcPts val="0"/>
              </a:spcAft>
              <a:buSzPts val="1900"/>
              <a:buChar char="●"/>
              <a:defRPr/>
            </a:lvl1pPr>
            <a:lvl2pPr marL="914400" lvl="1" indent="-349250" algn="r" rtl="0">
              <a:lnSpc>
                <a:spcPct val="115000"/>
              </a:lnSpc>
              <a:spcBef>
                <a:spcPts val="2100"/>
              </a:spcBef>
              <a:spcAft>
                <a:spcPts val="0"/>
              </a:spcAft>
              <a:buSzPts val="1900"/>
              <a:buChar char="○"/>
              <a:defRPr/>
            </a:lvl2pPr>
            <a:lvl3pPr marL="1371600" lvl="2" indent="-349250" algn="r" rtl="0">
              <a:lnSpc>
                <a:spcPct val="115000"/>
              </a:lnSpc>
              <a:spcBef>
                <a:spcPts val="2100"/>
              </a:spcBef>
              <a:spcAft>
                <a:spcPts val="0"/>
              </a:spcAft>
              <a:buSzPts val="1900"/>
              <a:buChar char="■"/>
              <a:defRPr/>
            </a:lvl3pPr>
            <a:lvl4pPr marL="1828800" lvl="3" indent="-349250" algn="r" rtl="0">
              <a:lnSpc>
                <a:spcPct val="115000"/>
              </a:lnSpc>
              <a:spcBef>
                <a:spcPts val="2100"/>
              </a:spcBef>
              <a:spcAft>
                <a:spcPts val="0"/>
              </a:spcAft>
              <a:buSzPts val="1900"/>
              <a:buChar char="●"/>
              <a:defRPr/>
            </a:lvl4pPr>
            <a:lvl5pPr marL="2286000" lvl="4" indent="-349250" algn="r" rtl="0">
              <a:lnSpc>
                <a:spcPct val="115000"/>
              </a:lnSpc>
              <a:spcBef>
                <a:spcPts val="2100"/>
              </a:spcBef>
              <a:spcAft>
                <a:spcPts val="0"/>
              </a:spcAft>
              <a:buSzPts val="1900"/>
              <a:buChar char="○"/>
              <a:defRPr/>
            </a:lvl5pPr>
            <a:lvl6pPr marL="2743200" lvl="5" indent="-349250" algn="r" rtl="0">
              <a:lnSpc>
                <a:spcPct val="115000"/>
              </a:lnSpc>
              <a:spcBef>
                <a:spcPts val="2100"/>
              </a:spcBef>
              <a:spcAft>
                <a:spcPts val="0"/>
              </a:spcAft>
              <a:buSzPts val="1900"/>
              <a:buChar char="■"/>
              <a:defRPr/>
            </a:lvl6pPr>
            <a:lvl7pPr marL="3200400" lvl="6" indent="-349250" algn="r" rtl="0">
              <a:lnSpc>
                <a:spcPct val="115000"/>
              </a:lnSpc>
              <a:spcBef>
                <a:spcPts val="2100"/>
              </a:spcBef>
              <a:spcAft>
                <a:spcPts val="0"/>
              </a:spcAft>
              <a:buSzPts val="1900"/>
              <a:buChar char="●"/>
              <a:defRPr/>
            </a:lvl7pPr>
            <a:lvl8pPr marL="3657600" lvl="7" indent="-349250" algn="r" rtl="0">
              <a:lnSpc>
                <a:spcPct val="115000"/>
              </a:lnSpc>
              <a:spcBef>
                <a:spcPts val="2100"/>
              </a:spcBef>
              <a:spcAft>
                <a:spcPts val="0"/>
              </a:spcAft>
              <a:buSzPts val="1900"/>
              <a:buChar char="○"/>
              <a:defRPr/>
            </a:lvl8pPr>
            <a:lvl9pPr marL="4114800" lvl="8" indent="-349250" algn="r" rtl="0">
              <a:lnSpc>
                <a:spcPct val="115000"/>
              </a:lnSpc>
              <a:spcBef>
                <a:spcPts val="2100"/>
              </a:spcBef>
              <a:spcAft>
                <a:spcPts val="2100"/>
              </a:spcAft>
              <a:buSzPts val="1900"/>
              <a:buChar char="■"/>
              <a:defRPr/>
            </a:lvl9pPr>
          </a:lstStyle>
          <a:p>
            <a:endParaRPr/>
          </a:p>
        </p:txBody>
      </p:sp>
      <p:grpSp>
        <p:nvGrpSpPr>
          <p:cNvPr id="1229" name="Google Shape;1229;p8"/>
          <p:cNvGrpSpPr/>
          <p:nvPr/>
        </p:nvGrpSpPr>
        <p:grpSpPr>
          <a:xfrm>
            <a:off x="-7205" y="-44212"/>
            <a:ext cx="2648657" cy="6946403"/>
            <a:chOff x="-2805439" y="-1066796"/>
            <a:chExt cx="2648657" cy="6946403"/>
          </a:xfrm>
        </p:grpSpPr>
        <p:sp>
          <p:nvSpPr>
            <p:cNvPr id="1230" name="Google Shape;1230;p8"/>
            <p:cNvSpPr/>
            <p:nvPr/>
          </p:nvSpPr>
          <p:spPr>
            <a:xfrm rot="413639">
              <a:off x="-1967427" y="797709"/>
              <a:ext cx="716445" cy="5057182"/>
            </a:xfrm>
            <a:custGeom>
              <a:avLst/>
              <a:gdLst/>
              <a:ahLst/>
              <a:cxnLst/>
              <a:rect l="l" t="t" r="r" b="b"/>
              <a:pathLst>
                <a:path w="716640" h="5058557" extrusionOk="0">
                  <a:moveTo>
                    <a:pt x="111073" y="0"/>
                  </a:moveTo>
                  <a:cubicBezTo>
                    <a:pt x="172579" y="152123"/>
                    <a:pt x="223976" y="308130"/>
                    <a:pt x="264935" y="467022"/>
                  </a:cubicBezTo>
                  <a:cubicBezTo>
                    <a:pt x="299908" y="603769"/>
                    <a:pt x="327389" y="742324"/>
                    <a:pt x="347253" y="882065"/>
                  </a:cubicBezTo>
                  <a:cubicBezTo>
                    <a:pt x="370939" y="1039504"/>
                    <a:pt x="386504" y="1198050"/>
                    <a:pt x="393895" y="1357090"/>
                  </a:cubicBezTo>
                  <a:cubicBezTo>
                    <a:pt x="394014" y="1360391"/>
                    <a:pt x="395941" y="1363355"/>
                    <a:pt x="398916" y="1364788"/>
                  </a:cubicBezTo>
                  <a:cubicBezTo>
                    <a:pt x="403343" y="1366923"/>
                    <a:pt x="408659" y="1365075"/>
                    <a:pt x="410793" y="1360648"/>
                  </a:cubicBezTo>
                  <a:cubicBezTo>
                    <a:pt x="444501" y="1293510"/>
                    <a:pt x="482487" y="1228624"/>
                    <a:pt x="524535" y="1166369"/>
                  </a:cubicBezTo>
                  <a:cubicBezTo>
                    <a:pt x="544991" y="1135231"/>
                    <a:pt x="567967" y="1105812"/>
                    <a:pt x="593215" y="1078419"/>
                  </a:cubicBezTo>
                  <a:cubicBezTo>
                    <a:pt x="622406" y="1047014"/>
                    <a:pt x="654572" y="1018524"/>
                    <a:pt x="689267" y="993335"/>
                  </a:cubicBezTo>
                  <a:lnTo>
                    <a:pt x="716640" y="1059545"/>
                  </a:lnTo>
                  <a:cubicBezTo>
                    <a:pt x="678200" y="1074269"/>
                    <a:pt x="593511" y="1078518"/>
                    <a:pt x="474928" y="1356004"/>
                  </a:cubicBezTo>
                  <a:cubicBezTo>
                    <a:pt x="452693" y="1408180"/>
                    <a:pt x="432929" y="1479232"/>
                    <a:pt x="411485" y="1563525"/>
                  </a:cubicBezTo>
                  <a:cubicBezTo>
                    <a:pt x="404450" y="1591599"/>
                    <a:pt x="401129" y="1620465"/>
                    <a:pt x="401603" y="1649399"/>
                  </a:cubicBezTo>
                  <a:cubicBezTo>
                    <a:pt x="404173" y="1877010"/>
                    <a:pt x="405822" y="2106113"/>
                    <a:pt x="406545" y="2336690"/>
                  </a:cubicBezTo>
                  <a:lnTo>
                    <a:pt x="406545" y="2390432"/>
                  </a:lnTo>
                  <a:lnTo>
                    <a:pt x="406689" y="2390812"/>
                  </a:lnTo>
                  <a:cubicBezTo>
                    <a:pt x="408074" y="2625444"/>
                    <a:pt x="409390" y="2860017"/>
                    <a:pt x="410650" y="3094525"/>
                  </a:cubicBezTo>
                  <a:cubicBezTo>
                    <a:pt x="410805" y="3119671"/>
                    <a:pt x="415123" y="3367709"/>
                    <a:pt x="415111" y="3375805"/>
                  </a:cubicBezTo>
                  <a:cubicBezTo>
                    <a:pt x="411427" y="3570234"/>
                    <a:pt x="418468" y="3764726"/>
                    <a:pt x="436197" y="3958384"/>
                  </a:cubicBezTo>
                  <a:cubicBezTo>
                    <a:pt x="453083" y="4141955"/>
                    <a:pt x="471294" y="4331052"/>
                    <a:pt x="533344" y="4572789"/>
                  </a:cubicBezTo>
                  <a:cubicBezTo>
                    <a:pt x="571803" y="4722767"/>
                    <a:pt x="621136" y="4869759"/>
                    <a:pt x="680932" y="5012577"/>
                  </a:cubicBezTo>
                  <a:lnTo>
                    <a:pt x="594857" y="5058557"/>
                  </a:lnTo>
                  <a:cubicBezTo>
                    <a:pt x="535760" y="4911883"/>
                    <a:pt x="486432" y="4761470"/>
                    <a:pt x="447186" y="4608291"/>
                  </a:cubicBezTo>
                  <a:cubicBezTo>
                    <a:pt x="413702" y="4476428"/>
                    <a:pt x="387373" y="4342841"/>
                    <a:pt x="368313" y="4208129"/>
                  </a:cubicBezTo>
                  <a:cubicBezTo>
                    <a:pt x="345686" y="4056354"/>
                    <a:pt x="330928" y="3903505"/>
                    <a:pt x="324095" y="3750200"/>
                  </a:cubicBezTo>
                  <a:cubicBezTo>
                    <a:pt x="323632" y="3741341"/>
                    <a:pt x="317214" y="3496444"/>
                    <a:pt x="317254" y="3468536"/>
                  </a:cubicBezTo>
                  <a:cubicBezTo>
                    <a:pt x="314963" y="3249076"/>
                    <a:pt x="313683" y="3028218"/>
                    <a:pt x="313426" y="2805971"/>
                  </a:cubicBezTo>
                  <a:lnTo>
                    <a:pt x="313468" y="2776092"/>
                  </a:lnTo>
                  <a:lnTo>
                    <a:pt x="310393" y="2768037"/>
                  </a:lnTo>
                  <a:cubicBezTo>
                    <a:pt x="308683" y="2524614"/>
                    <a:pt x="306934" y="2281222"/>
                    <a:pt x="305155" y="2037859"/>
                  </a:cubicBezTo>
                  <a:cubicBezTo>
                    <a:pt x="304919" y="2011810"/>
                    <a:pt x="301124" y="1985910"/>
                    <a:pt x="293889" y="1960878"/>
                  </a:cubicBezTo>
                  <a:cubicBezTo>
                    <a:pt x="281637" y="1918385"/>
                    <a:pt x="268889" y="1883107"/>
                    <a:pt x="258215" y="1856031"/>
                  </a:cubicBezTo>
                  <a:cubicBezTo>
                    <a:pt x="227058" y="1777242"/>
                    <a:pt x="186483" y="1702524"/>
                    <a:pt x="137360" y="1633489"/>
                  </a:cubicBezTo>
                  <a:cubicBezTo>
                    <a:pt x="116311" y="1602162"/>
                    <a:pt x="90322" y="1566292"/>
                    <a:pt x="43975" y="1540104"/>
                  </a:cubicBezTo>
                  <a:cubicBezTo>
                    <a:pt x="30011" y="1532209"/>
                    <a:pt x="15278" y="1525746"/>
                    <a:pt x="0" y="1520835"/>
                  </a:cubicBezTo>
                  <a:cubicBezTo>
                    <a:pt x="5466" y="1505290"/>
                    <a:pt x="10969" y="1489706"/>
                    <a:pt x="16503" y="1474092"/>
                  </a:cubicBezTo>
                  <a:lnTo>
                    <a:pt x="63146" y="1515301"/>
                  </a:lnTo>
                  <a:cubicBezTo>
                    <a:pt x="159308" y="1568880"/>
                    <a:pt x="236762" y="1650604"/>
                    <a:pt x="285096" y="1749503"/>
                  </a:cubicBezTo>
                  <a:cubicBezTo>
                    <a:pt x="286429" y="1752270"/>
                    <a:pt x="289226" y="1754039"/>
                    <a:pt x="292299" y="1754039"/>
                  </a:cubicBezTo>
                  <a:cubicBezTo>
                    <a:pt x="296716" y="1754048"/>
                    <a:pt x="300304" y="1750461"/>
                    <a:pt x="300313" y="1746044"/>
                  </a:cubicBezTo>
                  <a:cubicBezTo>
                    <a:pt x="303802" y="1544344"/>
                    <a:pt x="296113" y="1342613"/>
                    <a:pt x="277289" y="1141763"/>
                  </a:cubicBezTo>
                  <a:cubicBezTo>
                    <a:pt x="259501" y="951337"/>
                    <a:pt x="240329" y="755180"/>
                    <a:pt x="175602" y="504376"/>
                  </a:cubicBezTo>
                  <a:cubicBezTo>
                    <a:pt x="135502" y="348843"/>
                    <a:pt x="84076" y="196454"/>
                    <a:pt x="21740" y="48422"/>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31" name="Google Shape;1231;p8"/>
            <p:cNvGrpSpPr/>
            <p:nvPr/>
          </p:nvGrpSpPr>
          <p:grpSpPr>
            <a:xfrm rot="2219739">
              <a:off x="-1310202" y="1259540"/>
              <a:ext cx="974984" cy="919237"/>
              <a:chOff x="6795971" y="2730008"/>
              <a:chExt cx="1945294" cy="1834067"/>
            </a:xfrm>
          </p:grpSpPr>
          <p:sp>
            <p:nvSpPr>
              <p:cNvPr id="1232" name="Google Shape;1232;p8"/>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3" name="Google Shape;1233;p8"/>
              <p:cNvSpPr/>
              <p:nvPr/>
            </p:nvSpPr>
            <p:spPr>
              <a:xfrm rot="-2263899">
                <a:off x="6977174" y="3155932"/>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4" name="Google Shape;1234;p8"/>
            <p:cNvGrpSpPr/>
            <p:nvPr/>
          </p:nvGrpSpPr>
          <p:grpSpPr>
            <a:xfrm rot="-3045758">
              <a:off x="-2511956" y="1418499"/>
              <a:ext cx="1085000" cy="1022962"/>
              <a:chOff x="6795971" y="2730009"/>
              <a:chExt cx="1945294" cy="1834067"/>
            </a:xfrm>
          </p:grpSpPr>
          <p:sp>
            <p:nvSpPr>
              <p:cNvPr id="1235" name="Google Shape;1235;p8"/>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7" name="Google Shape;1237;p8"/>
            <p:cNvGrpSpPr/>
            <p:nvPr/>
          </p:nvGrpSpPr>
          <p:grpSpPr>
            <a:xfrm rot="416227">
              <a:off x="-2675400" y="-937391"/>
              <a:ext cx="2281725" cy="2291630"/>
              <a:chOff x="8302868" y="1340770"/>
              <a:chExt cx="3569773" cy="3585270"/>
            </a:xfrm>
          </p:grpSpPr>
          <p:grpSp>
            <p:nvGrpSpPr>
              <p:cNvPr id="1238" name="Google Shape;1238;p8"/>
              <p:cNvGrpSpPr/>
              <p:nvPr/>
            </p:nvGrpSpPr>
            <p:grpSpPr>
              <a:xfrm>
                <a:off x="8302868" y="1340770"/>
                <a:ext cx="3569773" cy="3585270"/>
                <a:chOff x="8302868" y="1340770"/>
                <a:chExt cx="3569773" cy="3585270"/>
              </a:xfrm>
            </p:grpSpPr>
            <p:grpSp>
              <p:nvGrpSpPr>
                <p:cNvPr id="1239" name="Google Shape;1239;p8"/>
                <p:cNvGrpSpPr/>
                <p:nvPr/>
              </p:nvGrpSpPr>
              <p:grpSpPr>
                <a:xfrm>
                  <a:off x="8302868" y="1340770"/>
                  <a:ext cx="3569773" cy="3585270"/>
                  <a:chOff x="1668151" y="66635"/>
                  <a:chExt cx="3569773" cy="3585270"/>
                </a:xfrm>
              </p:grpSpPr>
              <p:sp>
                <p:nvSpPr>
                  <p:cNvPr id="1240" name="Google Shape;1240;p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4" name="Google Shape;1244;p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5" name="Google Shape;1245;p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9" name="Google Shape;1249;p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0" name="Google Shape;1250;p8"/>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8"/>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6" name="Google Shape;1256;p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7" name="Google Shape;1257;p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1" name="Google Shape;1261;p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2" name="Google Shape;1262;p8"/>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4" name="Google Shape;1264;p8"/>
                <p:cNvGrpSpPr/>
                <p:nvPr/>
              </p:nvGrpSpPr>
              <p:grpSpPr>
                <a:xfrm rot="166391">
                  <a:off x="8608485" y="1696827"/>
                  <a:ext cx="2884899" cy="2897423"/>
                  <a:chOff x="1668151" y="66635"/>
                  <a:chExt cx="3569773" cy="3585270"/>
                </a:xfrm>
              </p:grpSpPr>
              <p:sp>
                <p:nvSpPr>
                  <p:cNvPr id="1265" name="Google Shape;1265;p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6" name="Google Shape;1266;p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7" name="Google Shape;1267;p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8" name="Google Shape;1268;p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9" name="Google Shape;1269;p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0" name="Google Shape;1270;p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1" name="Google Shape;1271;p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4" name="Google Shape;1274;p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5" name="Google Shape;1275;p8"/>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6" name="Google Shape;1276;p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7" name="Google Shape;1277;p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8" name="Google Shape;1278;p8"/>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9" name="Google Shape;1279;p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0" name="Google Shape;1280;p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1" name="Google Shape;1281;p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2" name="Google Shape;1282;p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3" name="Google Shape;1283;p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6" name="Google Shape;1286;p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7" name="Google Shape;1287;p8"/>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8" name="Google Shape;1288;p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289" name="Google Shape;1289;p8"/>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0" name="Google Shape;1290;p8"/>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91" name="Google Shape;1291;p8"/>
          <p:cNvGrpSpPr/>
          <p:nvPr/>
        </p:nvGrpSpPr>
        <p:grpSpPr>
          <a:xfrm>
            <a:off x="408893" y="2967228"/>
            <a:ext cx="2276112" cy="3934970"/>
            <a:chOff x="408893" y="2967228"/>
            <a:chExt cx="2276112" cy="3934970"/>
          </a:xfrm>
        </p:grpSpPr>
        <p:sp>
          <p:nvSpPr>
            <p:cNvPr id="1292" name="Google Shape;1292;p8"/>
            <p:cNvSpPr/>
            <p:nvPr/>
          </p:nvSpPr>
          <p:spPr>
            <a:xfrm flipH="1">
              <a:off x="1123442" y="4460390"/>
              <a:ext cx="621783" cy="2441808"/>
            </a:xfrm>
            <a:custGeom>
              <a:avLst/>
              <a:gdLst/>
              <a:ahLst/>
              <a:cxnLst/>
              <a:rect l="l" t="t" r="r" b="b"/>
              <a:pathLst>
                <a:path w="690753" h="2712662" extrusionOk="0">
                  <a:moveTo>
                    <a:pt x="20183" y="46328"/>
                  </a:moveTo>
                  <a:cubicBezTo>
                    <a:pt x="80267" y="189012"/>
                    <a:pt x="129835" y="335897"/>
                    <a:pt x="168487" y="485811"/>
                  </a:cubicBezTo>
                  <a:cubicBezTo>
                    <a:pt x="230876" y="727556"/>
                    <a:pt x="249355" y="916627"/>
                    <a:pt x="266500" y="1100174"/>
                  </a:cubicBezTo>
                  <a:cubicBezTo>
                    <a:pt x="284645" y="1293769"/>
                    <a:pt x="292056" y="1488213"/>
                    <a:pt x="288693" y="1682627"/>
                  </a:cubicBezTo>
                  <a:cubicBezTo>
                    <a:pt x="288684" y="1686885"/>
                    <a:pt x="285226" y="1690342"/>
                    <a:pt x="280968" y="1690333"/>
                  </a:cubicBezTo>
                  <a:cubicBezTo>
                    <a:pt x="278006" y="1690333"/>
                    <a:pt x="275310" y="1688628"/>
                    <a:pt x="274025" y="1685961"/>
                  </a:cubicBezTo>
                  <a:cubicBezTo>
                    <a:pt x="227437" y="1590635"/>
                    <a:pt x="152781" y="1511863"/>
                    <a:pt x="60093" y="1460219"/>
                  </a:cubicBezTo>
                  <a:lnTo>
                    <a:pt x="15135" y="1420499"/>
                  </a:lnTo>
                  <a:cubicBezTo>
                    <a:pt x="9801" y="1435549"/>
                    <a:pt x="4496" y="1450570"/>
                    <a:pt x="-772" y="1465553"/>
                  </a:cubicBezTo>
                  <a:cubicBezTo>
                    <a:pt x="13954" y="1470287"/>
                    <a:pt x="28155" y="1476516"/>
                    <a:pt x="41614" y="1484126"/>
                  </a:cubicBezTo>
                  <a:cubicBezTo>
                    <a:pt x="86287" y="1509368"/>
                    <a:pt x="111337" y="1543943"/>
                    <a:pt x="131626" y="1574138"/>
                  </a:cubicBezTo>
                  <a:cubicBezTo>
                    <a:pt x="178975" y="1640679"/>
                    <a:pt x="218084" y="1712698"/>
                    <a:pt x="248116" y="1788641"/>
                  </a:cubicBezTo>
                  <a:cubicBezTo>
                    <a:pt x="258404" y="1814739"/>
                    <a:pt x="270691" y="1848743"/>
                    <a:pt x="282501" y="1889701"/>
                  </a:cubicBezTo>
                  <a:cubicBezTo>
                    <a:pt x="289474" y="1913828"/>
                    <a:pt x="293132" y="1938793"/>
                    <a:pt x="293360" y="1963901"/>
                  </a:cubicBezTo>
                  <a:cubicBezTo>
                    <a:pt x="295075" y="2198473"/>
                    <a:pt x="296760" y="2433073"/>
                    <a:pt x="298409" y="2667703"/>
                  </a:cubicBezTo>
                  <a:cubicBezTo>
                    <a:pt x="300037" y="2686753"/>
                    <a:pt x="312391" y="2703203"/>
                    <a:pt x="330222" y="2710089"/>
                  </a:cubicBezTo>
                  <a:cubicBezTo>
                    <a:pt x="354263" y="2717414"/>
                    <a:pt x="380057" y="2706193"/>
                    <a:pt x="391087" y="2683610"/>
                  </a:cubicBezTo>
                  <a:cubicBezTo>
                    <a:pt x="391467" y="2540353"/>
                    <a:pt x="391467" y="2396459"/>
                    <a:pt x="391087" y="2251937"/>
                  </a:cubicBezTo>
                  <a:cubicBezTo>
                    <a:pt x="390391" y="2029690"/>
                    <a:pt x="388801" y="1808862"/>
                    <a:pt x="386324" y="1589473"/>
                  </a:cubicBezTo>
                  <a:cubicBezTo>
                    <a:pt x="385867" y="1561584"/>
                    <a:pt x="389068" y="1533761"/>
                    <a:pt x="395849" y="1506701"/>
                  </a:cubicBezTo>
                  <a:cubicBezTo>
                    <a:pt x="416518" y="1425453"/>
                    <a:pt x="435568" y="1356968"/>
                    <a:pt x="457000" y="1306676"/>
                  </a:cubicBezTo>
                  <a:cubicBezTo>
                    <a:pt x="571300" y="1039214"/>
                    <a:pt x="652929" y="1035118"/>
                    <a:pt x="689981" y="1020926"/>
                  </a:cubicBezTo>
                  <a:lnTo>
                    <a:pt x="663597" y="957108"/>
                  </a:lnTo>
                  <a:cubicBezTo>
                    <a:pt x="630155" y="981387"/>
                    <a:pt x="599151" y="1008848"/>
                    <a:pt x="571014" y="1039118"/>
                  </a:cubicBezTo>
                  <a:cubicBezTo>
                    <a:pt x="546678" y="1065522"/>
                    <a:pt x="524532" y="1093878"/>
                    <a:pt x="504815" y="1123891"/>
                  </a:cubicBezTo>
                  <a:cubicBezTo>
                    <a:pt x="464286" y="1183898"/>
                    <a:pt x="427672" y="1246440"/>
                    <a:pt x="395182" y="1311153"/>
                  </a:cubicBezTo>
                  <a:cubicBezTo>
                    <a:pt x="393125" y="1315420"/>
                    <a:pt x="388001" y="1317201"/>
                    <a:pt x="383734" y="1315143"/>
                  </a:cubicBezTo>
                  <a:cubicBezTo>
                    <a:pt x="380866" y="1313762"/>
                    <a:pt x="379009" y="1310905"/>
                    <a:pt x="378894" y="1307723"/>
                  </a:cubicBezTo>
                  <a:cubicBezTo>
                    <a:pt x="371770" y="1154428"/>
                    <a:pt x="356768" y="1001609"/>
                    <a:pt x="333937" y="849857"/>
                  </a:cubicBezTo>
                  <a:cubicBezTo>
                    <a:pt x="314791" y="715164"/>
                    <a:pt x="288302" y="581614"/>
                    <a:pt x="254593" y="449807"/>
                  </a:cubicBezTo>
                  <a:cubicBezTo>
                    <a:pt x="215113" y="296654"/>
                    <a:pt x="165573" y="146283"/>
                    <a:pt x="106289" y="-345"/>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93" name="Google Shape;1293;p8"/>
            <p:cNvGrpSpPr/>
            <p:nvPr/>
          </p:nvGrpSpPr>
          <p:grpSpPr>
            <a:xfrm rot="-1652254" flipH="1">
              <a:off x="545310" y="4793319"/>
              <a:ext cx="845725" cy="797369"/>
              <a:chOff x="6795971" y="2730008"/>
              <a:chExt cx="1945294" cy="1834067"/>
            </a:xfrm>
          </p:grpSpPr>
          <p:sp>
            <p:nvSpPr>
              <p:cNvPr id="1294" name="Google Shape;1294;p8"/>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5" name="Google Shape;1295;p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96" name="Google Shape;1296;p8"/>
            <p:cNvGrpSpPr/>
            <p:nvPr/>
          </p:nvGrpSpPr>
          <p:grpSpPr>
            <a:xfrm rot="3462280" flipH="1">
              <a:off x="1419403" y="5044901"/>
              <a:ext cx="941170" cy="887356"/>
              <a:chOff x="6795971" y="2730009"/>
              <a:chExt cx="1945294" cy="1834067"/>
            </a:xfrm>
          </p:grpSpPr>
          <p:sp>
            <p:nvSpPr>
              <p:cNvPr id="1297" name="Google Shape;1297;p8"/>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99" name="Google Shape;1299;p8"/>
            <p:cNvGrpSpPr/>
            <p:nvPr/>
          </p:nvGrpSpPr>
          <p:grpSpPr>
            <a:xfrm flipH="1">
              <a:off x="705467" y="2967228"/>
              <a:ext cx="1979538" cy="1988131"/>
              <a:chOff x="8302868" y="1340770"/>
              <a:chExt cx="3569773" cy="3585270"/>
            </a:xfrm>
          </p:grpSpPr>
          <p:grpSp>
            <p:nvGrpSpPr>
              <p:cNvPr id="1300" name="Google Shape;1300;p8"/>
              <p:cNvGrpSpPr/>
              <p:nvPr/>
            </p:nvGrpSpPr>
            <p:grpSpPr>
              <a:xfrm>
                <a:off x="8302868" y="1340770"/>
                <a:ext cx="3569773" cy="3585270"/>
                <a:chOff x="8302868" y="1340770"/>
                <a:chExt cx="3569773" cy="3585270"/>
              </a:xfrm>
            </p:grpSpPr>
            <p:grpSp>
              <p:nvGrpSpPr>
                <p:cNvPr id="1301" name="Google Shape;1301;p8"/>
                <p:cNvGrpSpPr/>
                <p:nvPr/>
              </p:nvGrpSpPr>
              <p:grpSpPr>
                <a:xfrm>
                  <a:off x="8302868" y="1340770"/>
                  <a:ext cx="3569773" cy="3585270"/>
                  <a:chOff x="1668151" y="66635"/>
                  <a:chExt cx="3569773" cy="3585270"/>
                </a:xfrm>
              </p:grpSpPr>
              <p:sp>
                <p:nvSpPr>
                  <p:cNvPr id="1302" name="Google Shape;1302;p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3" name="Google Shape;1303;p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4" name="Google Shape;1304;p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5" name="Google Shape;1305;p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6" name="Google Shape;1306;p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7" name="Google Shape;1307;p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8" name="Google Shape;1308;p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1" name="Google Shape;1311;p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2" name="Google Shape;1312;p8"/>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3" name="Google Shape;1313;p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4" name="Google Shape;1314;p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5" name="Google Shape;1315;p8"/>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6" name="Google Shape;1316;p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7" name="Google Shape;1317;p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8" name="Google Shape;1318;p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9" name="Google Shape;1319;p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0" name="Google Shape;1320;p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1" name="Google Shape;1321;p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8"/>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5" name="Google Shape;1325;p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6" name="Google Shape;1326;p8"/>
                <p:cNvGrpSpPr/>
                <p:nvPr/>
              </p:nvGrpSpPr>
              <p:grpSpPr>
                <a:xfrm rot="166391">
                  <a:off x="8608485" y="1696827"/>
                  <a:ext cx="2884899" cy="2897423"/>
                  <a:chOff x="1668151" y="66635"/>
                  <a:chExt cx="3569773" cy="3585270"/>
                </a:xfrm>
              </p:grpSpPr>
              <p:sp>
                <p:nvSpPr>
                  <p:cNvPr id="1327" name="Google Shape;1327;p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8" name="Google Shape;1328;p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9" name="Google Shape;1329;p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0" name="Google Shape;1330;p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1" name="Google Shape;1331;p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2" name="Google Shape;1332;p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3" name="Google Shape;1333;p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4" name="Google Shape;1334;p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8"/>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8" name="Google Shape;1338;p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9" name="Google Shape;1339;p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0" name="Google Shape;1340;p8"/>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1" name="Google Shape;1341;p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2" name="Google Shape;1342;p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3" name="Google Shape;1343;p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4" name="Google Shape;1344;p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5" name="Google Shape;1345;p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6" name="Google Shape;1346;p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7" name="Google Shape;1347;p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8" name="Google Shape;1348;p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9" name="Google Shape;1349;p8"/>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0" name="Google Shape;1350;p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351" name="Google Shape;1351;p8"/>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8"/>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353"/>
        <p:cNvGrpSpPr/>
        <p:nvPr/>
      </p:nvGrpSpPr>
      <p:grpSpPr>
        <a:xfrm>
          <a:off x="0" y="0"/>
          <a:ext cx="0" cy="0"/>
          <a:chOff x="0" y="0"/>
          <a:chExt cx="0" cy="0"/>
        </a:xfrm>
      </p:grpSpPr>
      <p:sp>
        <p:nvSpPr>
          <p:cNvPr id="1354" name="Google Shape;1354;p9"/>
          <p:cNvSpPr txBox="1">
            <a:spLocks noGrp="1"/>
          </p:cNvSpPr>
          <p:nvPr>
            <p:ph type="title"/>
          </p:nvPr>
        </p:nvSpPr>
        <p:spPr>
          <a:xfrm>
            <a:off x="3901125" y="1402450"/>
            <a:ext cx="7624200" cy="2674800"/>
          </a:xfrm>
          <a:prstGeom prst="rect">
            <a:avLst/>
          </a:prstGeom>
        </p:spPr>
        <p:txBody>
          <a:bodyPr spcFirstLastPara="1" wrap="square" lIns="121900" tIns="121900" rIns="121900" bIns="121900" anchor="b" anchorCtr="0">
            <a:noAutofit/>
          </a:bodyPr>
          <a:lstStyle>
            <a:lvl1pPr marL="0" marR="0" lvl="0" indent="0" algn="l" rtl="0">
              <a:lnSpc>
                <a:spcPct val="100000"/>
              </a:lnSpc>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1355" name="Google Shape;1355;p9"/>
          <p:cNvSpPr txBox="1">
            <a:spLocks noGrp="1"/>
          </p:cNvSpPr>
          <p:nvPr>
            <p:ph type="body" idx="1"/>
          </p:nvPr>
        </p:nvSpPr>
        <p:spPr>
          <a:xfrm>
            <a:off x="3901125" y="4305825"/>
            <a:ext cx="7624200" cy="1333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1356" name="Google Shape;1356;p9"/>
          <p:cNvGrpSpPr/>
          <p:nvPr/>
        </p:nvGrpSpPr>
        <p:grpSpPr>
          <a:xfrm>
            <a:off x="195936" y="430407"/>
            <a:ext cx="3801377" cy="6591492"/>
            <a:chOff x="195936" y="430407"/>
            <a:chExt cx="3801377" cy="6591492"/>
          </a:xfrm>
        </p:grpSpPr>
        <p:sp>
          <p:nvSpPr>
            <p:cNvPr id="1357" name="Google Shape;1357;p9"/>
            <p:cNvSpPr/>
            <p:nvPr/>
          </p:nvSpPr>
          <p:spPr>
            <a:xfrm>
              <a:off x="1770166" y="2931612"/>
              <a:ext cx="1041552" cy="4090287"/>
            </a:xfrm>
            <a:custGeom>
              <a:avLst/>
              <a:gdLst/>
              <a:ahLst/>
              <a:cxnLst/>
              <a:rect l="l" t="t" r="r" b="b"/>
              <a:pathLst>
                <a:path w="690753" h="2712662" extrusionOk="0">
                  <a:moveTo>
                    <a:pt x="20183" y="46328"/>
                  </a:moveTo>
                  <a:cubicBezTo>
                    <a:pt x="80267" y="189012"/>
                    <a:pt x="129835" y="335897"/>
                    <a:pt x="168487" y="485811"/>
                  </a:cubicBezTo>
                  <a:cubicBezTo>
                    <a:pt x="230876" y="727556"/>
                    <a:pt x="249355" y="916627"/>
                    <a:pt x="266500" y="1100174"/>
                  </a:cubicBezTo>
                  <a:cubicBezTo>
                    <a:pt x="284645" y="1293769"/>
                    <a:pt x="292056" y="1488213"/>
                    <a:pt x="288693" y="1682627"/>
                  </a:cubicBezTo>
                  <a:cubicBezTo>
                    <a:pt x="288684" y="1686885"/>
                    <a:pt x="285226" y="1690342"/>
                    <a:pt x="280968" y="1690333"/>
                  </a:cubicBezTo>
                  <a:cubicBezTo>
                    <a:pt x="278006" y="1690333"/>
                    <a:pt x="275310" y="1688628"/>
                    <a:pt x="274025" y="1685961"/>
                  </a:cubicBezTo>
                  <a:cubicBezTo>
                    <a:pt x="227437" y="1590635"/>
                    <a:pt x="152781" y="1511863"/>
                    <a:pt x="60093" y="1460219"/>
                  </a:cubicBezTo>
                  <a:lnTo>
                    <a:pt x="15135" y="1420499"/>
                  </a:lnTo>
                  <a:cubicBezTo>
                    <a:pt x="9801" y="1435549"/>
                    <a:pt x="4496" y="1450570"/>
                    <a:pt x="-772" y="1465553"/>
                  </a:cubicBezTo>
                  <a:cubicBezTo>
                    <a:pt x="13954" y="1470287"/>
                    <a:pt x="28155" y="1476516"/>
                    <a:pt x="41614" y="1484126"/>
                  </a:cubicBezTo>
                  <a:cubicBezTo>
                    <a:pt x="86287" y="1509368"/>
                    <a:pt x="111337" y="1543943"/>
                    <a:pt x="131626" y="1574138"/>
                  </a:cubicBezTo>
                  <a:cubicBezTo>
                    <a:pt x="178975" y="1640679"/>
                    <a:pt x="218084" y="1712698"/>
                    <a:pt x="248116" y="1788641"/>
                  </a:cubicBezTo>
                  <a:cubicBezTo>
                    <a:pt x="258404" y="1814739"/>
                    <a:pt x="270691" y="1848743"/>
                    <a:pt x="282501" y="1889701"/>
                  </a:cubicBezTo>
                  <a:cubicBezTo>
                    <a:pt x="289474" y="1913828"/>
                    <a:pt x="293132" y="1938793"/>
                    <a:pt x="293360" y="1963901"/>
                  </a:cubicBezTo>
                  <a:cubicBezTo>
                    <a:pt x="295075" y="2198473"/>
                    <a:pt x="296760" y="2433073"/>
                    <a:pt x="298409" y="2667703"/>
                  </a:cubicBezTo>
                  <a:cubicBezTo>
                    <a:pt x="300037" y="2686753"/>
                    <a:pt x="312391" y="2703203"/>
                    <a:pt x="330222" y="2710089"/>
                  </a:cubicBezTo>
                  <a:cubicBezTo>
                    <a:pt x="354263" y="2717414"/>
                    <a:pt x="380057" y="2706193"/>
                    <a:pt x="391087" y="2683610"/>
                  </a:cubicBezTo>
                  <a:cubicBezTo>
                    <a:pt x="391467" y="2540353"/>
                    <a:pt x="391467" y="2396459"/>
                    <a:pt x="391087" y="2251937"/>
                  </a:cubicBezTo>
                  <a:cubicBezTo>
                    <a:pt x="390391" y="2029690"/>
                    <a:pt x="388801" y="1808862"/>
                    <a:pt x="386324" y="1589473"/>
                  </a:cubicBezTo>
                  <a:cubicBezTo>
                    <a:pt x="385867" y="1561584"/>
                    <a:pt x="389068" y="1533761"/>
                    <a:pt x="395849" y="1506701"/>
                  </a:cubicBezTo>
                  <a:cubicBezTo>
                    <a:pt x="416518" y="1425453"/>
                    <a:pt x="435568" y="1356968"/>
                    <a:pt x="457000" y="1306676"/>
                  </a:cubicBezTo>
                  <a:cubicBezTo>
                    <a:pt x="571300" y="1039214"/>
                    <a:pt x="652929" y="1035118"/>
                    <a:pt x="689981" y="1020926"/>
                  </a:cubicBezTo>
                  <a:lnTo>
                    <a:pt x="663597" y="957108"/>
                  </a:lnTo>
                  <a:cubicBezTo>
                    <a:pt x="630155" y="981387"/>
                    <a:pt x="599151" y="1008848"/>
                    <a:pt x="571014" y="1039118"/>
                  </a:cubicBezTo>
                  <a:cubicBezTo>
                    <a:pt x="546678" y="1065522"/>
                    <a:pt x="524532" y="1093878"/>
                    <a:pt x="504815" y="1123891"/>
                  </a:cubicBezTo>
                  <a:cubicBezTo>
                    <a:pt x="464286" y="1183898"/>
                    <a:pt x="427672" y="1246440"/>
                    <a:pt x="395182" y="1311153"/>
                  </a:cubicBezTo>
                  <a:cubicBezTo>
                    <a:pt x="393125" y="1315420"/>
                    <a:pt x="388001" y="1317201"/>
                    <a:pt x="383734" y="1315143"/>
                  </a:cubicBezTo>
                  <a:cubicBezTo>
                    <a:pt x="380866" y="1313762"/>
                    <a:pt x="379009" y="1310905"/>
                    <a:pt x="378894" y="1307723"/>
                  </a:cubicBezTo>
                  <a:cubicBezTo>
                    <a:pt x="371770" y="1154428"/>
                    <a:pt x="356768" y="1001609"/>
                    <a:pt x="333937" y="849857"/>
                  </a:cubicBezTo>
                  <a:cubicBezTo>
                    <a:pt x="314791" y="715164"/>
                    <a:pt x="288302" y="581614"/>
                    <a:pt x="254593" y="449807"/>
                  </a:cubicBezTo>
                  <a:cubicBezTo>
                    <a:pt x="215113" y="296654"/>
                    <a:pt x="165573" y="146283"/>
                    <a:pt x="106289" y="-345"/>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58" name="Google Shape;1358;p9"/>
            <p:cNvGrpSpPr/>
            <p:nvPr/>
          </p:nvGrpSpPr>
          <p:grpSpPr>
            <a:xfrm rot="1519379">
              <a:off x="2363005" y="3489849"/>
              <a:ext cx="1416718" cy="1335714"/>
              <a:chOff x="6795971" y="2730008"/>
              <a:chExt cx="1945294" cy="1834067"/>
            </a:xfrm>
          </p:grpSpPr>
          <p:sp>
            <p:nvSpPr>
              <p:cNvPr id="1359" name="Google Shape;1359;p9"/>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9"/>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61" name="Google Shape;1361;p9"/>
            <p:cNvGrpSpPr/>
            <p:nvPr/>
          </p:nvGrpSpPr>
          <p:grpSpPr>
            <a:xfrm rot="-3462280">
              <a:off x="739393" y="3910729"/>
              <a:ext cx="1576560" cy="1486416"/>
              <a:chOff x="6795971" y="2730009"/>
              <a:chExt cx="1945294" cy="1834067"/>
            </a:xfrm>
          </p:grpSpPr>
          <p:sp>
            <p:nvSpPr>
              <p:cNvPr id="1362" name="Google Shape;1362;p9"/>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9"/>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64" name="Google Shape;1364;p9"/>
            <p:cNvGrpSpPr/>
            <p:nvPr/>
          </p:nvGrpSpPr>
          <p:grpSpPr>
            <a:xfrm>
              <a:off x="195936" y="430407"/>
              <a:ext cx="3315935" cy="3330330"/>
              <a:chOff x="8302868" y="1340770"/>
              <a:chExt cx="3569773" cy="3585270"/>
            </a:xfrm>
          </p:grpSpPr>
          <p:grpSp>
            <p:nvGrpSpPr>
              <p:cNvPr id="1365" name="Google Shape;1365;p9"/>
              <p:cNvGrpSpPr/>
              <p:nvPr/>
            </p:nvGrpSpPr>
            <p:grpSpPr>
              <a:xfrm>
                <a:off x="8302868" y="1340770"/>
                <a:ext cx="3569773" cy="3585270"/>
                <a:chOff x="8302868" y="1340770"/>
                <a:chExt cx="3569773" cy="3585270"/>
              </a:xfrm>
            </p:grpSpPr>
            <p:grpSp>
              <p:nvGrpSpPr>
                <p:cNvPr id="1366" name="Google Shape;1366;p9"/>
                <p:cNvGrpSpPr/>
                <p:nvPr/>
              </p:nvGrpSpPr>
              <p:grpSpPr>
                <a:xfrm>
                  <a:off x="8302868" y="1340770"/>
                  <a:ext cx="3569773" cy="3585270"/>
                  <a:chOff x="1668151" y="66635"/>
                  <a:chExt cx="3569773" cy="3585270"/>
                </a:xfrm>
              </p:grpSpPr>
              <p:sp>
                <p:nvSpPr>
                  <p:cNvPr id="1367" name="Google Shape;1367;p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8" name="Google Shape;1368;p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0" name="Google Shape;1370;p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1" name="Google Shape;1371;p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7" name="Google Shape;1377;p9"/>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8" name="Google Shape;1378;p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9"/>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2" name="Google Shape;1382;p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3" name="Google Shape;1383;p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7" name="Google Shape;1387;p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8" name="Google Shape;1388;p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9"/>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1" name="Google Shape;1391;p9"/>
                <p:cNvGrpSpPr/>
                <p:nvPr/>
              </p:nvGrpSpPr>
              <p:grpSpPr>
                <a:xfrm rot="166391">
                  <a:off x="8608485" y="1696827"/>
                  <a:ext cx="2884899" cy="2897423"/>
                  <a:chOff x="1668151" y="66635"/>
                  <a:chExt cx="3569773" cy="3585270"/>
                </a:xfrm>
              </p:grpSpPr>
              <p:sp>
                <p:nvSpPr>
                  <p:cNvPr id="1392" name="Google Shape;1392;p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4" name="Google Shape;1394;p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5" name="Google Shape;1395;p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9" name="Google Shape;1399;p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0" name="Google Shape;1400;p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1" name="Google Shape;1401;p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2" name="Google Shape;1402;p9"/>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3" name="Google Shape;1403;p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4" name="Google Shape;1404;p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9"/>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7" name="Google Shape;1407;p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8" name="Google Shape;1408;p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9" name="Google Shape;1409;p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0" name="Google Shape;1410;p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1" name="Google Shape;1411;p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2" name="Google Shape;1412;p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3" name="Google Shape;1413;p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4" name="Google Shape;1414;p9"/>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5" name="Google Shape;1415;p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16" name="Google Shape;1416;p9"/>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9"/>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418" name="Google Shape;1418;p9"/>
          <p:cNvGrpSpPr/>
          <p:nvPr/>
        </p:nvGrpSpPr>
        <p:grpSpPr>
          <a:xfrm flipH="1">
            <a:off x="10122515" y="-82801"/>
            <a:ext cx="2262460" cy="2221165"/>
            <a:chOff x="-46" y="-18511"/>
            <a:chExt cx="3507146" cy="3443133"/>
          </a:xfrm>
        </p:grpSpPr>
        <p:grpSp>
          <p:nvGrpSpPr>
            <p:cNvPr id="1419" name="Google Shape;1419;p9"/>
            <p:cNvGrpSpPr/>
            <p:nvPr/>
          </p:nvGrpSpPr>
          <p:grpSpPr>
            <a:xfrm>
              <a:off x="1658780" y="98346"/>
              <a:ext cx="1315019" cy="1239830"/>
              <a:chOff x="6795971" y="2730009"/>
              <a:chExt cx="1945294" cy="1834067"/>
            </a:xfrm>
          </p:grpSpPr>
          <p:sp>
            <p:nvSpPr>
              <p:cNvPr id="1420" name="Google Shape;1420;p9"/>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1" name="Google Shape;1421;p9"/>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2" name="Google Shape;1422;p9"/>
            <p:cNvGrpSpPr/>
            <p:nvPr/>
          </p:nvGrpSpPr>
          <p:grpSpPr>
            <a:xfrm rot="2563311">
              <a:off x="1946058" y="561073"/>
              <a:ext cx="1314946" cy="1239761"/>
              <a:chOff x="6795971" y="2730008"/>
              <a:chExt cx="1945294" cy="1834067"/>
            </a:xfrm>
          </p:grpSpPr>
          <p:sp>
            <p:nvSpPr>
              <p:cNvPr id="1423" name="Google Shape;1423;p9"/>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4" name="Google Shape;1424;p9"/>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5" name="Google Shape;1425;p9"/>
            <p:cNvGrpSpPr/>
            <p:nvPr/>
          </p:nvGrpSpPr>
          <p:grpSpPr>
            <a:xfrm rot="9103505">
              <a:off x="797210" y="1947401"/>
              <a:ext cx="1314924" cy="1239740"/>
              <a:chOff x="6795971" y="2730008"/>
              <a:chExt cx="1945294" cy="1834067"/>
            </a:xfrm>
          </p:grpSpPr>
          <p:sp>
            <p:nvSpPr>
              <p:cNvPr id="1426" name="Google Shape;1426;p9"/>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7" name="Google Shape;1427;p9"/>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8" name="Google Shape;1428;p9"/>
            <p:cNvGrpSpPr/>
            <p:nvPr/>
          </p:nvGrpSpPr>
          <p:grpSpPr>
            <a:xfrm rot="-8763644">
              <a:off x="234028" y="1610385"/>
              <a:ext cx="1314949" cy="1239764"/>
              <a:chOff x="6795971" y="2730008"/>
              <a:chExt cx="1945294" cy="1834067"/>
            </a:xfrm>
          </p:grpSpPr>
          <p:sp>
            <p:nvSpPr>
              <p:cNvPr id="1429" name="Google Shape;1429;p9"/>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9"/>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31" name="Google Shape;1431;p9"/>
            <p:cNvGrpSpPr/>
            <p:nvPr/>
          </p:nvGrpSpPr>
          <p:grpSpPr>
            <a:xfrm>
              <a:off x="67016" y="-18511"/>
              <a:ext cx="2413166" cy="2423642"/>
              <a:chOff x="8302868" y="1340770"/>
              <a:chExt cx="3569773" cy="3585270"/>
            </a:xfrm>
          </p:grpSpPr>
          <p:grpSp>
            <p:nvGrpSpPr>
              <p:cNvPr id="1432" name="Google Shape;1432;p9"/>
              <p:cNvGrpSpPr/>
              <p:nvPr/>
            </p:nvGrpSpPr>
            <p:grpSpPr>
              <a:xfrm>
                <a:off x="8302868" y="1340770"/>
                <a:ext cx="3569773" cy="3585270"/>
                <a:chOff x="8302868" y="1340770"/>
                <a:chExt cx="3569773" cy="3585270"/>
              </a:xfrm>
            </p:grpSpPr>
            <p:grpSp>
              <p:nvGrpSpPr>
                <p:cNvPr id="1433" name="Google Shape;1433;p9"/>
                <p:cNvGrpSpPr/>
                <p:nvPr/>
              </p:nvGrpSpPr>
              <p:grpSpPr>
                <a:xfrm>
                  <a:off x="8302868" y="1340770"/>
                  <a:ext cx="3569773" cy="3585270"/>
                  <a:chOff x="1668151" y="66635"/>
                  <a:chExt cx="3569773" cy="3585270"/>
                </a:xfrm>
              </p:grpSpPr>
              <p:sp>
                <p:nvSpPr>
                  <p:cNvPr id="1434" name="Google Shape;1434;p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5" name="Google Shape;1435;p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6" name="Google Shape;1436;p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7" name="Google Shape;1437;p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8" name="Google Shape;1438;p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9" name="Google Shape;1439;p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0" name="Google Shape;1440;p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1" name="Google Shape;1441;p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2" name="Google Shape;1442;p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3" name="Google Shape;1443;p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9"/>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5" name="Google Shape;1445;p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6" name="Google Shape;1446;p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7" name="Google Shape;1447;p9"/>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8" name="Google Shape;1448;p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9" name="Google Shape;1449;p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0" name="Google Shape;1450;p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1" name="Google Shape;1451;p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2" name="Google Shape;1452;p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3" name="Google Shape;1453;p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4" name="Google Shape;1454;p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9"/>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7" name="Google Shape;1457;p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58" name="Google Shape;1458;p9"/>
                <p:cNvGrpSpPr/>
                <p:nvPr/>
              </p:nvGrpSpPr>
              <p:grpSpPr>
                <a:xfrm rot="166391">
                  <a:off x="8608485" y="1696827"/>
                  <a:ext cx="2884899" cy="2897423"/>
                  <a:chOff x="1668151" y="66635"/>
                  <a:chExt cx="3569773" cy="3585270"/>
                </a:xfrm>
              </p:grpSpPr>
              <p:sp>
                <p:nvSpPr>
                  <p:cNvPr id="1459" name="Google Shape;1459;p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0" name="Google Shape;1460;p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1" name="Google Shape;1461;p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2" name="Google Shape;1462;p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3" name="Google Shape;1463;p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4" name="Google Shape;1464;p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5" name="Google Shape;1465;p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6" name="Google Shape;1466;p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7" name="Google Shape;1467;p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8" name="Google Shape;1468;p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9" name="Google Shape;1469;p9"/>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0" name="Google Shape;1470;p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1" name="Google Shape;1471;p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2" name="Google Shape;1472;p9"/>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3" name="Google Shape;1473;p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4" name="Google Shape;1474;p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5" name="Google Shape;1475;p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6" name="Google Shape;1476;p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7" name="Google Shape;1477;p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8" name="Google Shape;1478;p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9"/>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2" name="Google Shape;1482;p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83" name="Google Shape;1483;p9"/>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9"/>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5" name="Google Shape;1485;p9"/>
            <p:cNvGrpSpPr/>
            <p:nvPr/>
          </p:nvGrpSpPr>
          <p:grpSpPr>
            <a:xfrm>
              <a:off x="1429552" y="1137270"/>
              <a:ext cx="1720987" cy="1728459"/>
              <a:chOff x="8302868" y="1340770"/>
              <a:chExt cx="3569773" cy="3585270"/>
            </a:xfrm>
          </p:grpSpPr>
          <p:grpSp>
            <p:nvGrpSpPr>
              <p:cNvPr id="1486" name="Google Shape;1486;p9"/>
              <p:cNvGrpSpPr/>
              <p:nvPr/>
            </p:nvGrpSpPr>
            <p:grpSpPr>
              <a:xfrm>
                <a:off x="8302868" y="1340770"/>
                <a:ext cx="3569773" cy="3585270"/>
                <a:chOff x="8302868" y="1340770"/>
                <a:chExt cx="3569773" cy="3585270"/>
              </a:xfrm>
            </p:grpSpPr>
            <p:grpSp>
              <p:nvGrpSpPr>
                <p:cNvPr id="1487" name="Google Shape;1487;p9"/>
                <p:cNvGrpSpPr/>
                <p:nvPr/>
              </p:nvGrpSpPr>
              <p:grpSpPr>
                <a:xfrm>
                  <a:off x="8302868" y="1340770"/>
                  <a:ext cx="3569773" cy="3585270"/>
                  <a:chOff x="1668151" y="66635"/>
                  <a:chExt cx="3569773" cy="3585270"/>
                </a:xfrm>
              </p:grpSpPr>
              <p:sp>
                <p:nvSpPr>
                  <p:cNvPr id="1488" name="Google Shape;1488;p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4" name="Google Shape;1494;p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5" name="Google Shape;1495;p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9"/>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9" name="Google Shape;1499;p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0" name="Google Shape;1500;p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1" name="Google Shape;1501;p9"/>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2" name="Google Shape;1502;p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3" name="Google Shape;1503;p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4" name="Google Shape;1504;p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7" name="Google Shape;1507;p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8" name="Google Shape;1508;p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9" name="Google Shape;1509;p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0" name="Google Shape;1510;p9"/>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1" name="Google Shape;1511;p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12" name="Google Shape;1512;p9"/>
                <p:cNvGrpSpPr/>
                <p:nvPr/>
              </p:nvGrpSpPr>
              <p:grpSpPr>
                <a:xfrm rot="166391">
                  <a:off x="8608485" y="1696827"/>
                  <a:ext cx="2884899" cy="2897423"/>
                  <a:chOff x="1668151" y="66635"/>
                  <a:chExt cx="3569773" cy="3585270"/>
                </a:xfrm>
              </p:grpSpPr>
              <p:sp>
                <p:nvSpPr>
                  <p:cNvPr id="1513" name="Google Shape;1513;p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4" name="Google Shape;1514;p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7" name="Google Shape;1517;p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8" name="Google Shape;1518;p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9" name="Google Shape;1519;p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0" name="Google Shape;1520;p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1" name="Google Shape;1521;p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2" name="Google Shape;1522;p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3" name="Google Shape;1523;p9"/>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4" name="Google Shape;1524;p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9"/>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7" name="Google Shape;1527;p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8" name="Google Shape;1528;p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9" name="Google Shape;1529;p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0" name="Google Shape;1530;p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1" name="Google Shape;1531;p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2" name="Google Shape;1532;p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3" name="Google Shape;1533;p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4" name="Google Shape;1534;p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9"/>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537" name="Google Shape;1537;p9"/>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8" name="Google Shape;1538;p9"/>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1539"/>
        <p:cNvGrpSpPr/>
        <p:nvPr/>
      </p:nvGrpSpPr>
      <p:grpSpPr>
        <a:xfrm>
          <a:off x="0" y="0"/>
          <a:ext cx="0" cy="0"/>
          <a:chOff x="0" y="0"/>
          <a:chExt cx="0" cy="0"/>
        </a:xfrm>
      </p:grpSpPr>
      <p:sp>
        <p:nvSpPr>
          <p:cNvPr id="1540" name="Google Shape;1540;p10"/>
          <p:cNvSpPr txBox="1">
            <a:spLocks noGrp="1"/>
          </p:cNvSpPr>
          <p:nvPr>
            <p:ph type="subTitle" idx="1"/>
          </p:nvPr>
        </p:nvSpPr>
        <p:spPr>
          <a:xfrm>
            <a:off x="1435110" y="1813775"/>
            <a:ext cx="4697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541" name="Google Shape;1541;p10"/>
          <p:cNvSpPr txBox="1">
            <a:spLocks noGrp="1"/>
          </p:cNvSpPr>
          <p:nvPr>
            <p:ph type="subTitle" idx="2"/>
          </p:nvPr>
        </p:nvSpPr>
        <p:spPr>
          <a:xfrm>
            <a:off x="6728268" y="1813775"/>
            <a:ext cx="4696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542" name="Google Shape;1542;p10"/>
          <p:cNvSpPr txBox="1">
            <a:spLocks noGrp="1"/>
          </p:cNvSpPr>
          <p:nvPr>
            <p:ph type="title"/>
          </p:nvPr>
        </p:nvSpPr>
        <p:spPr>
          <a:xfrm>
            <a:off x="1435100" y="836300"/>
            <a:ext cx="99900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543" name="Google Shape;1543;p10"/>
          <p:cNvSpPr txBox="1">
            <a:spLocks noGrp="1"/>
          </p:cNvSpPr>
          <p:nvPr>
            <p:ph type="body" idx="3"/>
          </p:nvPr>
        </p:nvSpPr>
        <p:spPr>
          <a:xfrm>
            <a:off x="1435100" y="2750800"/>
            <a:ext cx="4696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544" name="Google Shape;1544;p10"/>
          <p:cNvSpPr txBox="1">
            <a:spLocks noGrp="1"/>
          </p:cNvSpPr>
          <p:nvPr>
            <p:ph type="body" idx="4"/>
          </p:nvPr>
        </p:nvSpPr>
        <p:spPr>
          <a:xfrm>
            <a:off x="6728259" y="2739050"/>
            <a:ext cx="4697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1545" name="Google Shape;1545;p10"/>
          <p:cNvGrpSpPr/>
          <p:nvPr/>
        </p:nvGrpSpPr>
        <p:grpSpPr>
          <a:xfrm flipH="1">
            <a:off x="14592" y="86467"/>
            <a:ext cx="973814" cy="918134"/>
            <a:chOff x="6795971" y="2730009"/>
            <a:chExt cx="1945294" cy="1834067"/>
          </a:xfrm>
        </p:grpSpPr>
        <p:sp>
          <p:nvSpPr>
            <p:cNvPr id="1546" name="Google Shape;1546;p10"/>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10"/>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48" name="Google Shape;1548;p10"/>
          <p:cNvGrpSpPr/>
          <p:nvPr/>
        </p:nvGrpSpPr>
        <p:grpSpPr>
          <a:xfrm rot="-2563029" flipH="1">
            <a:off x="-198747" y="429085"/>
            <a:ext cx="973823" cy="918143"/>
            <a:chOff x="6795971" y="2730008"/>
            <a:chExt cx="1945294" cy="1834067"/>
          </a:xfrm>
        </p:grpSpPr>
        <p:sp>
          <p:nvSpPr>
            <p:cNvPr id="1549" name="Google Shape;1549;p10"/>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0" name="Google Shape;1550;p10"/>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1" name="Google Shape;1551;p10"/>
          <p:cNvGrpSpPr/>
          <p:nvPr/>
        </p:nvGrpSpPr>
        <p:grpSpPr>
          <a:xfrm rot="-5990772" flipH="1">
            <a:off x="6017" y="1602559"/>
            <a:ext cx="1311840" cy="1341756"/>
            <a:chOff x="4862114" y="3366615"/>
            <a:chExt cx="2620676" cy="2680439"/>
          </a:xfrm>
        </p:grpSpPr>
        <p:grpSp>
          <p:nvGrpSpPr>
            <p:cNvPr id="1552" name="Google Shape;1552;p10"/>
            <p:cNvGrpSpPr/>
            <p:nvPr/>
          </p:nvGrpSpPr>
          <p:grpSpPr>
            <a:xfrm>
              <a:off x="4916585" y="3366615"/>
              <a:ext cx="1945294" cy="1834067"/>
              <a:chOff x="6795971" y="2730008"/>
              <a:chExt cx="1945294" cy="1834067"/>
            </a:xfrm>
          </p:grpSpPr>
          <p:sp>
            <p:nvSpPr>
              <p:cNvPr id="1553" name="Google Shape;1553;p10"/>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4" name="Google Shape;1554;p10"/>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5" name="Google Shape;1555;p10"/>
            <p:cNvGrpSpPr/>
            <p:nvPr/>
          </p:nvGrpSpPr>
          <p:grpSpPr>
            <a:xfrm rot="1913837">
              <a:off x="5199801" y="3837509"/>
              <a:ext cx="1945301" cy="1834074"/>
              <a:chOff x="6795972" y="2730006"/>
              <a:chExt cx="1945294" cy="1834067"/>
            </a:xfrm>
          </p:grpSpPr>
          <p:sp>
            <p:nvSpPr>
              <p:cNvPr id="1556" name="Google Shape;1556;p10"/>
              <p:cNvSpPr/>
              <p:nvPr/>
            </p:nvSpPr>
            <p:spPr>
              <a:xfrm rot="8594692">
                <a:off x="6956427" y="3109070"/>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7" name="Google Shape;1557;p10"/>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58" name="Google Shape;1558;p10"/>
          <p:cNvGrpSpPr/>
          <p:nvPr/>
        </p:nvGrpSpPr>
        <p:grpSpPr>
          <a:xfrm rot="8707736" flipH="1">
            <a:off x="1492952" y="1121894"/>
            <a:ext cx="973784" cy="918106"/>
            <a:chOff x="6795971" y="2730008"/>
            <a:chExt cx="1945294" cy="1834067"/>
          </a:xfrm>
        </p:grpSpPr>
        <p:sp>
          <p:nvSpPr>
            <p:cNvPr id="1559" name="Google Shape;1559;p10"/>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0" name="Google Shape;1560;p10"/>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61" name="Google Shape;1561;p10"/>
          <p:cNvGrpSpPr/>
          <p:nvPr/>
        </p:nvGrpSpPr>
        <p:grpSpPr>
          <a:xfrm rot="5400000" flipH="1">
            <a:off x="1551037" y="694893"/>
            <a:ext cx="973814" cy="918134"/>
            <a:chOff x="6795971" y="2730008"/>
            <a:chExt cx="1945294" cy="1834067"/>
          </a:xfrm>
        </p:grpSpPr>
        <p:sp>
          <p:nvSpPr>
            <p:cNvPr id="1562" name="Google Shape;1562;p10"/>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3" name="Google Shape;1563;p10"/>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64" name="Google Shape;1564;p10"/>
          <p:cNvGrpSpPr/>
          <p:nvPr/>
        </p:nvGrpSpPr>
        <p:grpSpPr>
          <a:xfrm flipH="1">
            <a:off x="380281" y="-22"/>
            <a:ext cx="1787028" cy="1794786"/>
            <a:chOff x="8302868" y="1340770"/>
            <a:chExt cx="3569773" cy="3585270"/>
          </a:xfrm>
        </p:grpSpPr>
        <p:grpSp>
          <p:nvGrpSpPr>
            <p:cNvPr id="1565" name="Google Shape;1565;p10"/>
            <p:cNvGrpSpPr/>
            <p:nvPr/>
          </p:nvGrpSpPr>
          <p:grpSpPr>
            <a:xfrm>
              <a:off x="8302868" y="1340770"/>
              <a:ext cx="3569773" cy="3585270"/>
              <a:chOff x="8302868" y="1340770"/>
              <a:chExt cx="3569773" cy="3585270"/>
            </a:xfrm>
          </p:grpSpPr>
          <p:grpSp>
            <p:nvGrpSpPr>
              <p:cNvPr id="1566" name="Google Shape;1566;p10"/>
              <p:cNvGrpSpPr/>
              <p:nvPr/>
            </p:nvGrpSpPr>
            <p:grpSpPr>
              <a:xfrm>
                <a:off x="8302868" y="1340770"/>
                <a:ext cx="3569773" cy="3585270"/>
                <a:chOff x="1668151" y="66635"/>
                <a:chExt cx="3569773" cy="3585270"/>
              </a:xfrm>
            </p:grpSpPr>
            <p:sp>
              <p:nvSpPr>
                <p:cNvPr id="1567" name="Google Shape;1567;p10"/>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8" name="Google Shape;1568;p10"/>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9" name="Google Shape;1569;p10"/>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0" name="Google Shape;1570;p10"/>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1" name="Google Shape;1571;p10"/>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2" name="Google Shape;1572;p10"/>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3" name="Google Shape;1573;p10"/>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4" name="Google Shape;1574;p10"/>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5" name="Google Shape;1575;p10"/>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6" name="Google Shape;1576;p10"/>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7" name="Google Shape;1577;p10"/>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8" name="Google Shape;1578;p10"/>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9" name="Google Shape;1579;p10"/>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0" name="Google Shape;1580;p10"/>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1" name="Google Shape;1581;p10"/>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2" name="Google Shape;1582;p10"/>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3" name="Google Shape;1583;p10"/>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4" name="Google Shape;1584;p10"/>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5" name="Google Shape;1585;p10"/>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6" name="Google Shape;1586;p10"/>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7" name="Google Shape;1587;p10"/>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8" name="Google Shape;1588;p10"/>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9" name="Google Shape;1589;p10"/>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0" name="Google Shape;1590;p10"/>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91" name="Google Shape;1591;p10"/>
              <p:cNvGrpSpPr/>
              <p:nvPr/>
            </p:nvGrpSpPr>
            <p:grpSpPr>
              <a:xfrm rot="166391">
                <a:off x="8608485" y="1696827"/>
                <a:ext cx="2884899" cy="2897423"/>
                <a:chOff x="1668151" y="66635"/>
                <a:chExt cx="3569773" cy="3585270"/>
              </a:xfrm>
            </p:grpSpPr>
            <p:sp>
              <p:nvSpPr>
                <p:cNvPr id="1592" name="Google Shape;1592;p10"/>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3" name="Google Shape;1593;p10"/>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4" name="Google Shape;1594;p10"/>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5" name="Google Shape;1595;p10"/>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6" name="Google Shape;1596;p10"/>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7" name="Google Shape;1597;p10"/>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8" name="Google Shape;1598;p10"/>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9" name="Google Shape;1599;p10"/>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0" name="Google Shape;1600;p10"/>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1" name="Google Shape;1601;p10"/>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2" name="Google Shape;1602;p10"/>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3" name="Google Shape;1603;p10"/>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4" name="Google Shape;1604;p10"/>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5" name="Google Shape;1605;p10"/>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6" name="Google Shape;1606;p10"/>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7" name="Google Shape;1607;p10"/>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8" name="Google Shape;1608;p10"/>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9" name="Google Shape;1609;p10"/>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0" name="Google Shape;1610;p10"/>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1" name="Google Shape;1611;p10"/>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2" name="Google Shape;1612;p10"/>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3" name="Google Shape;1613;p10"/>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4" name="Google Shape;1614;p10"/>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5" name="Google Shape;1615;p10"/>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616" name="Google Shape;1616;p10"/>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7" name="Google Shape;1617;p10"/>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18" name="Google Shape;1618;p10"/>
          <p:cNvGrpSpPr/>
          <p:nvPr/>
        </p:nvGrpSpPr>
        <p:grpSpPr>
          <a:xfrm flipH="1">
            <a:off x="-117371" y="856072"/>
            <a:ext cx="1274766" cy="1280300"/>
            <a:chOff x="8302868" y="1340770"/>
            <a:chExt cx="3569773" cy="3585270"/>
          </a:xfrm>
        </p:grpSpPr>
        <p:grpSp>
          <p:nvGrpSpPr>
            <p:cNvPr id="1619" name="Google Shape;1619;p10"/>
            <p:cNvGrpSpPr/>
            <p:nvPr/>
          </p:nvGrpSpPr>
          <p:grpSpPr>
            <a:xfrm>
              <a:off x="8302868" y="1340770"/>
              <a:ext cx="3569773" cy="3585270"/>
              <a:chOff x="8302868" y="1340770"/>
              <a:chExt cx="3569773" cy="3585270"/>
            </a:xfrm>
          </p:grpSpPr>
          <p:grpSp>
            <p:nvGrpSpPr>
              <p:cNvPr id="1620" name="Google Shape;1620;p10"/>
              <p:cNvGrpSpPr/>
              <p:nvPr/>
            </p:nvGrpSpPr>
            <p:grpSpPr>
              <a:xfrm>
                <a:off x="8302868" y="1340770"/>
                <a:ext cx="3569773" cy="3585270"/>
                <a:chOff x="1668151" y="66635"/>
                <a:chExt cx="3569773" cy="3585270"/>
              </a:xfrm>
            </p:grpSpPr>
            <p:sp>
              <p:nvSpPr>
                <p:cNvPr id="1621" name="Google Shape;1621;p10"/>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2" name="Google Shape;1622;p10"/>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3" name="Google Shape;1623;p10"/>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4" name="Google Shape;1624;p10"/>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5" name="Google Shape;1625;p10"/>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6" name="Google Shape;1626;p10"/>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7" name="Google Shape;1627;p10"/>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8" name="Google Shape;1628;p10"/>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9" name="Google Shape;1629;p10"/>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0" name="Google Shape;1630;p10"/>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1" name="Google Shape;1631;p10"/>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2" name="Google Shape;1632;p10"/>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3" name="Google Shape;1633;p10"/>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4" name="Google Shape;1634;p10"/>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5" name="Google Shape;1635;p10"/>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6" name="Google Shape;1636;p10"/>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7" name="Google Shape;1637;p10"/>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8" name="Google Shape;1638;p10"/>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9" name="Google Shape;1639;p10"/>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0" name="Google Shape;1640;p10"/>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1" name="Google Shape;1641;p10"/>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2" name="Google Shape;1642;p10"/>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3" name="Google Shape;1643;p10"/>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4" name="Google Shape;1644;p10"/>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5" name="Google Shape;1645;p10"/>
              <p:cNvGrpSpPr/>
              <p:nvPr/>
            </p:nvGrpSpPr>
            <p:grpSpPr>
              <a:xfrm rot="166391">
                <a:off x="8608485" y="1696827"/>
                <a:ext cx="2884899" cy="2897423"/>
                <a:chOff x="1668151" y="66635"/>
                <a:chExt cx="3569773" cy="3585270"/>
              </a:xfrm>
            </p:grpSpPr>
            <p:sp>
              <p:nvSpPr>
                <p:cNvPr id="1646" name="Google Shape;1646;p10"/>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7" name="Google Shape;1647;p10"/>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8" name="Google Shape;1648;p10"/>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9" name="Google Shape;1649;p10"/>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0" name="Google Shape;1650;p10"/>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1" name="Google Shape;1651;p10"/>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2" name="Google Shape;1652;p10"/>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3" name="Google Shape;1653;p10"/>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4" name="Google Shape;1654;p10"/>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5" name="Google Shape;1655;p10"/>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6" name="Google Shape;1656;p10"/>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7" name="Google Shape;1657;p10"/>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8" name="Google Shape;1658;p10"/>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9" name="Google Shape;1659;p10"/>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0" name="Google Shape;1660;p10"/>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1" name="Google Shape;1661;p10"/>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2" name="Google Shape;1662;p10"/>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3" name="Google Shape;1663;p10"/>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4" name="Google Shape;1664;p10"/>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5" name="Google Shape;1665;p10"/>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6" name="Google Shape;1666;p10"/>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7" name="Google Shape;1667;p10"/>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8" name="Google Shape;1668;p10"/>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9" name="Google Shape;1669;p10"/>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670" name="Google Shape;1670;p10"/>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1" name="Google Shape;1671;p10"/>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72" name="Google Shape;1672;p10"/>
          <p:cNvGrpSpPr/>
          <p:nvPr/>
        </p:nvGrpSpPr>
        <p:grpSpPr>
          <a:xfrm flipH="1">
            <a:off x="614388" y="1271064"/>
            <a:ext cx="1409346" cy="1415465"/>
            <a:chOff x="8302868" y="1340770"/>
            <a:chExt cx="3569773" cy="3585270"/>
          </a:xfrm>
        </p:grpSpPr>
        <p:grpSp>
          <p:nvGrpSpPr>
            <p:cNvPr id="1673" name="Google Shape;1673;p10"/>
            <p:cNvGrpSpPr/>
            <p:nvPr/>
          </p:nvGrpSpPr>
          <p:grpSpPr>
            <a:xfrm>
              <a:off x="8302868" y="1340770"/>
              <a:ext cx="3569773" cy="3585270"/>
              <a:chOff x="8302868" y="1340770"/>
              <a:chExt cx="3569773" cy="3585270"/>
            </a:xfrm>
          </p:grpSpPr>
          <p:grpSp>
            <p:nvGrpSpPr>
              <p:cNvPr id="1674" name="Google Shape;1674;p10"/>
              <p:cNvGrpSpPr/>
              <p:nvPr/>
            </p:nvGrpSpPr>
            <p:grpSpPr>
              <a:xfrm>
                <a:off x="8302868" y="1340770"/>
                <a:ext cx="3569773" cy="3585270"/>
                <a:chOff x="1668151" y="66635"/>
                <a:chExt cx="3569773" cy="3585270"/>
              </a:xfrm>
            </p:grpSpPr>
            <p:sp>
              <p:nvSpPr>
                <p:cNvPr id="1675" name="Google Shape;1675;p10"/>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6" name="Google Shape;1676;p10"/>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7" name="Google Shape;1677;p10"/>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8" name="Google Shape;1678;p10"/>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9" name="Google Shape;1679;p10"/>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0" name="Google Shape;1680;p10"/>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1" name="Google Shape;1681;p10"/>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2" name="Google Shape;1682;p10"/>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3" name="Google Shape;1683;p10"/>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4" name="Google Shape;1684;p10"/>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5" name="Google Shape;1685;p10"/>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6" name="Google Shape;1686;p10"/>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7" name="Google Shape;1687;p10"/>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8" name="Google Shape;1688;p10"/>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9" name="Google Shape;1689;p10"/>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0" name="Google Shape;1690;p10"/>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1" name="Google Shape;1691;p10"/>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2" name="Google Shape;1692;p10"/>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3" name="Google Shape;1693;p10"/>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4" name="Google Shape;1694;p10"/>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5" name="Google Shape;1695;p10"/>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6" name="Google Shape;1696;p10"/>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7" name="Google Shape;1697;p10"/>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8" name="Google Shape;1698;p10"/>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99" name="Google Shape;1699;p10"/>
              <p:cNvGrpSpPr/>
              <p:nvPr/>
            </p:nvGrpSpPr>
            <p:grpSpPr>
              <a:xfrm rot="166391">
                <a:off x="8608485" y="1696827"/>
                <a:ext cx="2884899" cy="2897423"/>
                <a:chOff x="1668151" y="66635"/>
                <a:chExt cx="3569773" cy="3585270"/>
              </a:xfrm>
            </p:grpSpPr>
            <p:sp>
              <p:nvSpPr>
                <p:cNvPr id="1700" name="Google Shape;1700;p10"/>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1" name="Google Shape;1701;p10"/>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2" name="Google Shape;1702;p10"/>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3" name="Google Shape;1703;p10"/>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4" name="Google Shape;1704;p10"/>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5" name="Google Shape;1705;p10"/>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6" name="Google Shape;1706;p10"/>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7" name="Google Shape;1707;p10"/>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8" name="Google Shape;1708;p10"/>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9" name="Google Shape;1709;p10"/>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0" name="Google Shape;1710;p10"/>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1" name="Google Shape;1711;p10"/>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2" name="Google Shape;1712;p10"/>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3" name="Google Shape;1713;p10"/>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4" name="Google Shape;1714;p10"/>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5" name="Google Shape;1715;p10"/>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6" name="Google Shape;1716;p10"/>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7" name="Google Shape;1717;p10"/>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8" name="Google Shape;1718;p10"/>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9" name="Google Shape;1719;p10"/>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0" name="Google Shape;1720;p10"/>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1" name="Google Shape;1721;p10"/>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2" name="Google Shape;1722;p10"/>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3" name="Google Shape;1723;p10"/>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724" name="Google Shape;1724;p10"/>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5" name="Google Shape;1725;p10"/>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5 One column">
  <p:cSld name="CUSTOM_5">
    <p:bg>
      <p:bgPr>
        <a:solidFill>
          <a:schemeClr val="accent2"/>
        </a:solidFill>
        <a:effectLst/>
      </p:bgPr>
    </p:bg>
    <p:spTree>
      <p:nvGrpSpPr>
        <p:cNvPr id="1" name="Shape 1726"/>
        <p:cNvGrpSpPr/>
        <p:nvPr/>
      </p:nvGrpSpPr>
      <p:grpSpPr>
        <a:xfrm>
          <a:off x="0" y="0"/>
          <a:ext cx="0" cy="0"/>
          <a:chOff x="0" y="0"/>
          <a:chExt cx="0" cy="0"/>
        </a:xfrm>
      </p:grpSpPr>
      <p:sp>
        <p:nvSpPr>
          <p:cNvPr id="1727" name="Google Shape;1727;p11"/>
          <p:cNvSpPr/>
          <p:nvPr/>
        </p:nvSpPr>
        <p:spPr>
          <a:xfrm>
            <a:off x="332025" y="432025"/>
            <a:ext cx="8334900" cy="5957700"/>
          </a:xfrm>
          <a:prstGeom prst="rect">
            <a:avLst/>
          </a:prstGeom>
          <a:solidFill>
            <a:schemeClr val="lt2"/>
          </a:solidFill>
          <a:ln>
            <a:noFill/>
          </a:ln>
          <a:effectLst>
            <a:outerShdw blurRad="457200" dist="38100" dir="6180000" algn="bl" rotWithShape="0">
              <a:srgbClr val="000000">
                <a:alpha val="29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728" name="Google Shape;1728;p11"/>
          <p:cNvPicPr preferRelativeResize="0"/>
          <p:nvPr/>
        </p:nvPicPr>
        <p:blipFill rotWithShape="1">
          <a:blip r:embed="rId2">
            <a:alphaModFix amt="50000"/>
          </a:blip>
          <a:srcRect/>
          <a:stretch/>
        </p:blipFill>
        <p:spPr>
          <a:xfrm>
            <a:off x="332025" y="432025"/>
            <a:ext cx="8334900" cy="5957700"/>
          </a:xfrm>
          <a:prstGeom prst="rect">
            <a:avLst/>
          </a:prstGeom>
          <a:noFill/>
          <a:ln>
            <a:noFill/>
          </a:ln>
          <a:effectLst>
            <a:outerShdw blurRad="50800" dist="50800" dir="5400000" algn="ctr" rotWithShape="0">
              <a:srgbClr val="000000">
                <a:alpha val="0"/>
              </a:srgbClr>
            </a:outerShdw>
          </a:effectLst>
        </p:spPr>
      </p:pic>
      <p:sp>
        <p:nvSpPr>
          <p:cNvPr id="1729" name="Google Shape;1729;p11"/>
          <p:cNvSpPr txBox="1">
            <a:spLocks noGrp="1"/>
          </p:cNvSpPr>
          <p:nvPr>
            <p:ph type="subTitle" idx="1"/>
          </p:nvPr>
        </p:nvSpPr>
        <p:spPr>
          <a:xfrm>
            <a:off x="684204" y="1895300"/>
            <a:ext cx="7627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730" name="Google Shape;1730;p11"/>
          <p:cNvSpPr txBox="1">
            <a:spLocks noGrp="1"/>
          </p:cNvSpPr>
          <p:nvPr>
            <p:ph type="title"/>
          </p:nvPr>
        </p:nvSpPr>
        <p:spPr>
          <a:xfrm>
            <a:off x="684204" y="845500"/>
            <a:ext cx="76278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731" name="Google Shape;1731;p11"/>
          <p:cNvSpPr txBox="1">
            <a:spLocks noGrp="1"/>
          </p:cNvSpPr>
          <p:nvPr>
            <p:ph type="body" idx="2"/>
          </p:nvPr>
        </p:nvSpPr>
        <p:spPr>
          <a:xfrm>
            <a:off x="684204" y="2555475"/>
            <a:ext cx="76278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1732" name="Google Shape;1732;p11"/>
          <p:cNvGrpSpPr/>
          <p:nvPr/>
        </p:nvGrpSpPr>
        <p:grpSpPr>
          <a:xfrm>
            <a:off x="9417253" y="441482"/>
            <a:ext cx="2496889" cy="6548374"/>
            <a:chOff x="-2805439" y="-1066796"/>
            <a:chExt cx="2648657" cy="6946403"/>
          </a:xfrm>
        </p:grpSpPr>
        <p:sp>
          <p:nvSpPr>
            <p:cNvPr id="1733" name="Google Shape;1733;p11"/>
            <p:cNvSpPr/>
            <p:nvPr/>
          </p:nvSpPr>
          <p:spPr>
            <a:xfrm rot="413639">
              <a:off x="-1967427" y="797709"/>
              <a:ext cx="716445" cy="5057182"/>
            </a:xfrm>
            <a:custGeom>
              <a:avLst/>
              <a:gdLst/>
              <a:ahLst/>
              <a:cxnLst/>
              <a:rect l="l" t="t" r="r" b="b"/>
              <a:pathLst>
                <a:path w="716640" h="5058557" extrusionOk="0">
                  <a:moveTo>
                    <a:pt x="111073" y="0"/>
                  </a:moveTo>
                  <a:cubicBezTo>
                    <a:pt x="172579" y="152123"/>
                    <a:pt x="223976" y="308130"/>
                    <a:pt x="264935" y="467022"/>
                  </a:cubicBezTo>
                  <a:cubicBezTo>
                    <a:pt x="299908" y="603769"/>
                    <a:pt x="327389" y="742324"/>
                    <a:pt x="347253" y="882065"/>
                  </a:cubicBezTo>
                  <a:cubicBezTo>
                    <a:pt x="370939" y="1039504"/>
                    <a:pt x="386504" y="1198050"/>
                    <a:pt x="393895" y="1357090"/>
                  </a:cubicBezTo>
                  <a:cubicBezTo>
                    <a:pt x="394014" y="1360391"/>
                    <a:pt x="395941" y="1363355"/>
                    <a:pt x="398916" y="1364788"/>
                  </a:cubicBezTo>
                  <a:cubicBezTo>
                    <a:pt x="403343" y="1366923"/>
                    <a:pt x="408659" y="1365075"/>
                    <a:pt x="410793" y="1360648"/>
                  </a:cubicBezTo>
                  <a:cubicBezTo>
                    <a:pt x="444501" y="1293510"/>
                    <a:pt x="482487" y="1228624"/>
                    <a:pt x="524535" y="1166369"/>
                  </a:cubicBezTo>
                  <a:cubicBezTo>
                    <a:pt x="544991" y="1135231"/>
                    <a:pt x="567967" y="1105812"/>
                    <a:pt x="593215" y="1078419"/>
                  </a:cubicBezTo>
                  <a:cubicBezTo>
                    <a:pt x="622406" y="1047014"/>
                    <a:pt x="654572" y="1018524"/>
                    <a:pt x="689267" y="993335"/>
                  </a:cubicBezTo>
                  <a:lnTo>
                    <a:pt x="716640" y="1059545"/>
                  </a:lnTo>
                  <a:cubicBezTo>
                    <a:pt x="678200" y="1074269"/>
                    <a:pt x="593511" y="1078518"/>
                    <a:pt x="474928" y="1356004"/>
                  </a:cubicBezTo>
                  <a:cubicBezTo>
                    <a:pt x="452693" y="1408180"/>
                    <a:pt x="432929" y="1479232"/>
                    <a:pt x="411485" y="1563525"/>
                  </a:cubicBezTo>
                  <a:cubicBezTo>
                    <a:pt x="404450" y="1591599"/>
                    <a:pt x="401129" y="1620465"/>
                    <a:pt x="401603" y="1649399"/>
                  </a:cubicBezTo>
                  <a:cubicBezTo>
                    <a:pt x="404173" y="1877010"/>
                    <a:pt x="405822" y="2106113"/>
                    <a:pt x="406545" y="2336690"/>
                  </a:cubicBezTo>
                  <a:lnTo>
                    <a:pt x="406545" y="2390432"/>
                  </a:lnTo>
                  <a:lnTo>
                    <a:pt x="406689" y="2390812"/>
                  </a:lnTo>
                  <a:cubicBezTo>
                    <a:pt x="408074" y="2625444"/>
                    <a:pt x="409390" y="2860017"/>
                    <a:pt x="410650" y="3094525"/>
                  </a:cubicBezTo>
                  <a:cubicBezTo>
                    <a:pt x="410805" y="3119671"/>
                    <a:pt x="415123" y="3367709"/>
                    <a:pt x="415111" y="3375805"/>
                  </a:cubicBezTo>
                  <a:cubicBezTo>
                    <a:pt x="411427" y="3570234"/>
                    <a:pt x="418468" y="3764726"/>
                    <a:pt x="436197" y="3958384"/>
                  </a:cubicBezTo>
                  <a:cubicBezTo>
                    <a:pt x="453083" y="4141955"/>
                    <a:pt x="471294" y="4331052"/>
                    <a:pt x="533344" y="4572789"/>
                  </a:cubicBezTo>
                  <a:cubicBezTo>
                    <a:pt x="571803" y="4722767"/>
                    <a:pt x="621136" y="4869759"/>
                    <a:pt x="680932" y="5012577"/>
                  </a:cubicBezTo>
                  <a:lnTo>
                    <a:pt x="594857" y="5058557"/>
                  </a:lnTo>
                  <a:cubicBezTo>
                    <a:pt x="535760" y="4911883"/>
                    <a:pt x="486432" y="4761470"/>
                    <a:pt x="447186" y="4608291"/>
                  </a:cubicBezTo>
                  <a:cubicBezTo>
                    <a:pt x="413702" y="4476428"/>
                    <a:pt x="387373" y="4342841"/>
                    <a:pt x="368313" y="4208129"/>
                  </a:cubicBezTo>
                  <a:cubicBezTo>
                    <a:pt x="345686" y="4056354"/>
                    <a:pt x="330928" y="3903505"/>
                    <a:pt x="324095" y="3750200"/>
                  </a:cubicBezTo>
                  <a:cubicBezTo>
                    <a:pt x="323632" y="3741341"/>
                    <a:pt x="317214" y="3496444"/>
                    <a:pt x="317254" y="3468536"/>
                  </a:cubicBezTo>
                  <a:cubicBezTo>
                    <a:pt x="314963" y="3249076"/>
                    <a:pt x="313683" y="3028218"/>
                    <a:pt x="313426" y="2805971"/>
                  </a:cubicBezTo>
                  <a:lnTo>
                    <a:pt x="313468" y="2776092"/>
                  </a:lnTo>
                  <a:lnTo>
                    <a:pt x="310393" y="2768037"/>
                  </a:lnTo>
                  <a:cubicBezTo>
                    <a:pt x="308683" y="2524614"/>
                    <a:pt x="306934" y="2281222"/>
                    <a:pt x="305155" y="2037859"/>
                  </a:cubicBezTo>
                  <a:cubicBezTo>
                    <a:pt x="304919" y="2011810"/>
                    <a:pt x="301124" y="1985910"/>
                    <a:pt x="293889" y="1960878"/>
                  </a:cubicBezTo>
                  <a:cubicBezTo>
                    <a:pt x="281637" y="1918385"/>
                    <a:pt x="268889" y="1883107"/>
                    <a:pt x="258215" y="1856031"/>
                  </a:cubicBezTo>
                  <a:cubicBezTo>
                    <a:pt x="227058" y="1777242"/>
                    <a:pt x="186483" y="1702524"/>
                    <a:pt x="137360" y="1633489"/>
                  </a:cubicBezTo>
                  <a:cubicBezTo>
                    <a:pt x="116311" y="1602162"/>
                    <a:pt x="90322" y="1566292"/>
                    <a:pt x="43975" y="1540104"/>
                  </a:cubicBezTo>
                  <a:cubicBezTo>
                    <a:pt x="30011" y="1532209"/>
                    <a:pt x="15278" y="1525746"/>
                    <a:pt x="0" y="1520835"/>
                  </a:cubicBezTo>
                  <a:cubicBezTo>
                    <a:pt x="5466" y="1505290"/>
                    <a:pt x="10969" y="1489706"/>
                    <a:pt x="16503" y="1474092"/>
                  </a:cubicBezTo>
                  <a:lnTo>
                    <a:pt x="63146" y="1515301"/>
                  </a:lnTo>
                  <a:cubicBezTo>
                    <a:pt x="159308" y="1568880"/>
                    <a:pt x="236762" y="1650604"/>
                    <a:pt x="285096" y="1749503"/>
                  </a:cubicBezTo>
                  <a:cubicBezTo>
                    <a:pt x="286429" y="1752270"/>
                    <a:pt x="289226" y="1754039"/>
                    <a:pt x="292299" y="1754039"/>
                  </a:cubicBezTo>
                  <a:cubicBezTo>
                    <a:pt x="296716" y="1754048"/>
                    <a:pt x="300304" y="1750461"/>
                    <a:pt x="300313" y="1746044"/>
                  </a:cubicBezTo>
                  <a:cubicBezTo>
                    <a:pt x="303802" y="1544344"/>
                    <a:pt x="296113" y="1342613"/>
                    <a:pt x="277289" y="1141763"/>
                  </a:cubicBezTo>
                  <a:cubicBezTo>
                    <a:pt x="259501" y="951337"/>
                    <a:pt x="240329" y="755180"/>
                    <a:pt x="175602" y="504376"/>
                  </a:cubicBezTo>
                  <a:cubicBezTo>
                    <a:pt x="135502" y="348843"/>
                    <a:pt x="84076" y="196454"/>
                    <a:pt x="21740" y="48422"/>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34" name="Google Shape;1734;p11"/>
            <p:cNvGrpSpPr/>
            <p:nvPr/>
          </p:nvGrpSpPr>
          <p:grpSpPr>
            <a:xfrm rot="2219739">
              <a:off x="-1310202" y="1259540"/>
              <a:ext cx="974984" cy="919237"/>
              <a:chOff x="6795971" y="2730008"/>
              <a:chExt cx="1945294" cy="1834067"/>
            </a:xfrm>
          </p:grpSpPr>
          <p:sp>
            <p:nvSpPr>
              <p:cNvPr id="1735" name="Google Shape;1735;p11"/>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6" name="Google Shape;1736;p11"/>
              <p:cNvSpPr/>
              <p:nvPr/>
            </p:nvSpPr>
            <p:spPr>
              <a:xfrm rot="-2263899">
                <a:off x="6977174" y="3155932"/>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37" name="Google Shape;1737;p11"/>
            <p:cNvGrpSpPr/>
            <p:nvPr/>
          </p:nvGrpSpPr>
          <p:grpSpPr>
            <a:xfrm rot="-3045758">
              <a:off x="-2511956" y="1418499"/>
              <a:ext cx="1085000" cy="1022962"/>
              <a:chOff x="6795971" y="2730009"/>
              <a:chExt cx="1945294" cy="1834067"/>
            </a:xfrm>
          </p:grpSpPr>
          <p:sp>
            <p:nvSpPr>
              <p:cNvPr id="1738" name="Google Shape;1738;p11"/>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9" name="Google Shape;1739;p11"/>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40" name="Google Shape;1740;p11"/>
            <p:cNvGrpSpPr/>
            <p:nvPr/>
          </p:nvGrpSpPr>
          <p:grpSpPr>
            <a:xfrm rot="416227">
              <a:off x="-2675400" y="-937391"/>
              <a:ext cx="2281725" cy="2291630"/>
              <a:chOff x="8302868" y="1340770"/>
              <a:chExt cx="3569773" cy="3585270"/>
            </a:xfrm>
          </p:grpSpPr>
          <p:grpSp>
            <p:nvGrpSpPr>
              <p:cNvPr id="1741" name="Google Shape;1741;p11"/>
              <p:cNvGrpSpPr/>
              <p:nvPr/>
            </p:nvGrpSpPr>
            <p:grpSpPr>
              <a:xfrm>
                <a:off x="8302868" y="1340770"/>
                <a:ext cx="3569773" cy="3585270"/>
                <a:chOff x="8302868" y="1340770"/>
                <a:chExt cx="3569773" cy="3585270"/>
              </a:xfrm>
            </p:grpSpPr>
            <p:grpSp>
              <p:nvGrpSpPr>
                <p:cNvPr id="1742" name="Google Shape;1742;p11"/>
                <p:cNvGrpSpPr/>
                <p:nvPr/>
              </p:nvGrpSpPr>
              <p:grpSpPr>
                <a:xfrm>
                  <a:off x="8302868" y="1340770"/>
                  <a:ext cx="3569773" cy="3585270"/>
                  <a:chOff x="1668151" y="66635"/>
                  <a:chExt cx="3569773" cy="3585270"/>
                </a:xfrm>
              </p:grpSpPr>
              <p:sp>
                <p:nvSpPr>
                  <p:cNvPr id="1743" name="Google Shape;1743;p11"/>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4" name="Google Shape;1744;p11"/>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5" name="Google Shape;1745;p11"/>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6" name="Google Shape;1746;p11"/>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7" name="Google Shape;1747;p11"/>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8" name="Google Shape;1748;p11"/>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9" name="Google Shape;1749;p11"/>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0" name="Google Shape;1750;p11"/>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1" name="Google Shape;1751;p11"/>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2" name="Google Shape;1752;p11"/>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3" name="Google Shape;1753;p11"/>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4" name="Google Shape;1754;p11"/>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5" name="Google Shape;1755;p11"/>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6" name="Google Shape;1756;p11"/>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7" name="Google Shape;1757;p11"/>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8" name="Google Shape;1758;p11"/>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9" name="Google Shape;1759;p11"/>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0" name="Google Shape;1760;p11"/>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1" name="Google Shape;1761;p11"/>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2" name="Google Shape;1762;p11"/>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3" name="Google Shape;1763;p11"/>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4" name="Google Shape;1764;p11"/>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5" name="Google Shape;1765;p11"/>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6" name="Google Shape;1766;p11"/>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67" name="Google Shape;1767;p11"/>
                <p:cNvGrpSpPr/>
                <p:nvPr/>
              </p:nvGrpSpPr>
              <p:grpSpPr>
                <a:xfrm rot="166391">
                  <a:off x="8608485" y="1696827"/>
                  <a:ext cx="2884899" cy="2897423"/>
                  <a:chOff x="1668151" y="66635"/>
                  <a:chExt cx="3569773" cy="3585270"/>
                </a:xfrm>
              </p:grpSpPr>
              <p:sp>
                <p:nvSpPr>
                  <p:cNvPr id="1768" name="Google Shape;1768;p11"/>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9" name="Google Shape;1769;p11"/>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0" name="Google Shape;1770;p11"/>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1" name="Google Shape;1771;p11"/>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2" name="Google Shape;1772;p11"/>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3" name="Google Shape;1773;p11"/>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4" name="Google Shape;1774;p11"/>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5" name="Google Shape;1775;p11"/>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6" name="Google Shape;1776;p11"/>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7" name="Google Shape;1777;p11"/>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8" name="Google Shape;1778;p11"/>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9" name="Google Shape;1779;p11"/>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0" name="Google Shape;1780;p11"/>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1" name="Google Shape;1781;p11"/>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2" name="Google Shape;1782;p11"/>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3" name="Google Shape;1783;p11"/>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4" name="Google Shape;1784;p11"/>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5" name="Google Shape;1785;p11"/>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6" name="Google Shape;1786;p11"/>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7" name="Google Shape;1787;p11"/>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8" name="Google Shape;1788;p11"/>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9" name="Google Shape;1789;p11"/>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0" name="Google Shape;1790;p11"/>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1" name="Google Shape;1791;p11"/>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792" name="Google Shape;1792;p11"/>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3" name="Google Shape;1793;p11"/>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794" name="Google Shape;1794;p11"/>
          <p:cNvGrpSpPr/>
          <p:nvPr/>
        </p:nvGrpSpPr>
        <p:grpSpPr>
          <a:xfrm>
            <a:off x="10260574" y="3718880"/>
            <a:ext cx="1931454" cy="3349277"/>
            <a:chOff x="9980833" y="3524813"/>
            <a:chExt cx="1867583" cy="3238519"/>
          </a:xfrm>
        </p:grpSpPr>
        <p:sp>
          <p:nvSpPr>
            <p:cNvPr id="1795" name="Google Shape;1795;p11"/>
            <p:cNvSpPr/>
            <p:nvPr/>
          </p:nvSpPr>
          <p:spPr>
            <a:xfrm flipH="1">
              <a:off x="10563235" y="4753700"/>
              <a:ext cx="511733" cy="2009632"/>
            </a:xfrm>
            <a:custGeom>
              <a:avLst/>
              <a:gdLst/>
              <a:ahLst/>
              <a:cxnLst/>
              <a:rect l="l" t="t" r="r" b="b"/>
              <a:pathLst>
                <a:path w="690753" h="2712662" extrusionOk="0">
                  <a:moveTo>
                    <a:pt x="20183" y="46328"/>
                  </a:moveTo>
                  <a:cubicBezTo>
                    <a:pt x="80267" y="189012"/>
                    <a:pt x="129835" y="335897"/>
                    <a:pt x="168487" y="485811"/>
                  </a:cubicBezTo>
                  <a:cubicBezTo>
                    <a:pt x="230876" y="727556"/>
                    <a:pt x="249355" y="916627"/>
                    <a:pt x="266500" y="1100174"/>
                  </a:cubicBezTo>
                  <a:cubicBezTo>
                    <a:pt x="284645" y="1293769"/>
                    <a:pt x="292056" y="1488213"/>
                    <a:pt x="288693" y="1682627"/>
                  </a:cubicBezTo>
                  <a:cubicBezTo>
                    <a:pt x="288684" y="1686885"/>
                    <a:pt x="285226" y="1690342"/>
                    <a:pt x="280968" y="1690333"/>
                  </a:cubicBezTo>
                  <a:cubicBezTo>
                    <a:pt x="278006" y="1690333"/>
                    <a:pt x="275310" y="1688628"/>
                    <a:pt x="274025" y="1685961"/>
                  </a:cubicBezTo>
                  <a:cubicBezTo>
                    <a:pt x="227437" y="1590635"/>
                    <a:pt x="152781" y="1511863"/>
                    <a:pt x="60093" y="1460219"/>
                  </a:cubicBezTo>
                  <a:lnTo>
                    <a:pt x="15135" y="1420499"/>
                  </a:lnTo>
                  <a:cubicBezTo>
                    <a:pt x="9801" y="1435549"/>
                    <a:pt x="4496" y="1450570"/>
                    <a:pt x="-772" y="1465553"/>
                  </a:cubicBezTo>
                  <a:cubicBezTo>
                    <a:pt x="13954" y="1470287"/>
                    <a:pt x="28155" y="1476516"/>
                    <a:pt x="41614" y="1484126"/>
                  </a:cubicBezTo>
                  <a:cubicBezTo>
                    <a:pt x="86287" y="1509368"/>
                    <a:pt x="111337" y="1543943"/>
                    <a:pt x="131626" y="1574138"/>
                  </a:cubicBezTo>
                  <a:cubicBezTo>
                    <a:pt x="178975" y="1640679"/>
                    <a:pt x="218084" y="1712698"/>
                    <a:pt x="248116" y="1788641"/>
                  </a:cubicBezTo>
                  <a:cubicBezTo>
                    <a:pt x="258404" y="1814739"/>
                    <a:pt x="270691" y="1848743"/>
                    <a:pt x="282501" y="1889701"/>
                  </a:cubicBezTo>
                  <a:cubicBezTo>
                    <a:pt x="289474" y="1913828"/>
                    <a:pt x="293132" y="1938793"/>
                    <a:pt x="293360" y="1963901"/>
                  </a:cubicBezTo>
                  <a:cubicBezTo>
                    <a:pt x="295075" y="2198473"/>
                    <a:pt x="296760" y="2433073"/>
                    <a:pt x="298409" y="2667703"/>
                  </a:cubicBezTo>
                  <a:cubicBezTo>
                    <a:pt x="300037" y="2686753"/>
                    <a:pt x="312391" y="2703203"/>
                    <a:pt x="330222" y="2710089"/>
                  </a:cubicBezTo>
                  <a:cubicBezTo>
                    <a:pt x="354263" y="2717414"/>
                    <a:pt x="380057" y="2706193"/>
                    <a:pt x="391087" y="2683610"/>
                  </a:cubicBezTo>
                  <a:cubicBezTo>
                    <a:pt x="391467" y="2540353"/>
                    <a:pt x="391467" y="2396459"/>
                    <a:pt x="391087" y="2251937"/>
                  </a:cubicBezTo>
                  <a:cubicBezTo>
                    <a:pt x="390391" y="2029690"/>
                    <a:pt x="388801" y="1808862"/>
                    <a:pt x="386324" y="1589473"/>
                  </a:cubicBezTo>
                  <a:cubicBezTo>
                    <a:pt x="385867" y="1561584"/>
                    <a:pt x="389068" y="1533761"/>
                    <a:pt x="395849" y="1506701"/>
                  </a:cubicBezTo>
                  <a:cubicBezTo>
                    <a:pt x="416518" y="1425453"/>
                    <a:pt x="435568" y="1356968"/>
                    <a:pt x="457000" y="1306676"/>
                  </a:cubicBezTo>
                  <a:cubicBezTo>
                    <a:pt x="571300" y="1039214"/>
                    <a:pt x="652929" y="1035118"/>
                    <a:pt x="689981" y="1020926"/>
                  </a:cubicBezTo>
                  <a:lnTo>
                    <a:pt x="663597" y="957108"/>
                  </a:lnTo>
                  <a:cubicBezTo>
                    <a:pt x="630155" y="981387"/>
                    <a:pt x="599151" y="1008848"/>
                    <a:pt x="571014" y="1039118"/>
                  </a:cubicBezTo>
                  <a:cubicBezTo>
                    <a:pt x="546678" y="1065522"/>
                    <a:pt x="524532" y="1093878"/>
                    <a:pt x="504815" y="1123891"/>
                  </a:cubicBezTo>
                  <a:cubicBezTo>
                    <a:pt x="464286" y="1183898"/>
                    <a:pt x="427672" y="1246440"/>
                    <a:pt x="395182" y="1311153"/>
                  </a:cubicBezTo>
                  <a:cubicBezTo>
                    <a:pt x="393125" y="1315420"/>
                    <a:pt x="388001" y="1317201"/>
                    <a:pt x="383734" y="1315143"/>
                  </a:cubicBezTo>
                  <a:cubicBezTo>
                    <a:pt x="380866" y="1313762"/>
                    <a:pt x="379009" y="1310905"/>
                    <a:pt x="378894" y="1307723"/>
                  </a:cubicBezTo>
                  <a:cubicBezTo>
                    <a:pt x="371770" y="1154428"/>
                    <a:pt x="356768" y="1001609"/>
                    <a:pt x="333937" y="849857"/>
                  </a:cubicBezTo>
                  <a:cubicBezTo>
                    <a:pt x="314791" y="715164"/>
                    <a:pt x="288302" y="581614"/>
                    <a:pt x="254593" y="449807"/>
                  </a:cubicBezTo>
                  <a:cubicBezTo>
                    <a:pt x="215113" y="296654"/>
                    <a:pt x="165573" y="146283"/>
                    <a:pt x="106289" y="-345"/>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96" name="Google Shape;1796;p11"/>
            <p:cNvGrpSpPr/>
            <p:nvPr/>
          </p:nvGrpSpPr>
          <p:grpSpPr>
            <a:xfrm rot="-1525570" flipH="1">
              <a:off x="10087985" y="5027546"/>
              <a:ext cx="695933" cy="656141"/>
              <a:chOff x="6795971" y="2730008"/>
              <a:chExt cx="1945294" cy="1834067"/>
            </a:xfrm>
          </p:grpSpPr>
          <p:sp>
            <p:nvSpPr>
              <p:cNvPr id="1797" name="Google Shape;1797;p11"/>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8" name="Google Shape;1798;p11"/>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99" name="Google Shape;1799;p11"/>
            <p:cNvGrpSpPr/>
            <p:nvPr/>
          </p:nvGrpSpPr>
          <p:grpSpPr>
            <a:xfrm rot="3462280" flipH="1">
              <a:off x="10806813" y="5234758"/>
              <a:ext cx="774592" cy="730303"/>
              <a:chOff x="6795971" y="2730009"/>
              <a:chExt cx="1945294" cy="1834067"/>
            </a:xfrm>
          </p:grpSpPr>
          <p:sp>
            <p:nvSpPr>
              <p:cNvPr id="1800" name="Google Shape;1800;p11"/>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1" name="Google Shape;1801;p11"/>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02" name="Google Shape;1802;p11"/>
            <p:cNvGrpSpPr/>
            <p:nvPr/>
          </p:nvGrpSpPr>
          <p:grpSpPr>
            <a:xfrm flipH="1">
              <a:off x="10219237" y="3524813"/>
              <a:ext cx="1629179" cy="1636252"/>
              <a:chOff x="8302868" y="1340770"/>
              <a:chExt cx="3569773" cy="3585270"/>
            </a:xfrm>
          </p:grpSpPr>
          <p:grpSp>
            <p:nvGrpSpPr>
              <p:cNvPr id="1803" name="Google Shape;1803;p11"/>
              <p:cNvGrpSpPr/>
              <p:nvPr/>
            </p:nvGrpSpPr>
            <p:grpSpPr>
              <a:xfrm>
                <a:off x="8302868" y="1340770"/>
                <a:ext cx="3569773" cy="3585270"/>
                <a:chOff x="8302868" y="1340770"/>
                <a:chExt cx="3569773" cy="3585270"/>
              </a:xfrm>
            </p:grpSpPr>
            <p:grpSp>
              <p:nvGrpSpPr>
                <p:cNvPr id="1804" name="Google Shape;1804;p11"/>
                <p:cNvGrpSpPr/>
                <p:nvPr/>
              </p:nvGrpSpPr>
              <p:grpSpPr>
                <a:xfrm>
                  <a:off x="8302868" y="1340770"/>
                  <a:ext cx="3569773" cy="3585270"/>
                  <a:chOff x="1668151" y="66635"/>
                  <a:chExt cx="3569773" cy="3585270"/>
                </a:xfrm>
              </p:grpSpPr>
              <p:sp>
                <p:nvSpPr>
                  <p:cNvPr id="1805" name="Google Shape;1805;p11"/>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6" name="Google Shape;1806;p11"/>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7" name="Google Shape;1807;p11"/>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8" name="Google Shape;1808;p11"/>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9" name="Google Shape;1809;p11"/>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0" name="Google Shape;1810;p11"/>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1" name="Google Shape;1811;p11"/>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2" name="Google Shape;1812;p11"/>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3" name="Google Shape;1813;p11"/>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4" name="Google Shape;1814;p11"/>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5" name="Google Shape;1815;p11"/>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6" name="Google Shape;1816;p11"/>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7" name="Google Shape;1817;p11"/>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8" name="Google Shape;1818;p11"/>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9" name="Google Shape;1819;p11"/>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0" name="Google Shape;1820;p11"/>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1" name="Google Shape;1821;p11"/>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2" name="Google Shape;1822;p11"/>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3" name="Google Shape;1823;p11"/>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4" name="Google Shape;1824;p11"/>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5" name="Google Shape;1825;p11"/>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6" name="Google Shape;1826;p11"/>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7" name="Google Shape;1827;p11"/>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8" name="Google Shape;1828;p11"/>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29" name="Google Shape;1829;p11"/>
                <p:cNvGrpSpPr/>
                <p:nvPr/>
              </p:nvGrpSpPr>
              <p:grpSpPr>
                <a:xfrm rot="166391">
                  <a:off x="8608485" y="1696827"/>
                  <a:ext cx="2884899" cy="2897423"/>
                  <a:chOff x="1668151" y="66635"/>
                  <a:chExt cx="3569773" cy="3585270"/>
                </a:xfrm>
              </p:grpSpPr>
              <p:sp>
                <p:nvSpPr>
                  <p:cNvPr id="1830" name="Google Shape;1830;p11"/>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1" name="Google Shape;1831;p11"/>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2" name="Google Shape;1832;p11"/>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3" name="Google Shape;1833;p11"/>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4" name="Google Shape;1834;p11"/>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5" name="Google Shape;1835;p11"/>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6" name="Google Shape;1836;p11"/>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7" name="Google Shape;1837;p11"/>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8" name="Google Shape;1838;p11"/>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9" name="Google Shape;1839;p11"/>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0" name="Google Shape;1840;p11"/>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1" name="Google Shape;1841;p11"/>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2" name="Google Shape;1842;p11"/>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3" name="Google Shape;1843;p11"/>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4" name="Google Shape;1844;p11"/>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5" name="Google Shape;1845;p11"/>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6" name="Google Shape;1846;p11"/>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7" name="Google Shape;1847;p11"/>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8" name="Google Shape;1848;p11"/>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9" name="Google Shape;1849;p11"/>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0" name="Google Shape;1850;p11"/>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1" name="Google Shape;1851;p11"/>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2" name="Google Shape;1852;p11"/>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3" name="Google Shape;1853;p11"/>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854" name="Google Shape;1854;p11"/>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5" name="Google Shape;1855;p11"/>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856" name="Google Shape;1856;p11"/>
          <p:cNvGrpSpPr/>
          <p:nvPr/>
        </p:nvGrpSpPr>
        <p:grpSpPr>
          <a:xfrm>
            <a:off x="8714422" y="2618473"/>
            <a:ext cx="2331986" cy="4272419"/>
            <a:chOff x="8485811" y="2460796"/>
            <a:chExt cx="2254869" cy="4131134"/>
          </a:xfrm>
        </p:grpSpPr>
        <p:sp>
          <p:nvSpPr>
            <p:cNvPr id="1857" name="Google Shape;1857;p11"/>
            <p:cNvSpPr/>
            <p:nvPr/>
          </p:nvSpPr>
          <p:spPr>
            <a:xfrm>
              <a:off x="9417844" y="4170250"/>
              <a:ext cx="616657" cy="2421680"/>
            </a:xfrm>
            <a:custGeom>
              <a:avLst/>
              <a:gdLst/>
              <a:ahLst/>
              <a:cxnLst/>
              <a:rect l="l" t="t" r="r" b="b"/>
              <a:pathLst>
                <a:path w="690753" h="2712662" extrusionOk="0">
                  <a:moveTo>
                    <a:pt x="20183" y="46328"/>
                  </a:moveTo>
                  <a:cubicBezTo>
                    <a:pt x="80267" y="189012"/>
                    <a:pt x="129835" y="335897"/>
                    <a:pt x="168487" y="485811"/>
                  </a:cubicBezTo>
                  <a:cubicBezTo>
                    <a:pt x="230876" y="727556"/>
                    <a:pt x="249355" y="916627"/>
                    <a:pt x="266500" y="1100174"/>
                  </a:cubicBezTo>
                  <a:cubicBezTo>
                    <a:pt x="284645" y="1293769"/>
                    <a:pt x="292056" y="1488213"/>
                    <a:pt x="288693" y="1682627"/>
                  </a:cubicBezTo>
                  <a:cubicBezTo>
                    <a:pt x="288684" y="1686885"/>
                    <a:pt x="285226" y="1690342"/>
                    <a:pt x="280968" y="1690333"/>
                  </a:cubicBezTo>
                  <a:cubicBezTo>
                    <a:pt x="278006" y="1690333"/>
                    <a:pt x="275310" y="1688628"/>
                    <a:pt x="274025" y="1685961"/>
                  </a:cubicBezTo>
                  <a:cubicBezTo>
                    <a:pt x="227437" y="1590635"/>
                    <a:pt x="152781" y="1511863"/>
                    <a:pt x="60093" y="1460219"/>
                  </a:cubicBezTo>
                  <a:lnTo>
                    <a:pt x="15135" y="1420499"/>
                  </a:lnTo>
                  <a:cubicBezTo>
                    <a:pt x="9801" y="1435549"/>
                    <a:pt x="4496" y="1450570"/>
                    <a:pt x="-772" y="1465553"/>
                  </a:cubicBezTo>
                  <a:cubicBezTo>
                    <a:pt x="13954" y="1470287"/>
                    <a:pt x="28155" y="1476516"/>
                    <a:pt x="41614" y="1484126"/>
                  </a:cubicBezTo>
                  <a:cubicBezTo>
                    <a:pt x="86287" y="1509368"/>
                    <a:pt x="111337" y="1543943"/>
                    <a:pt x="131626" y="1574138"/>
                  </a:cubicBezTo>
                  <a:cubicBezTo>
                    <a:pt x="178975" y="1640679"/>
                    <a:pt x="218084" y="1712698"/>
                    <a:pt x="248116" y="1788641"/>
                  </a:cubicBezTo>
                  <a:cubicBezTo>
                    <a:pt x="258404" y="1814739"/>
                    <a:pt x="270691" y="1848743"/>
                    <a:pt x="282501" y="1889701"/>
                  </a:cubicBezTo>
                  <a:cubicBezTo>
                    <a:pt x="289474" y="1913828"/>
                    <a:pt x="293132" y="1938793"/>
                    <a:pt x="293360" y="1963901"/>
                  </a:cubicBezTo>
                  <a:cubicBezTo>
                    <a:pt x="295075" y="2198473"/>
                    <a:pt x="296760" y="2433073"/>
                    <a:pt x="298409" y="2667703"/>
                  </a:cubicBezTo>
                  <a:cubicBezTo>
                    <a:pt x="300037" y="2686753"/>
                    <a:pt x="312391" y="2703203"/>
                    <a:pt x="330222" y="2710089"/>
                  </a:cubicBezTo>
                  <a:cubicBezTo>
                    <a:pt x="354263" y="2717414"/>
                    <a:pt x="380057" y="2706193"/>
                    <a:pt x="391087" y="2683610"/>
                  </a:cubicBezTo>
                  <a:cubicBezTo>
                    <a:pt x="391467" y="2540353"/>
                    <a:pt x="391467" y="2396459"/>
                    <a:pt x="391087" y="2251937"/>
                  </a:cubicBezTo>
                  <a:cubicBezTo>
                    <a:pt x="390391" y="2029690"/>
                    <a:pt x="388801" y="1808862"/>
                    <a:pt x="386324" y="1589473"/>
                  </a:cubicBezTo>
                  <a:cubicBezTo>
                    <a:pt x="385867" y="1561584"/>
                    <a:pt x="389068" y="1533761"/>
                    <a:pt x="395849" y="1506701"/>
                  </a:cubicBezTo>
                  <a:cubicBezTo>
                    <a:pt x="416518" y="1425453"/>
                    <a:pt x="435568" y="1356968"/>
                    <a:pt x="457000" y="1306676"/>
                  </a:cubicBezTo>
                  <a:cubicBezTo>
                    <a:pt x="571300" y="1039214"/>
                    <a:pt x="652929" y="1035118"/>
                    <a:pt x="689981" y="1020926"/>
                  </a:cubicBezTo>
                  <a:lnTo>
                    <a:pt x="663597" y="957108"/>
                  </a:lnTo>
                  <a:cubicBezTo>
                    <a:pt x="630155" y="981387"/>
                    <a:pt x="599151" y="1008848"/>
                    <a:pt x="571014" y="1039118"/>
                  </a:cubicBezTo>
                  <a:cubicBezTo>
                    <a:pt x="546678" y="1065522"/>
                    <a:pt x="524532" y="1093878"/>
                    <a:pt x="504815" y="1123891"/>
                  </a:cubicBezTo>
                  <a:cubicBezTo>
                    <a:pt x="464286" y="1183898"/>
                    <a:pt x="427672" y="1246440"/>
                    <a:pt x="395182" y="1311153"/>
                  </a:cubicBezTo>
                  <a:cubicBezTo>
                    <a:pt x="393125" y="1315420"/>
                    <a:pt x="388001" y="1317201"/>
                    <a:pt x="383734" y="1315143"/>
                  </a:cubicBezTo>
                  <a:cubicBezTo>
                    <a:pt x="380866" y="1313762"/>
                    <a:pt x="379009" y="1310905"/>
                    <a:pt x="378894" y="1307723"/>
                  </a:cubicBezTo>
                  <a:cubicBezTo>
                    <a:pt x="371770" y="1154428"/>
                    <a:pt x="356768" y="1001609"/>
                    <a:pt x="333937" y="849857"/>
                  </a:cubicBezTo>
                  <a:cubicBezTo>
                    <a:pt x="314791" y="715164"/>
                    <a:pt x="288302" y="581614"/>
                    <a:pt x="254593" y="449807"/>
                  </a:cubicBezTo>
                  <a:cubicBezTo>
                    <a:pt x="215113" y="296654"/>
                    <a:pt x="165573" y="146283"/>
                    <a:pt x="106289" y="-345"/>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58" name="Google Shape;1858;p11"/>
            <p:cNvGrpSpPr/>
            <p:nvPr/>
          </p:nvGrpSpPr>
          <p:grpSpPr>
            <a:xfrm rot="1599965">
              <a:off x="9769108" y="4500359"/>
              <a:ext cx="838732" cy="790775"/>
              <a:chOff x="6795971" y="2730008"/>
              <a:chExt cx="1945294" cy="1834067"/>
            </a:xfrm>
          </p:grpSpPr>
          <p:sp>
            <p:nvSpPr>
              <p:cNvPr id="1859" name="Google Shape;1859;p11"/>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0" name="Google Shape;1860;p11"/>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61" name="Google Shape;1861;p11"/>
            <p:cNvGrpSpPr/>
            <p:nvPr/>
          </p:nvGrpSpPr>
          <p:grpSpPr>
            <a:xfrm rot="-3462059">
              <a:off x="8807807" y="4750081"/>
              <a:ext cx="933442" cy="880070"/>
              <a:chOff x="6795971" y="2730009"/>
              <a:chExt cx="1945294" cy="1834067"/>
            </a:xfrm>
          </p:grpSpPr>
          <p:sp>
            <p:nvSpPr>
              <p:cNvPr id="1862" name="Google Shape;1862;p11"/>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3" name="Google Shape;1863;p11"/>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64" name="Google Shape;1864;p11"/>
            <p:cNvGrpSpPr/>
            <p:nvPr/>
          </p:nvGrpSpPr>
          <p:grpSpPr>
            <a:xfrm>
              <a:off x="8485811" y="2460796"/>
              <a:ext cx="1963220" cy="1971743"/>
              <a:chOff x="8302868" y="1340770"/>
              <a:chExt cx="3569773" cy="3585270"/>
            </a:xfrm>
          </p:grpSpPr>
          <p:grpSp>
            <p:nvGrpSpPr>
              <p:cNvPr id="1865" name="Google Shape;1865;p11"/>
              <p:cNvGrpSpPr/>
              <p:nvPr/>
            </p:nvGrpSpPr>
            <p:grpSpPr>
              <a:xfrm>
                <a:off x="8302868" y="1340770"/>
                <a:ext cx="3569773" cy="3585270"/>
                <a:chOff x="8302868" y="1340770"/>
                <a:chExt cx="3569773" cy="3585270"/>
              </a:xfrm>
            </p:grpSpPr>
            <p:grpSp>
              <p:nvGrpSpPr>
                <p:cNvPr id="1866" name="Google Shape;1866;p11"/>
                <p:cNvGrpSpPr/>
                <p:nvPr/>
              </p:nvGrpSpPr>
              <p:grpSpPr>
                <a:xfrm>
                  <a:off x="8302868" y="1340770"/>
                  <a:ext cx="3569773" cy="3585270"/>
                  <a:chOff x="1668151" y="66635"/>
                  <a:chExt cx="3569773" cy="3585270"/>
                </a:xfrm>
              </p:grpSpPr>
              <p:sp>
                <p:nvSpPr>
                  <p:cNvPr id="1867" name="Google Shape;1867;p11"/>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8" name="Google Shape;1868;p11"/>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9" name="Google Shape;1869;p11"/>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0" name="Google Shape;1870;p11"/>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1" name="Google Shape;1871;p11"/>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2" name="Google Shape;1872;p11"/>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3" name="Google Shape;1873;p11"/>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4" name="Google Shape;1874;p11"/>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5" name="Google Shape;1875;p11"/>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6" name="Google Shape;1876;p11"/>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7" name="Google Shape;1877;p11"/>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8" name="Google Shape;1878;p11"/>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9" name="Google Shape;1879;p11"/>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0" name="Google Shape;1880;p11"/>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1" name="Google Shape;1881;p11"/>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2" name="Google Shape;1882;p11"/>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3" name="Google Shape;1883;p11"/>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4" name="Google Shape;1884;p11"/>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5" name="Google Shape;1885;p11"/>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6" name="Google Shape;1886;p11"/>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7" name="Google Shape;1887;p11"/>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8" name="Google Shape;1888;p11"/>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9" name="Google Shape;1889;p11"/>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0" name="Google Shape;1890;p11"/>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91" name="Google Shape;1891;p11"/>
                <p:cNvGrpSpPr/>
                <p:nvPr/>
              </p:nvGrpSpPr>
              <p:grpSpPr>
                <a:xfrm rot="166391">
                  <a:off x="8608485" y="1696827"/>
                  <a:ext cx="2884899" cy="2897423"/>
                  <a:chOff x="1668151" y="66635"/>
                  <a:chExt cx="3569773" cy="3585270"/>
                </a:xfrm>
              </p:grpSpPr>
              <p:sp>
                <p:nvSpPr>
                  <p:cNvPr id="1892" name="Google Shape;1892;p11"/>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3" name="Google Shape;1893;p11"/>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4" name="Google Shape;1894;p11"/>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5" name="Google Shape;1895;p11"/>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6" name="Google Shape;1896;p11"/>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7" name="Google Shape;1897;p11"/>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8" name="Google Shape;1898;p11"/>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9" name="Google Shape;1899;p11"/>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0" name="Google Shape;1900;p11"/>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1" name="Google Shape;1901;p11"/>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2" name="Google Shape;1902;p11"/>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3" name="Google Shape;1903;p11"/>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4" name="Google Shape;1904;p11"/>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5" name="Google Shape;1905;p11"/>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6" name="Google Shape;1906;p11"/>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7" name="Google Shape;1907;p11"/>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8" name="Google Shape;1908;p11"/>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9" name="Google Shape;1909;p11"/>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0" name="Google Shape;1910;p11"/>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1" name="Google Shape;1911;p11"/>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2" name="Google Shape;1912;p11"/>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3" name="Google Shape;1913;p11"/>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4" name="Google Shape;1914;p11"/>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5" name="Google Shape;1915;p11"/>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916" name="Google Shape;1916;p11"/>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7" name="Google Shape;1917;p11"/>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1918"/>
        <p:cNvGrpSpPr/>
        <p:nvPr/>
      </p:nvGrpSpPr>
      <p:grpSpPr>
        <a:xfrm>
          <a:off x="0" y="0"/>
          <a:ext cx="0" cy="0"/>
          <a:chOff x="0" y="0"/>
          <a:chExt cx="0" cy="0"/>
        </a:xfrm>
      </p:grpSpPr>
      <p:grpSp>
        <p:nvGrpSpPr>
          <p:cNvPr id="1919" name="Google Shape;1919;p12"/>
          <p:cNvGrpSpPr/>
          <p:nvPr/>
        </p:nvGrpSpPr>
        <p:grpSpPr>
          <a:xfrm>
            <a:off x="-3379748" y="-6078679"/>
            <a:ext cx="18951495" cy="19015358"/>
            <a:chOff x="-3394471" y="-6056173"/>
            <a:chExt cx="18951495" cy="19015358"/>
          </a:xfrm>
        </p:grpSpPr>
        <p:sp>
          <p:nvSpPr>
            <p:cNvPr id="1920" name="Google Shape;1920;p12"/>
            <p:cNvSpPr/>
            <p:nvPr/>
          </p:nvSpPr>
          <p:spPr>
            <a:xfrm rot="2700000">
              <a:off x="-580517" y="-3319363"/>
              <a:ext cx="13323587" cy="13477875"/>
            </a:xfrm>
            <a:custGeom>
              <a:avLst/>
              <a:gdLst/>
              <a:ahLst/>
              <a:cxnLst/>
              <a:rect l="l" t="t" r="r" b="b"/>
              <a:pathLst>
                <a:path w="13316182" h="13470384" extrusionOk="0">
                  <a:moveTo>
                    <a:pt x="13028182" y="4463459"/>
                  </a:moveTo>
                  <a:lnTo>
                    <a:pt x="13316182" y="4751459"/>
                  </a:lnTo>
                  <a:lnTo>
                    <a:pt x="13316182" y="4947217"/>
                  </a:lnTo>
                  <a:lnTo>
                    <a:pt x="13028182" y="5235217"/>
                  </a:lnTo>
                  <a:close/>
                  <a:moveTo>
                    <a:pt x="12376768" y="3812046"/>
                  </a:moveTo>
                  <a:lnTo>
                    <a:pt x="12664769" y="4100046"/>
                  </a:lnTo>
                  <a:lnTo>
                    <a:pt x="12664769" y="5598630"/>
                  </a:lnTo>
                  <a:lnTo>
                    <a:pt x="12376769" y="5886631"/>
                  </a:lnTo>
                  <a:close/>
                  <a:moveTo>
                    <a:pt x="11725359" y="3160636"/>
                  </a:moveTo>
                  <a:lnTo>
                    <a:pt x="12013359" y="3448636"/>
                  </a:lnTo>
                  <a:lnTo>
                    <a:pt x="12013360" y="6250040"/>
                  </a:lnTo>
                  <a:lnTo>
                    <a:pt x="11725360" y="6538039"/>
                  </a:lnTo>
                  <a:close/>
                  <a:moveTo>
                    <a:pt x="11073951" y="2509228"/>
                  </a:moveTo>
                  <a:lnTo>
                    <a:pt x="11361951" y="2797229"/>
                  </a:lnTo>
                  <a:lnTo>
                    <a:pt x="11361952" y="6901448"/>
                  </a:lnTo>
                  <a:lnTo>
                    <a:pt x="11073951" y="7189448"/>
                  </a:lnTo>
                  <a:close/>
                  <a:moveTo>
                    <a:pt x="10422541" y="1857818"/>
                  </a:moveTo>
                  <a:lnTo>
                    <a:pt x="10710541" y="2145819"/>
                  </a:lnTo>
                  <a:lnTo>
                    <a:pt x="10710542" y="7552858"/>
                  </a:lnTo>
                  <a:lnTo>
                    <a:pt x="10422541" y="7840858"/>
                  </a:lnTo>
                  <a:close/>
                  <a:moveTo>
                    <a:pt x="9771133" y="1206410"/>
                  </a:moveTo>
                  <a:lnTo>
                    <a:pt x="10059133" y="1494411"/>
                  </a:lnTo>
                  <a:lnTo>
                    <a:pt x="10059134" y="8204265"/>
                  </a:lnTo>
                  <a:lnTo>
                    <a:pt x="9771133" y="8492266"/>
                  </a:lnTo>
                  <a:close/>
                  <a:moveTo>
                    <a:pt x="9119723" y="555000"/>
                  </a:moveTo>
                  <a:lnTo>
                    <a:pt x="9407723" y="843000"/>
                  </a:lnTo>
                  <a:lnTo>
                    <a:pt x="9407723" y="8855676"/>
                  </a:lnTo>
                  <a:lnTo>
                    <a:pt x="9119723" y="9143676"/>
                  </a:lnTo>
                  <a:close/>
                  <a:moveTo>
                    <a:pt x="8468318" y="96406"/>
                  </a:moveTo>
                  <a:lnTo>
                    <a:pt x="8564723" y="0"/>
                  </a:lnTo>
                  <a:lnTo>
                    <a:pt x="8756317" y="191594"/>
                  </a:lnTo>
                  <a:lnTo>
                    <a:pt x="8756317" y="9507082"/>
                  </a:lnTo>
                  <a:lnTo>
                    <a:pt x="8468318" y="9795082"/>
                  </a:lnTo>
                  <a:close/>
                  <a:moveTo>
                    <a:pt x="7816904" y="747819"/>
                  </a:moveTo>
                  <a:lnTo>
                    <a:pt x="8104906" y="459818"/>
                  </a:lnTo>
                  <a:lnTo>
                    <a:pt x="8104905" y="10158494"/>
                  </a:lnTo>
                  <a:lnTo>
                    <a:pt x="7816904" y="10446495"/>
                  </a:lnTo>
                  <a:close/>
                  <a:moveTo>
                    <a:pt x="7165499" y="1399224"/>
                  </a:moveTo>
                  <a:lnTo>
                    <a:pt x="7453499" y="1111224"/>
                  </a:lnTo>
                  <a:lnTo>
                    <a:pt x="7453498" y="10809901"/>
                  </a:lnTo>
                  <a:lnTo>
                    <a:pt x="7165499" y="11097901"/>
                  </a:lnTo>
                  <a:close/>
                  <a:moveTo>
                    <a:pt x="6514086" y="2050637"/>
                  </a:moveTo>
                  <a:lnTo>
                    <a:pt x="6802086" y="1762637"/>
                  </a:lnTo>
                  <a:lnTo>
                    <a:pt x="6802086" y="11461313"/>
                  </a:lnTo>
                  <a:lnTo>
                    <a:pt x="6514086" y="11749313"/>
                  </a:lnTo>
                  <a:close/>
                  <a:moveTo>
                    <a:pt x="5862680" y="2702043"/>
                  </a:moveTo>
                  <a:lnTo>
                    <a:pt x="6150680" y="2414043"/>
                  </a:lnTo>
                  <a:lnTo>
                    <a:pt x="6150680" y="12112719"/>
                  </a:lnTo>
                  <a:lnTo>
                    <a:pt x="5862680" y="12400719"/>
                  </a:lnTo>
                  <a:close/>
                  <a:moveTo>
                    <a:pt x="5211269" y="3353454"/>
                  </a:moveTo>
                  <a:lnTo>
                    <a:pt x="5499269" y="3065454"/>
                  </a:lnTo>
                  <a:lnTo>
                    <a:pt x="5499268" y="12764131"/>
                  </a:lnTo>
                  <a:lnTo>
                    <a:pt x="5211269" y="13052130"/>
                  </a:lnTo>
                  <a:close/>
                  <a:moveTo>
                    <a:pt x="4559862" y="4004861"/>
                  </a:moveTo>
                  <a:lnTo>
                    <a:pt x="4847863" y="3716860"/>
                  </a:lnTo>
                  <a:lnTo>
                    <a:pt x="4847862" y="13415537"/>
                  </a:lnTo>
                  <a:lnTo>
                    <a:pt x="4793015" y="13470384"/>
                  </a:lnTo>
                  <a:lnTo>
                    <a:pt x="4559862" y="13237231"/>
                  </a:lnTo>
                  <a:close/>
                  <a:moveTo>
                    <a:pt x="3908450" y="4656273"/>
                  </a:moveTo>
                  <a:lnTo>
                    <a:pt x="4196450" y="4368273"/>
                  </a:lnTo>
                  <a:lnTo>
                    <a:pt x="4196450" y="12873819"/>
                  </a:lnTo>
                  <a:lnTo>
                    <a:pt x="3908450" y="12585818"/>
                  </a:lnTo>
                  <a:close/>
                  <a:moveTo>
                    <a:pt x="3257044" y="5307679"/>
                  </a:moveTo>
                  <a:lnTo>
                    <a:pt x="3545044" y="5019679"/>
                  </a:lnTo>
                  <a:lnTo>
                    <a:pt x="3545044" y="12222413"/>
                  </a:lnTo>
                  <a:lnTo>
                    <a:pt x="3257044" y="11934413"/>
                  </a:lnTo>
                  <a:close/>
                  <a:moveTo>
                    <a:pt x="2605635" y="5959088"/>
                  </a:moveTo>
                  <a:lnTo>
                    <a:pt x="2893635" y="5671088"/>
                  </a:lnTo>
                  <a:lnTo>
                    <a:pt x="2893635" y="11571004"/>
                  </a:lnTo>
                  <a:lnTo>
                    <a:pt x="2605635" y="11283004"/>
                  </a:lnTo>
                  <a:close/>
                  <a:moveTo>
                    <a:pt x="1954225" y="6610498"/>
                  </a:moveTo>
                  <a:lnTo>
                    <a:pt x="2242225" y="6322498"/>
                  </a:lnTo>
                  <a:lnTo>
                    <a:pt x="2242226" y="10919594"/>
                  </a:lnTo>
                  <a:lnTo>
                    <a:pt x="1954225" y="10631594"/>
                  </a:lnTo>
                  <a:close/>
                  <a:moveTo>
                    <a:pt x="1302816" y="7261907"/>
                  </a:moveTo>
                  <a:lnTo>
                    <a:pt x="1590816" y="6973907"/>
                  </a:lnTo>
                  <a:lnTo>
                    <a:pt x="1590816" y="10268184"/>
                  </a:lnTo>
                  <a:lnTo>
                    <a:pt x="1302816" y="9980184"/>
                  </a:lnTo>
                  <a:close/>
                  <a:moveTo>
                    <a:pt x="651407" y="7913316"/>
                  </a:moveTo>
                  <a:lnTo>
                    <a:pt x="939407" y="7625317"/>
                  </a:lnTo>
                  <a:lnTo>
                    <a:pt x="939407" y="9616775"/>
                  </a:lnTo>
                  <a:lnTo>
                    <a:pt x="651407" y="9328776"/>
                  </a:lnTo>
                  <a:close/>
                  <a:moveTo>
                    <a:pt x="0" y="8564724"/>
                  </a:moveTo>
                  <a:lnTo>
                    <a:pt x="288000" y="8276724"/>
                  </a:lnTo>
                  <a:lnTo>
                    <a:pt x="288000" y="8965368"/>
                  </a:lnTo>
                  <a:lnTo>
                    <a:pt x="0" y="8677368"/>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21" name="Google Shape;1921;p12"/>
            <p:cNvSpPr/>
            <p:nvPr/>
          </p:nvSpPr>
          <p:spPr>
            <a:xfrm rot="8100000">
              <a:off x="-558254" y="-3093093"/>
              <a:ext cx="13190087" cy="13342900"/>
            </a:xfrm>
            <a:custGeom>
              <a:avLst/>
              <a:gdLst/>
              <a:ahLst/>
              <a:cxnLst/>
              <a:rect l="l" t="t" r="r" b="b"/>
              <a:pathLst>
                <a:path w="13182756" h="13335484" extrusionOk="0">
                  <a:moveTo>
                    <a:pt x="13028183" y="8775619"/>
                  </a:moveTo>
                  <a:lnTo>
                    <a:pt x="13028183" y="8466472"/>
                  </a:lnTo>
                  <a:lnTo>
                    <a:pt x="13182756" y="8621046"/>
                  </a:lnTo>
                  <a:close/>
                  <a:moveTo>
                    <a:pt x="12376769" y="9427032"/>
                  </a:moveTo>
                  <a:lnTo>
                    <a:pt x="12376769" y="7815059"/>
                  </a:lnTo>
                  <a:lnTo>
                    <a:pt x="12664769" y="8103059"/>
                  </a:lnTo>
                  <a:lnTo>
                    <a:pt x="12664769" y="9139032"/>
                  </a:lnTo>
                  <a:close/>
                  <a:moveTo>
                    <a:pt x="11725360" y="10078441"/>
                  </a:moveTo>
                  <a:lnTo>
                    <a:pt x="11725360" y="7163650"/>
                  </a:lnTo>
                  <a:lnTo>
                    <a:pt x="12013360" y="7451650"/>
                  </a:lnTo>
                  <a:lnTo>
                    <a:pt x="12013361" y="9790441"/>
                  </a:lnTo>
                  <a:close/>
                  <a:moveTo>
                    <a:pt x="11073952" y="10729850"/>
                  </a:moveTo>
                  <a:lnTo>
                    <a:pt x="11073952" y="6512241"/>
                  </a:lnTo>
                  <a:lnTo>
                    <a:pt x="11361953" y="6800242"/>
                  </a:lnTo>
                  <a:lnTo>
                    <a:pt x="11361953" y="10441849"/>
                  </a:lnTo>
                  <a:close/>
                  <a:moveTo>
                    <a:pt x="10422542" y="11381259"/>
                  </a:moveTo>
                  <a:lnTo>
                    <a:pt x="10422542" y="5860832"/>
                  </a:lnTo>
                  <a:lnTo>
                    <a:pt x="10710542" y="6148832"/>
                  </a:lnTo>
                  <a:lnTo>
                    <a:pt x="10710542" y="11093259"/>
                  </a:lnTo>
                  <a:close/>
                  <a:moveTo>
                    <a:pt x="9771134" y="12032667"/>
                  </a:moveTo>
                  <a:lnTo>
                    <a:pt x="9771134" y="5209424"/>
                  </a:lnTo>
                  <a:lnTo>
                    <a:pt x="10059135" y="5497424"/>
                  </a:lnTo>
                  <a:lnTo>
                    <a:pt x="10059135" y="11744666"/>
                  </a:lnTo>
                  <a:close/>
                  <a:moveTo>
                    <a:pt x="9119724" y="12684077"/>
                  </a:moveTo>
                  <a:lnTo>
                    <a:pt x="9119724" y="4558014"/>
                  </a:lnTo>
                  <a:lnTo>
                    <a:pt x="9407724" y="4846013"/>
                  </a:lnTo>
                  <a:lnTo>
                    <a:pt x="9407724" y="12396077"/>
                  </a:lnTo>
                  <a:close/>
                  <a:moveTo>
                    <a:pt x="8468318" y="13335484"/>
                  </a:moveTo>
                  <a:lnTo>
                    <a:pt x="8468318" y="3906608"/>
                  </a:lnTo>
                  <a:lnTo>
                    <a:pt x="8756318" y="4194608"/>
                  </a:lnTo>
                  <a:lnTo>
                    <a:pt x="8756318" y="13047483"/>
                  </a:lnTo>
                  <a:close/>
                  <a:moveTo>
                    <a:pt x="288000" y="5424965"/>
                  </a:moveTo>
                  <a:lnTo>
                    <a:pt x="0" y="5136966"/>
                  </a:lnTo>
                  <a:lnTo>
                    <a:pt x="0" y="4561710"/>
                  </a:lnTo>
                  <a:lnTo>
                    <a:pt x="288000" y="4273710"/>
                  </a:lnTo>
                  <a:close/>
                  <a:moveTo>
                    <a:pt x="939408" y="6076373"/>
                  </a:moveTo>
                  <a:lnTo>
                    <a:pt x="651408" y="5788374"/>
                  </a:lnTo>
                  <a:lnTo>
                    <a:pt x="651408" y="3910302"/>
                  </a:lnTo>
                  <a:lnTo>
                    <a:pt x="939408" y="3622303"/>
                  </a:lnTo>
                  <a:close/>
                  <a:moveTo>
                    <a:pt x="1590816" y="6727782"/>
                  </a:moveTo>
                  <a:lnTo>
                    <a:pt x="1302817" y="6439782"/>
                  </a:lnTo>
                  <a:lnTo>
                    <a:pt x="1302817" y="3258894"/>
                  </a:lnTo>
                  <a:lnTo>
                    <a:pt x="1590816" y="2970894"/>
                  </a:lnTo>
                  <a:close/>
                  <a:moveTo>
                    <a:pt x="2242226" y="7379192"/>
                  </a:moveTo>
                  <a:lnTo>
                    <a:pt x="1954225" y="7091191"/>
                  </a:lnTo>
                  <a:lnTo>
                    <a:pt x="1954225" y="2607485"/>
                  </a:lnTo>
                  <a:lnTo>
                    <a:pt x="2242226" y="2319484"/>
                  </a:lnTo>
                  <a:close/>
                  <a:moveTo>
                    <a:pt x="2893636" y="8030601"/>
                  </a:moveTo>
                  <a:lnTo>
                    <a:pt x="2605636" y="7742601"/>
                  </a:lnTo>
                  <a:lnTo>
                    <a:pt x="2605636" y="1956074"/>
                  </a:lnTo>
                  <a:lnTo>
                    <a:pt x="2893635" y="1668075"/>
                  </a:lnTo>
                  <a:close/>
                  <a:moveTo>
                    <a:pt x="3545045" y="8682011"/>
                  </a:moveTo>
                  <a:lnTo>
                    <a:pt x="3257045" y="8394011"/>
                  </a:lnTo>
                  <a:lnTo>
                    <a:pt x="3257045" y="1304666"/>
                  </a:lnTo>
                  <a:lnTo>
                    <a:pt x="3545045" y="1016666"/>
                  </a:lnTo>
                  <a:close/>
                  <a:moveTo>
                    <a:pt x="4196451" y="9333417"/>
                  </a:moveTo>
                  <a:lnTo>
                    <a:pt x="3908451" y="9045417"/>
                  </a:lnTo>
                  <a:lnTo>
                    <a:pt x="3908451" y="653259"/>
                  </a:lnTo>
                  <a:lnTo>
                    <a:pt x="4196451" y="365259"/>
                  </a:lnTo>
                  <a:close/>
                  <a:moveTo>
                    <a:pt x="4847864" y="9984829"/>
                  </a:moveTo>
                  <a:lnTo>
                    <a:pt x="4559863" y="9696829"/>
                  </a:lnTo>
                  <a:lnTo>
                    <a:pt x="4559863" y="1847"/>
                  </a:lnTo>
                  <a:lnTo>
                    <a:pt x="4561710" y="0"/>
                  </a:lnTo>
                  <a:lnTo>
                    <a:pt x="4847864" y="286154"/>
                  </a:lnTo>
                  <a:close/>
                  <a:moveTo>
                    <a:pt x="5499269" y="10636235"/>
                  </a:moveTo>
                  <a:lnTo>
                    <a:pt x="5211270" y="10348236"/>
                  </a:lnTo>
                  <a:lnTo>
                    <a:pt x="5211270" y="649559"/>
                  </a:lnTo>
                  <a:lnTo>
                    <a:pt x="5499270" y="937559"/>
                  </a:lnTo>
                  <a:close/>
                  <a:moveTo>
                    <a:pt x="6150681" y="11287647"/>
                  </a:moveTo>
                  <a:lnTo>
                    <a:pt x="5862681" y="10999647"/>
                  </a:lnTo>
                  <a:lnTo>
                    <a:pt x="5862681" y="1300970"/>
                  </a:lnTo>
                  <a:lnTo>
                    <a:pt x="6150681" y="1588971"/>
                  </a:lnTo>
                  <a:close/>
                  <a:moveTo>
                    <a:pt x="6802087" y="11939053"/>
                  </a:moveTo>
                  <a:lnTo>
                    <a:pt x="6514087" y="11651053"/>
                  </a:lnTo>
                  <a:lnTo>
                    <a:pt x="6514087" y="1952377"/>
                  </a:lnTo>
                  <a:lnTo>
                    <a:pt x="6802087" y="2240376"/>
                  </a:lnTo>
                  <a:close/>
                  <a:moveTo>
                    <a:pt x="7453499" y="12590465"/>
                  </a:moveTo>
                  <a:lnTo>
                    <a:pt x="7165499" y="12302465"/>
                  </a:lnTo>
                  <a:lnTo>
                    <a:pt x="7165500" y="2603790"/>
                  </a:lnTo>
                  <a:lnTo>
                    <a:pt x="7453500" y="2891789"/>
                  </a:lnTo>
                  <a:close/>
                  <a:moveTo>
                    <a:pt x="8104906" y="13241872"/>
                  </a:moveTo>
                  <a:lnTo>
                    <a:pt x="7816905" y="12953871"/>
                  </a:lnTo>
                  <a:lnTo>
                    <a:pt x="7816905" y="3255194"/>
                  </a:lnTo>
                  <a:lnTo>
                    <a:pt x="8104906" y="3543196"/>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922" name="Google Shape;1922;p12"/>
          <p:cNvGrpSpPr/>
          <p:nvPr/>
        </p:nvGrpSpPr>
        <p:grpSpPr>
          <a:xfrm>
            <a:off x="-3379748" y="-6084104"/>
            <a:ext cx="18951495" cy="19015358"/>
            <a:chOff x="-3394471" y="-6056173"/>
            <a:chExt cx="18951495" cy="19015358"/>
          </a:xfrm>
        </p:grpSpPr>
        <p:sp>
          <p:nvSpPr>
            <p:cNvPr id="1923" name="Google Shape;1923;p12"/>
            <p:cNvSpPr/>
            <p:nvPr/>
          </p:nvSpPr>
          <p:spPr>
            <a:xfrm rot="2700000">
              <a:off x="-580517" y="-3319363"/>
              <a:ext cx="13323587" cy="13477875"/>
            </a:xfrm>
            <a:custGeom>
              <a:avLst/>
              <a:gdLst/>
              <a:ahLst/>
              <a:cxnLst/>
              <a:rect l="l" t="t" r="r" b="b"/>
              <a:pathLst>
                <a:path w="13316182" h="13470384" extrusionOk="0">
                  <a:moveTo>
                    <a:pt x="13028182" y="4463459"/>
                  </a:moveTo>
                  <a:lnTo>
                    <a:pt x="13316182" y="4751459"/>
                  </a:lnTo>
                  <a:lnTo>
                    <a:pt x="13316182" y="4947217"/>
                  </a:lnTo>
                  <a:lnTo>
                    <a:pt x="13028182" y="5235217"/>
                  </a:lnTo>
                  <a:close/>
                  <a:moveTo>
                    <a:pt x="12376768" y="3812046"/>
                  </a:moveTo>
                  <a:lnTo>
                    <a:pt x="12664769" y="4100046"/>
                  </a:lnTo>
                  <a:lnTo>
                    <a:pt x="12664769" y="5598630"/>
                  </a:lnTo>
                  <a:lnTo>
                    <a:pt x="12376769" y="5886631"/>
                  </a:lnTo>
                  <a:close/>
                  <a:moveTo>
                    <a:pt x="11725359" y="3160636"/>
                  </a:moveTo>
                  <a:lnTo>
                    <a:pt x="12013359" y="3448636"/>
                  </a:lnTo>
                  <a:lnTo>
                    <a:pt x="12013360" y="6250040"/>
                  </a:lnTo>
                  <a:lnTo>
                    <a:pt x="11725360" y="6538039"/>
                  </a:lnTo>
                  <a:close/>
                  <a:moveTo>
                    <a:pt x="11073951" y="2509228"/>
                  </a:moveTo>
                  <a:lnTo>
                    <a:pt x="11361951" y="2797229"/>
                  </a:lnTo>
                  <a:lnTo>
                    <a:pt x="11361952" y="6901448"/>
                  </a:lnTo>
                  <a:lnTo>
                    <a:pt x="11073951" y="7189448"/>
                  </a:lnTo>
                  <a:close/>
                  <a:moveTo>
                    <a:pt x="10422541" y="1857818"/>
                  </a:moveTo>
                  <a:lnTo>
                    <a:pt x="10710541" y="2145819"/>
                  </a:lnTo>
                  <a:lnTo>
                    <a:pt x="10710542" y="7552858"/>
                  </a:lnTo>
                  <a:lnTo>
                    <a:pt x="10422541" y="7840858"/>
                  </a:lnTo>
                  <a:close/>
                  <a:moveTo>
                    <a:pt x="9771133" y="1206410"/>
                  </a:moveTo>
                  <a:lnTo>
                    <a:pt x="10059133" y="1494411"/>
                  </a:lnTo>
                  <a:lnTo>
                    <a:pt x="10059134" y="8204265"/>
                  </a:lnTo>
                  <a:lnTo>
                    <a:pt x="9771133" y="8492266"/>
                  </a:lnTo>
                  <a:close/>
                  <a:moveTo>
                    <a:pt x="9119723" y="555000"/>
                  </a:moveTo>
                  <a:lnTo>
                    <a:pt x="9407723" y="843000"/>
                  </a:lnTo>
                  <a:lnTo>
                    <a:pt x="9407723" y="8855676"/>
                  </a:lnTo>
                  <a:lnTo>
                    <a:pt x="9119723" y="9143676"/>
                  </a:lnTo>
                  <a:close/>
                  <a:moveTo>
                    <a:pt x="8468318" y="96406"/>
                  </a:moveTo>
                  <a:lnTo>
                    <a:pt x="8564723" y="0"/>
                  </a:lnTo>
                  <a:lnTo>
                    <a:pt x="8756317" y="191594"/>
                  </a:lnTo>
                  <a:lnTo>
                    <a:pt x="8756317" y="9507082"/>
                  </a:lnTo>
                  <a:lnTo>
                    <a:pt x="8468318" y="9795082"/>
                  </a:lnTo>
                  <a:close/>
                  <a:moveTo>
                    <a:pt x="7816904" y="747819"/>
                  </a:moveTo>
                  <a:lnTo>
                    <a:pt x="8104906" y="459818"/>
                  </a:lnTo>
                  <a:lnTo>
                    <a:pt x="8104905" y="10158494"/>
                  </a:lnTo>
                  <a:lnTo>
                    <a:pt x="7816904" y="10446495"/>
                  </a:lnTo>
                  <a:close/>
                  <a:moveTo>
                    <a:pt x="7165499" y="1399224"/>
                  </a:moveTo>
                  <a:lnTo>
                    <a:pt x="7453499" y="1111224"/>
                  </a:lnTo>
                  <a:lnTo>
                    <a:pt x="7453498" y="10809901"/>
                  </a:lnTo>
                  <a:lnTo>
                    <a:pt x="7165499" y="11097901"/>
                  </a:lnTo>
                  <a:close/>
                  <a:moveTo>
                    <a:pt x="6514086" y="2050637"/>
                  </a:moveTo>
                  <a:lnTo>
                    <a:pt x="6802086" y="1762637"/>
                  </a:lnTo>
                  <a:lnTo>
                    <a:pt x="6802086" y="11461313"/>
                  </a:lnTo>
                  <a:lnTo>
                    <a:pt x="6514086" y="11749313"/>
                  </a:lnTo>
                  <a:close/>
                  <a:moveTo>
                    <a:pt x="5862680" y="2702043"/>
                  </a:moveTo>
                  <a:lnTo>
                    <a:pt x="6150680" y="2414043"/>
                  </a:lnTo>
                  <a:lnTo>
                    <a:pt x="6150680" y="12112719"/>
                  </a:lnTo>
                  <a:lnTo>
                    <a:pt x="5862680" y="12400719"/>
                  </a:lnTo>
                  <a:close/>
                  <a:moveTo>
                    <a:pt x="5211269" y="3353454"/>
                  </a:moveTo>
                  <a:lnTo>
                    <a:pt x="5499269" y="3065454"/>
                  </a:lnTo>
                  <a:lnTo>
                    <a:pt x="5499268" y="12764131"/>
                  </a:lnTo>
                  <a:lnTo>
                    <a:pt x="5211269" y="13052130"/>
                  </a:lnTo>
                  <a:close/>
                  <a:moveTo>
                    <a:pt x="4559862" y="4004861"/>
                  </a:moveTo>
                  <a:lnTo>
                    <a:pt x="4847863" y="3716860"/>
                  </a:lnTo>
                  <a:lnTo>
                    <a:pt x="4847862" y="13415537"/>
                  </a:lnTo>
                  <a:lnTo>
                    <a:pt x="4793015" y="13470384"/>
                  </a:lnTo>
                  <a:lnTo>
                    <a:pt x="4559862" y="13237231"/>
                  </a:lnTo>
                  <a:close/>
                  <a:moveTo>
                    <a:pt x="3908450" y="4656273"/>
                  </a:moveTo>
                  <a:lnTo>
                    <a:pt x="4196450" y="4368273"/>
                  </a:lnTo>
                  <a:lnTo>
                    <a:pt x="4196450" y="12873819"/>
                  </a:lnTo>
                  <a:lnTo>
                    <a:pt x="3908450" y="12585818"/>
                  </a:lnTo>
                  <a:close/>
                  <a:moveTo>
                    <a:pt x="3257044" y="5307679"/>
                  </a:moveTo>
                  <a:lnTo>
                    <a:pt x="3545044" y="5019679"/>
                  </a:lnTo>
                  <a:lnTo>
                    <a:pt x="3545044" y="12222413"/>
                  </a:lnTo>
                  <a:lnTo>
                    <a:pt x="3257044" y="11934413"/>
                  </a:lnTo>
                  <a:close/>
                  <a:moveTo>
                    <a:pt x="2605635" y="5959088"/>
                  </a:moveTo>
                  <a:lnTo>
                    <a:pt x="2893635" y="5671088"/>
                  </a:lnTo>
                  <a:lnTo>
                    <a:pt x="2893635" y="11571004"/>
                  </a:lnTo>
                  <a:lnTo>
                    <a:pt x="2605635" y="11283004"/>
                  </a:lnTo>
                  <a:close/>
                  <a:moveTo>
                    <a:pt x="1954225" y="6610498"/>
                  </a:moveTo>
                  <a:lnTo>
                    <a:pt x="2242225" y="6322498"/>
                  </a:lnTo>
                  <a:lnTo>
                    <a:pt x="2242226" y="10919594"/>
                  </a:lnTo>
                  <a:lnTo>
                    <a:pt x="1954225" y="10631594"/>
                  </a:lnTo>
                  <a:close/>
                  <a:moveTo>
                    <a:pt x="1302816" y="7261907"/>
                  </a:moveTo>
                  <a:lnTo>
                    <a:pt x="1590816" y="6973907"/>
                  </a:lnTo>
                  <a:lnTo>
                    <a:pt x="1590816" y="10268184"/>
                  </a:lnTo>
                  <a:lnTo>
                    <a:pt x="1302816" y="9980184"/>
                  </a:lnTo>
                  <a:close/>
                  <a:moveTo>
                    <a:pt x="651407" y="7913316"/>
                  </a:moveTo>
                  <a:lnTo>
                    <a:pt x="939407" y="7625317"/>
                  </a:lnTo>
                  <a:lnTo>
                    <a:pt x="939407" y="9616775"/>
                  </a:lnTo>
                  <a:lnTo>
                    <a:pt x="651407" y="9328776"/>
                  </a:lnTo>
                  <a:close/>
                  <a:moveTo>
                    <a:pt x="0" y="8564724"/>
                  </a:moveTo>
                  <a:lnTo>
                    <a:pt x="288000" y="8276724"/>
                  </a:lnTo>
                  <a:lnTo>
                    <a:pt x="288000" y="8965368"/>
                  </a:lnTo>
                  <a:lnTo>
                    <a:pt x="0" y="8677368"/>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24" name="Google Shape;1924;p12"/>
            <p:cNvSpPr/>
            <p:nvPr/>
          </p:nvSpPr>
          <p:spPr>
            <a:xfrm rot="8100000">
              <a:off x="-558254" y="-3093093"/>
              <a:ext cx="13190087" cy="13342900"/>
            </a:xfrm>
            <a:custGeom>
              <a:avLst/>
              <a:gdLst/>
              <a:ahLst/>
              <a:cxnLst/>
              <a:rect l="l" t="t" r="r" b="b"/>
              <a:pathLst>
                <a:path w="13182756" h="13335484" extrusionOk="0">
                  <a:moveTo>
                    <a:pt x="13028183" y="8775619"/>
                  </a:moveTo>
                  <a:lnTo>
                    <a:pt x="13028183" y="8466472"/>
                  </a:lnTo>
                  <a:lnTo>
                    <a:pt x="13182756" y="8621046"/>
                  </a:lnTo>
                  <a:close/>
                  <a:moveTo>
                    <a:pt x="12376769" y="9427032"/>
                  </a:moveTo>
                  <a:lnTo>
                    <a:pt x="12376769" y="7815059"/>
                  </a:lnTo>
                  <a:lnTo>
                    <a:pt x="12664769" y="8103059"/>
                  </a:lnTo>
                  <a:lnTo>
                    <a:pt x="12664769" y="9139032"/>
                  </a:lnTo>
                  <a:close/>
                  <a:moveTo>
                    <a:pt x="11725360" y="10078441"/>
                  </a:moveTo>
                  <a:lnTo>
                    <a:pt x="11725360" y="7163650"/>
                  </a:lnTo>
                  <a:lnTo>
                    <a:pt x="12013360" y="7451650"/>
                  </a:lnTo>
                  <a:lnTo>
                    <a:pt x="12013361" y="9790441"/>
                  </a:lnTo>
                  <a:close/>
                  <a:moveTo>
                    <a:pt x="11073952" y="10729850"/>
                  </a:moveTo>
                  <a:lnTo>
                    <a:pt x="11073952" y="6512241"/>
                  </a:lnTo>
                  <a:lnTo>
                    <a:pt x="11361953" y="6800242"/>
                  </a:lnTo>
                  <a:lnTo>
                    <a:pt x="11361953" y="10441849"/>
                  </a:lnTo>
                  <a:close/>
                  <a:moveTo>
                    <a:pt x="10422542" y="11381259"/>
                  </a:moveTo>
                  <a:lnTo>
                    <a:pt x="10422542" y="5860832"/>
                  </a:lnTo>
                  <a:lnTo>
                    <a:pt x="10710542" y="6148832"/>
                  </a:lnTo>
                  <a:lnTo>
                    <a:pt x="10710542" y="11093259"/>
                  </a:lnTo>
                  <a:close/>
                  <a:moveTo>
                    <a:pt x="9771134" y="12032667"/>
                  </a:moveTo>
                  <a:lnTo>
                    <a:pt x="9771134" y="5209424"/>
                  </a:lnTo>
                  <a:lnTo>
                    <a:pt x="10059135" y="5497424"/>
                  </a:lnTo>
                  <a:lnTo>
                    <a:pt x="10059135" y="11744666"/>
                  </a:lnTo>
                  <a:close/>
                  <a:moveTo>
                    <a:pt x="9119724" y="12684077"/>
                  </a:moveTo>
                  <a:lnTo>
                    <a:pt x="9119724" y="4558014"/>
                  </a:lnTo>
                  <a:lnTo>
                    <a:pt x="9407724" y="4846013"/>
                  </a:lnTo>
                  <a:lnTo>
                    <a:pt x="9407724" y="12396077"/>
                  </a:lnTo>
                  <a:close/>
                  <a:moveTo>
                    <a:pt x="8468318" y="13335484"/>
                  </a:moveTo>
                  <a:lnTo>
                    <a:pt x="8468318" y="3906608"/>
                  </a:lnTo>
                  <a:lnTo>
                    <a:pt x="8756318" y="4194608"/>
                  </a:lnTo>
                  <a:lnTo>
                    <a:pt x="8756318" y="13047483"/>
                  </a:lnTo>
                  <a:close/>
                  <a:moveTo>
                    <a:pt x="288000" y="5424965"/>
                  </a:moveTo>
                  <a:lnTo>
                    <a:pt x="0" y="5136966"/>
                  </a:lnTo>
                  <a:lnTo>
                    <a:pt x="0" y="4561710"/>
                  </a:lnTo>
                  <a:lnTo>
                    <a:pt x="288000" y="4273710"/>
                  </a:lnTo>
                  <a:close/>
                  <a:moveTo>
                    <a:pt x="939408" y="6076373"/>
                  </a:moveTo>
                  <a:lnTo>
                    <a:pt x="651408" y="5788374"/>
                  </a:lnTo>
                  <a:lnTo>
                    <a:pt x="651408" y="3910302"/>
                  </a:lnTo>
                  <a:lnTo>
                    <a:pt x="939408" y="3622303"/>
                  </a:lnTo>
                  <a:close/>
                  <a:moveTo>
                    <a:pt x="1590816" y="6727782"/>
                  </a:moveTo>
                  <a:lnTo>
                    <a:pt x="1302817" y="6439782"/>
                  </a:lnTo>
                  <a:lnTo>
                    <a:pt x="1302817" y="3258894"/>
                  </a:lnTo>
                  <a:lnTo>
                    <a:pt x="1590816" y="2970894"/>
                  </a:lnTo>
                  <a:close/>
                  <a:moveTo>
                    <a:pt x="2242226" y="7379192"/>
                  </a:moveTo>
                  <a:lnTo>
                    <a:pt x="1954225" y="7091191"/>
                  </a:lnTo>
                  <a:lnTo>
                    <a:pt x="1954225" y="2607485"/>
                  </a:lnTo>
                  <a:lnTo>
                    <a:pt x="2242226" y="2319484"/>
                  </a:lnTo>
                  <a:close/>
                  <a:moveTo>
                    <a:pt x="2893636" y="8030601"/>
                  </a:moveTo>
                  <a:lnTo>
                    <a:pt x="2605636" y="7742601"/>
                  </a:lnTo>
                  <a:lnTo>
                    <a:pt x="2605636" y="1956074"/>
                  </a:lnTo>
                  <a:lnTo>
                    <a:pt x="2893635" y="1668075"/>
                  </a:lnTo>
                  <a:close/>
                  <a:moveTo>
                    <a:pt x="3545045" y="8682011"/>
                  </a:moveTo>
                  <a:lnTo>
                    <a:pt x="3257045" y="8394011"/>
                  </a:lnTo>
                  <a:lnTo>
                    <a:pt x="3257045" y="1304666"/>
                  </a:lnTo>
                  <a:lnTo>
                    <a:pt x="3545045" y="1016666"/>
                  </a:lnTo>
                  <a:close/>
                  <a:moveTo>
                    <a:pt x="4196451" y="9333417"/>
                  </a:moveTo>
                  <a:lnTo>
                    <a:pt x="3908451" y="9045417"/>
                  </a:lnTo>
                  <a:lnTo>
                    <a:pt x="3908451" y="653259"/>
                  </a:lnTo>
                  <a:lnTo>
                    <a:pt x="4196451" y="365259"/>
                  </a:lnTo>
                  <a:close/>
                  <a:moveTo>
                    <a:pt x="4847864" y="9984829"/>
                  </a:moveTo>
                  <a:lnTo>
                    <a:pt x="4559863" y="9696829"/>
                  </a:lnTo>
                  <a:lnTo>
                    <a:pt x="4559863" y="1847"/>
                  </a:lnTo>
                  <a:lnTo>
                    <a:pt x="4561710" y="0"/>
                  </a:lnTo>
                  <a:lnTo>
                    <a:pt x="4847864" y="286154"/>
                  </a:lnTo>
                  <a:close/>
                  <a:moveTo>
                    <a:pt x="5499269" y="10636235"/>
                  </a:moveTo>
                  <a:lnTo>
                    <a:pt x="5211270" y="10348236"/>
                  </a:lnTo>
                  <a:lnTo>
                    <a:pt x="5211270" y="649559"/>
                  </a:lnTo>
                  <a:lnTo>
                    <a:pt x="5499270" y="937559"/>
                  </a:lnTo>
                  <a:close/>
                  <a:moveTo>
                    <a:pt x="6150681" y="11287647"/>
                  </a:moveTo>
                  <a:lnTo>
                    <a:pt x="5862681" y="10999647"/>
                  </a:lnTo>
                  <a:lnTo>
                    <a:pt x="5862681" y="1300970"/>
                  </a:lnTo>
                  <a:lnTo>
                    <a:pt x="6150681" y="1588971"/>
                  </a:lnTo>
                  <a:close/>
                  <a:moveTo>
                    <a:pt x="6802087" y="11939053"/>
                  </a:moveTo>
                  <a:lnTo>
                    <a:pt x="6514087" y="11651053"/>
                  </a:lnTo>
                  <a:lnTo>
                    <a:pt x="6514087" y="1952377"/>
                  </a:lnTo>
                  <a:lnTo>
                    <a:pt x="6802087" y="2240376"/>
                  </a:lnTo>
                  <a:close/>
                  <a:moveTo>
                    <a:pt x="7453499" y="12590465"/>
                  </a:moveTo>
                  <a:lnTo>
                    <a:pt x="7165499" y="12302465"/>
                  </a:lnTo>
                  <a:lnTo>
                    <a:pt x="7165500" y="2603790"/>
                  </a:lnTo>
                  <a:lnTo>
                    <a:pt x="7453500" y="2891789"/>
                  </a:lnTo>
                  <a:close/>
                  <a:moveTo>
                    <a:pt x="8104906" y="13241872"/>
                  </a:moveTo>
                  <a:lnTo>
                    <a:pt x="7816905" y="12953871"/>
                  </a:lnTo>
                  <a:lnTo>
                    <a:pt x="7816905" y="3255194"/>
                  </a:lnTo>
                  <a:lnTo>
                    <a:pt x="8104906" y="3543196"/>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925" name="Google Shape;1925;p12"/>
          <p:cNvGrpSpPr/>
          <p:nvPr/>
        </p:nvGrpSpPr>
        <p:grpSpPr>
          <a:xfrm>
            <a:off x="2141498" y="682423"/>
            <a:ext cx="9380448" cy="5542992"/>
            <a:chOff x="2899493" y="1190406"/>
            <a:chExt cx="7920000" cy="4680000"/>
          </a:xfrm>
        </p:grpSpPr>
        <p:sp>
          <p:nvSpPr>
            <p:cNvPr id="1926" name="Google Shape;1926;p12"/>
            <p:cNvSpPr/>
            <p:nvPr/>
          </p:nvSpPr>
          <p:spPr>
            <a:xfrm>
              <a:off x="2899493" y="1190406"/>
              <a:ext cx="7920000" cy="4680000"/>
            </a:xfrm>
            <a:prstGeom prst="rect">
              <a:avLst/>
            </a:prstGeom>
            <a:solidFill>
              <a:schemeClr val="lt1"/>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927" name="Google Shape;1927;p12"/>
            <p:cNvPicPr preferRelativeResize="0"/>
            <p:nvPr/>
          </p:nvPicPr>
          <p:blipFill rotWithShape="1">
            <a:blip r:embed="rId2">
              <a:alphaModFix amt="50000"/>
            </a:blip>
            <a:srcRect/>
            <a:stretch/>
          </p:blipFill>
          <p:spPr>
            <a:xfrm>
              <a:off x="2899493" y="1190406"/>
              <a:ext cx="7920000" cy="4679998"/>
            </a:xfrm>
            <a:prstGeom prst="rect">
              <a:avLst/>
            </a:prstGeom>
            <a:noFill/>
            <a:ln>
              <a:noFill/>
            </a:ln>
            <a:effectLst>
              <a:outerShdw blurRad="50800" dist="50800" dir="5400000" algn="ctr" rotWithShape="0">
                <a:srgbClr val="000000">
                  <a:alpha val="0"/>
                </a:srgbClr>
              </a:outerShdw>
            </a:effectLst>
          </p:spPr>
        </p:pic>
      </p:grpSp>
      <p:sp>
        <p:nvSpPr>
          <p:cNvPr id="1928" name="Google Shape;1928;p12"/>
          <p:cNvSpPr txBox="1">
            <a:spLocks noGrp="1"/>
          </p:cNvSpPr>
          <p:nvPr>
            <p:ph type="title"/>
          </p:nvPr>
        </p:nvSpPr>
        <p:spPr>
          <a:xfrm>
            <a:off x="2453672" y="1873525"/>
            <a:ext cx="87561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000"/>
              <a:buNone/>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1929" name="Google Shape;1929;p12"/>
          <p:cNvSpPr txBox="1">
            <a:spLocks noGrp="1"/>
          </p:cNvSpPr>
          <p:nvPr>
            <p:ph type="subTitle" idx="1"/>
          </p:nvPr>
        </p:nvSpPr>
        <p:spPr>
          <a:xfrm>
            <a:off x="2453672" y="5252725"/>
            <a:ext cx="87561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1930" name="Google Shape;1930;p12"/>
          <p:cNvGrpSpPr/>
          <p:nvPr/>
        </p:nvGrpSpPr>
        <p:grpSpPr>
          <a:xfrm rot="133754">
            <a:off x="-43001" y="85696"/>
            <a:ext cx="2648808" cy="6946798"/>
            <a:chOff x="-2805439" y="-1066796"/>
            <a:chExt cx="2648657" cy="6946403"/>
          </a:xfrm>
        </p:grpSpPr>
        <p:sp>
          <p:nvSpPr>
            <p:cNvPr id="1931" name="Google Shape;1931;p12"/>
            <p:cNvSpPr/>
            <p:nvPr/>
          </p:nvSpPr>
          <p:spPr>
            <a:xfrm rot="413639">
              <a:off x="-1967427" y="797709"/>
              <a:ext cx="716445" cy="5057182"/>
            </a:xfrm>
            <a:custGeom>
              <a:avLst/>
              <a:gdLst/>
              <a:ahLst/>
              <a:cxnLst/>
              <a:rect l="l" t="t" r="r" b="b"/>
              <a:pathLst>
                <a:path w="716640" h="5058557" extrusionOk="0">
                  <a:moveTo>
                    <a:pt x="111073" y="0"/>
                  </a:moveTo>
                  <a:cubicBezTo>
                    <a:pt x="172579" y="152123"/>
                    <a:pt x="223976" y="308130"/>
                    <a:pt x="264935" y="467022"/>
                  </a:cubicBezTo>
                  <a:cubicBezTo>
                    <a:pt x="299908" y="603769"/>
                    <a:pt x="327389" y="742324"/>
                    <a:pt x="347253" y="882065"/>
                  </a:cubicBezTo>
                  <a:cubicBezTo>
                    <a:pt x="370939" y="1039504"/>
                    <a:pt x="386504" y="1198050"/>
                    <a:pt x="393895" y="1357090"/>
                  </a:cubicBezTo>
                  <a:cubicBezTo>
                    <a:pt x="394014" y="1360391"/>
                    <a:pt x="395941" y="1363355"/>
                    <a:pt x="398916" y="1364788"/>
                  </a:cubicBezTo>
                  <a:cubicBezTo>
                    <a:pt x="403343" y="1366923"/>
                    <a:pt x="408659" y="1365075"/>
                    <a:pt x="410793" y="1360648"/>
                  </a:cubicBezTo>
                  <a:cubicBezTo>
                    <a:pt x="444501" y="1293510"/>
                    <a:pt x="482487" y="1228624"/>
                    <a:pt x="524535" y="1166369"/>
                  </a:cubicBezTo>
                  <a:cubicBezTo>
                    <a:pt x="544991" y="1135231"/>
                    <a:pt x="567967" y="1105812"/>
                    <a:pt x="593215" y="1078419"/>
                  </a:cubicBezTo>
                  <a:cubicBezTo>
                    <a:pt x="622406" y="1047014"/>
                    <a:pt x="654572" y="1018524"/>
                    <a:pt x="689267" y="993335"/>
                  </a:cubicBezTo>
                  <a:lnTo>
                    <a:pt x="716640" y="1059545"/>
                  </a:lnTo>
                  <a:cubicBezTo>
                    <a:pt x="678200" y="1074269"/>
                    <a:pt x="593511" y="1078518"/>
                    <a:pt x="474928" y="1356004"/>
                  </a:cubicBezTo>
                  <a:cubicBezTo>
                    <a:pt x="452693" y="1408180"/>
                    <a:pt x="432929" y="1479232"/>
                    <a:pt x="411485" y="1563525"/>
                  </a:cubicBezTo>
                  <a:cubicBezTo>
                    <a:pt x="404450" y="1591599"/>
                    <a:pt x="401129" y="1620465"/>
                    <a:pt x="401603" y="1649399"/>
                  </a:cubicBezTo>
                  <a:cubicBezTo>
                    <a:pt x="404173" y="1877010"/>
                    <a:pt x="405822" y="2106113"/>
                    <a:pt x="406545" y="2336690"/>
                  </a:cubicBezTo>
                  <a:lnTo>
                    <a:pt x="406545" y="2390432"/>
                  </a:lnTo>
                  <a:lnTo>
                    <a:pt x="406689" y="2390812"/>
                  </a:lnTo>
                  <a:cubicBezTo>
                    <a:pt x="408074" y="2625444"/>
                    <a:pt x="409390" y="2860017"/>
                    <a:pt x="410650" y="3094525"/>
                  </a:cubicBezTo>
                  <a:cubicBezTo>
                    <a:pt x="410805" y="3119671"/>
                    <a:pt x="415123" y="3367709"/>
                    <a:pt x="415111" y="3375805"/>
                  </a:cubicBezTo>
                  <a:cubicBezTo>
                    <a:pt x="411427" y="3570234"/>
                    <a:pt x="418468" y="3764726"/>
                    <a:pt x="436197" y="3958384"/>
                  </a:cubicBezTo>
                  <a:cubicBezTo>
                    <a:pt x="453083" y="4141955"/>
                    <a:pt x="471294" y="4331052"/>
                    <a:pt x="533344" y="4572789"/>
                  </a:cubicBezTo>
                  <a:cubicBezTo>
                    <a:pt x="571803" y="4722767"/>
                    <a:pt x="621136" y="4869759"/>
                    <a:pt x="680932" y="5012577"/>
                  </a:cubicBezTo>
                  <a:lnTo>
                    <a:pt x="594857" y="5058557"/>
                  </a:lnTo>
                  <a:cubicBezTo>
                    <a:pt x="535760" y="4911883"/>
                    <a:pt x="486432" y="4761470"/>
                    <a:pt x="447186" y="4608291"/>
                  </a:cubicBezTo>
                  <a:cubicBezTo>
                    <a:pt x="413702" y="4476428"/>
                    <a:pt x="387373" y="4342841"/>
                    <a:pt x="368313" y="4208129"/>
                  </a:cubicBezTo>
                  <a:cubicBezTo>
                    <a:pt x="345686" y="4056354"/>
                    <a:pt x="330928" y="3903505"/>
                    <a:pt x="324095" y="3750200"/>
                  </a:cubicBezTo>
                  <a:cubicBezTo>
                    <a:pt x="323632" y="3741341"/>
                    <a:pt x="317214" y="3496444"/>
                    <a:pt x="317254" y="3468536"/>
                  </a:cubicBezTo>
                  <a:cubicBezTo>
                    <a:pt x="314963" y="3249076"/>
                    <a:pt x="313683" y="3028218"/>
                    <a:pt x="313426" y="2805971"/>
                  </a:cubicBezTo>
                  <a:lnTo>
                    <a:pt x="313468" y="2776092"/>
                  </a:lnTo>
                  <a:lnTo>
                    <a:pt x="310393" y="2768037"/>
                  </a:lnTo>
                  <a:cubicBezTo>
                    <a:pt x="308683" y="2524614"/>
                    <a:pt x="306934" y="2281222"/>
                    <a:pt x="305155" y="2037859"/>
                  </a:cubicBezTo>
                  <a:cubicBezTo>
                    <a:pt x="304919" y="2011810"/>
                    <a:pt x="301124" y="1985910"/>
                    <a:pt x="293889" y="1960878"/>
                  </a:cubicBezTo>
                  <a:cubicBezTo>
                    <a:pt x="281637" y="1918385"/>
                    <a:pt x="268889" y="1883107"/>
                    <a:pt x="258215" y="1856031"/>
                  </a:cubicBezTo>
                  <a:cubicBezTo>
                    <a:pt x="227058" y="1777242"/>
                    <a:pt x="186483" y="1702524"/>
                    <a:pt x="137360" y="1633489"/>
                  </a:cubicBezTo>
                  <a:cubicBezTo>
                    <a:pt x="116311" y="1602162"/>
                    <a:pt x="90322" y="1566292"/>
                    <a:pt x="43975" y="1540104"/>
                  </a:cubicBezTo>
                  <a:cubicBezTo>
                    <a:pt x="30011" y="1532209"/>
                    <a:pt x="15278" y="1525746"/>
                    <a:pt x="0" y="1520835"/>
                  </a:cubicBezTo>
                  <a:cubicBezTo>
                    <a:pt x="5466" y="1505290"/>
                    <a:pt x="10969" y="1489706"/>
                    <a:pt x="16503" y="1474092"/>
                  </a:cubicBezTo>
                  <a:lnTo>
                    <a:pt x="63146" y="1515301"/>
                  </a:lnTo>
                  <a:cubicBezTo>
                    <a:pt x="159308" y="1568880"/>
                    <a:pt x="236762" y="1650604"/>
                    <a:pt x="285096" y="1749503"/>
                  </a:cubicBezTo>
                  <a:cubicBezTo>
                    <a:pt x="286429" y="1752270"/>
                    <a:pt x="289226" y="1754039"/>
                    <a:pt x="292299" y="1754039"/>
                  </a:cubicBezTo>
                  <a:cubicBezTo>
                    <a:pt x="296716" y="1754048"/>
                    <a:pt x="300304" y="1750461"/>
                    <a:pt x="300313" y="1746044"/>
                  </a:cubicBezTo>
                  <a:cubicBezTo>
                    <a:pt x="303802" y="1544344"/>
                    <a:pt x="296113" y="1342613"/>
                    <a:pt x="277289" y="1141763"/>
                  </a:cubicBezTo>
                  <a:cubicBezTo>
                    <a:pt x="259501" y="951337"/>
                    <a:pt x="240329" y="755180"/>
                    <a:pt x="175602" y="504376"/>
                  </a:cubicBezTo>
                  <a:cubicBezTo>
                    <a:pt x="135502" y="348843"/>
                    <a:pt x="84076" y="196454"/>
                    <a:pt x="21740" y="48422"/>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32" name="Google Shape;1932;p12"/>
            <p:cNvGrpSpPr/>
            <p:nvPr/>
          </p:nvGrpSpPr>
          <p:grpSpPr>
            <a:xfrm rot="2219739">
              <a:off x="-1310202" y="1259540"/>
              <a:ext cx="974984" cy="919237"/>
              <a:chOff x="6795971" y="2730008"/>
              <a:chExt cx="1945294" cy="1834067"/>
            </a:xfrm>
          </p:grpSpPr>
          <p:sp>
            <p:nvSpPr>
              <p:cNvPr id="1933" name="Google Shape;1933;p1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4" name="Google Shape;1934;p12"/>
              <p:cNvSpPr/>
              <p:nvPr/>
            </p:nvSpPr>
            <p:spPr>
              <a:xfrm rot="-2263899">
                <a:off x="6977174" y="3155932"/>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35" name="Google Shape;1935;p12"/>
            <p:cNvGrpSpPr/>
            <p:nvPr/>
          </p:nvGrpSpPr>
          <p:grpSpPr>
            <a:xfrm rot="-3045758">
              <a:off x="-2511956" y="1418499"/>
              <a:ext cx="1085000" cy="1022962"/>
              <a:chOff x="6795971" y="2730009"/>
              <a:chExt cx="1945294" cy="1834067"/>
            </a:xfrm>
          </p:grpSpPr>
          <p:sp>
            <p:nvSpPr>
              <p:cNvPr id="1936" name="Google Shape;1936;p12"/>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7" name="Google Shape;1937;p1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38" name="Google Shape;1938;p12"/>
            <p:cNvGrpSpPr/>
            <p:nvPr/>
          </p:nvGrpSpPr>
          <p:grpSpPr>
            <a:xfrm rot="416227">
              <a:off x="-2675400" y="-937391"/>
              <a:ext cx="2281725" cy="2291630"/>
              <a:chOff x="8302868" y="1340770"/>
              <a:chExt cx="3569773" cy="3585270"/>
            </a:xfrm>
          </p:grpSpPr>
          <p:grpSp>
            <p:nvGrpSpPr>
              <p:cNvPr id="1939" name="Google Shape;1939;p12"/>
              <p:cNvGrpSpPr/>
              <p:nvPr/>
            </p:nvGrpSpPr>
            <p:grpSpPr>
              <a:xfrm>
                <a:off x="8302868" y="1340770"/>
                <a:ext cx="3569773" cy="3585270"/>
                <a:chOff x="8302868" y="1340770"/>
                <a:chExt cx="3569773" cy="3585270"/>
              </a:xfrm>
            </p:grpSpPr>
            <p:grpSp>
              <p:nvGrpSpPr>
                <p:cNvPr id="1940" name="Google Shape;1940;p12"/>
                <p:cNvGrpSpPr/>
                <p:nvPr/>
              </p:nvGrpSpPr>
              <p:grpSpPr>
                <a:xfrm>
                  <a:off x="8302868" y="1340770"/>
                  <a:ext cx="3569773" cy="3585270"/>
                  <a:chOff x="1668151" y="66635"/>
                  <a:chExt cx="3569773" cy="3585270"/>
                </a:xfrm>
              </p:grpSpPr>
              <p:sp>
                <p:nvSpPr>
                  <p:cNvPr id="1941" name="Google Shape;1941;p1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2" name="Google Shape;1942;p1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3" name="Google Shape;1943;p1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4" name="Google Shape;1944;p1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5" name="Google Shape;1945;p1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6" name="Google Shape;1946;p1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7" name="Google Shape;1947;p1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8" name="Google Shape;1948;p1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9" name="Google Shape;1949;p1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0" name="Google Shape;1950;p1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1" name="Google Shape;1951;p1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2" name="Google Shape;1952;p1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3" name="Google Shape;1953;p1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4" name="Google Shape;1954;p1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5" name="Google Shape;1955;p1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6" name="Google Shape;1956;p1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7" name="Google Shape;1957;p1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8" name="Google Shape;1958;p1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9" name="Google Shape;1959;p1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0" name="Google Shape;1960;p1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1" name="Google Shape;1961;p1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2" name="Google Shape;1962;p1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3" name="Google Shape;1963;p1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4" name="Google Shape;1964;p1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65" name="Google Shape;1965;p12"/>
                <p:cNvGrpSpPr/>
                <p:nvPr/>
              </p:nvGrpSpPr>
              <p:grpSpPr>
                <a:xfrm rot="166391">
                  <a:off x="8608485" y="1696827"/>
                  <a:ext cx="2884899" cy="2897423"/>
                  <a:chOff x="1668151" y="66635"/>
                  <a:chExt cx="3569773" cy="3585270"/>
                </a:xfrm>
              </p:grpSpPr>
              <p:sp>
                <p:nvSpPr>
                  <p:cNvPr id="1966" name="Google Shape;1966;p1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7" name="Google Shape;1967;p1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8" name="Google Shape;1968;p1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9" name="Google Shape;1969;p1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0" name="Google Shape;1970;p1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1" name="Google Shape;1971;p1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2" name="Google Shape;1972;p1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3" name="Google Shape;1973;p1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4" name="Google Shape;1974;p1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5" name="Google Shape;1975;p1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6" name="Google Shape;1976;p1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7" name="Google Shape;1977;p1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8" name="Google Shape;1978;p1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9" name="Google Shape;1979;p1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0" name="Google Shape;1980;p1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1" name="Google Shape;1981;p1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2" name="Google Shape;1982;p1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3" name="Google Shape;1983;p1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4" name="Google Shape;1984;p1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5" name="Google Shape;1985;p1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6" name="Google Shape;1986;p1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7" name="Google Shape;1987;p1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8" name="Google Shape;1988;p1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9" name="Google Shape;1989;p1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990" name="Google Shape;1990;p1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1" name="Google Shape;1991;p1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992" name="Google Shape;1992;p12"/>
          <p:cNvGrpSpPr/>
          <p:nvPr/>
        </p:nvGrpSpPr>
        <p:grpSpPr>
          <a:xfrm rot="134427" flipH="1">
            <a:off x="307390" y="3104050"/>
            <a:ext cx="2282242" cy="3935198"/>
            <a:chOff x="7439986" y="1019902"/>
            <a:chExt cx="2687364" cy="4633738"/>
          </a:xfrm>
        </p:grpSpPr>
        <p:sp>
          <p:nvSpPr>
            <p:cNvPr id="1993" name="Google Shape;1993;p12"/>
            <p:cNvSpPr/>
            <p:nvPr/>
          </p:nvSpPr>
          <p:spPr>
            <a:xfrm>
              <a:off x="8546650" y="2778218"/>
              <a:ext cx="732198" cy="2875422"/>
            </a:xfrm>
            <a:custGeom>
              <a:avLst/>
              <a:gdLst/>
              <a:ahLst/>
              <a:cxnLst/>
              <a:rect l="l" t="t" r="r" b="b"/>
              <a:pathLst>
                <a:path w="690753" h="2712662" extrusionOk="0">
                  <a:moveTo>
                    <a:pt x="20183" y="46328"/>
                  </a:moveTo>
                  <a:cubicBezTo>
                    <a:pt x="80267" y="189012"/>
                    <a:pt x="129835" y="335897"/>
                    <a:pt x="168487" y="485811"/>
                  </a:cubicBezTo>
                  <a:cubicBezTo>
                    <a:pt x="230876" y="727556"/>
                    <a:pt x="249355" y="916627"/>
                    <a:pt x="266500" y="1100174"/>
                  </a:cubicBezTo>
                  <a:cubicBezTo>
                    <a:pt x="284645" y="1293769"/>
                    <a:pt x="292056" y="1488213"/>
                    <a:pt x="288693" y="1682627"/>
                  </a:cubicBezTo>
                  <a:cubicBezTo>
                    <a:pt x="288684" y="1686885"/>
                    <a:pt x="285226" y="1690342"/>
                    <a:pt x="280968" y="1690333"/>
                  </a:cubicBezTo>
                  <a:cubicBezTo>
                    <a:pt x="278006" y="1690333"/>
                    <a:pt x="275310" y="1688628"/>
                    <a:pt x="274025" y="1685961"/>
                  </a:cubicBezTo>
                  <a:cubicBezTo>
                    <a:pt x="227437" y="1590635"/>
                    <a:pt x="152781" y="1511863"/>
                    <a:pt x="60093" y="1460219"/>
                  </a:cubicBezTo>
                  <a:lnTo>
                    <a:pt x="15135" y="1420499"/>
                  </a:lnTo>
                  <a:cubicBezTo>
                    <a:pt x="9801" y="1435549"/>
                    <a:pt x="4496" y="1450570"/>
                    <a:pt x="-772" y="1465553"/>
                  </a:cubicBezTo>
                  <a:cubicBezTo>
                    <a:pt x="13954" y="1470287"/>
                    <a:pt x="28155" y="1476516"/>
                    <a:pt x="41614" y="1484126"/>
                  </a:cubicBezTo>
                  <a:cubicBezTo>
                    <a:pt x="86287" y="1509368"/>
                    <a:pt x="111337" y="1543943"/>
                    <a:pt x="131626" y="1574138"/>
                  </a:cubicBezTo>
                  <a:cubicBezTo>
                    <a:pt x="178975" y="1640679"/>
                    <a:pt x="218084" y="1712698"/>
                    <a:pt x="248116" y="1788641"/>
                  </a:cubicBezTo>
                  <a:cubicBezTo>
                    <a:pt x="258404" y="1814739"/>
                    <a:pt x="270691" y="1848743"/>
                    <a:pt x="282501" y="1889701"/>
                  </a:cubicBezTo>
                  <a:cubicBezTo>
                    <a:pt x="289474" y="1913828"/>
                    <a:pt x="293132" y="1938793"/>
                    <a:pt x="293360" y="1963901"/>
                  </a:cubicBezTo>
                  <a:cubicBezTo>
                    <a:pt x="295075" y="2198473"/>
                    <a:pt x="296760" y="2433073"/>
                    <a:pt x="298409" y="2667703"/>
                  </a:cubicBezTo>
                  <a:cubicBezTo>
                    <a:pt x="300037" y="2686753"/>
                    <a:pt x="312391" y="2703203"/>
                    <a:pt x="330222" y="2710089"/>
                  </a:cubicBezTo>
                  <a:cubicBezTo>
                    <a:pt x="354263" y="2717414"/>
                    <a:pt x="380057" y="2706193"/>
                    <a:pt x="391087" y="2683610"/>
                  </a:cubicBezTo>
                  <a:cubicBezTo>
                    <a:pt x="391467" y="2540353"/>
                    <a:pt x="391467" y="2396459"/>
                    <a:pt x="391087" y="2251937"/>
                  </a:cubicBezTo>
                  <a:cubicBezTo>
                    <a:pt x="390391" y="2029690"/>
                    <a:pt x="388801" y="1808862"/>
                    <a:pt x="386324" y="1589473"/>
                  </a:cubicBezTo>
                  <a:cubicBezTo>
                    <a:pt x="385867" y="1561584"/>
                    <a:pt x="389068" y="1533761"/>
                    <a:pt x="395849" y="1506701"/>
                  </a:cubicBezTo>
                  <a:cubicBezTo>
                    <a:pt x="416518" y="1425453"/>
                    <a:pt x="435568" y="1356968"/>
                    <a:pt x="457000" y="1306676"/>
                  </a:cubicBezTo>
                  <a:cubicBezTo>
                    <a:pt x="571300" y="1039214"/>
                    <a:pt x="652929" y="1035118"/>
                    <a:pt x="689981" y="1020926"/>
                  </a:cubicBezTo>
                  <a:lnTo>
                    <a:pt x="663597" y="957108"/>
                  </a:lnTo>
                  <a:cubicBezTo>
                    <a:pt x="630155" y="981387"/>
                    <a:pt x="599151" y="1008848"/>
                    <a:pt x="571014" y="1039118"/>
                  </a:cubicBezTo>
                  <a:cubicBezTo>
                    <a:pt x="546678" y="1065522"/>
                    <a:pt x="524532" y="1093878"/>
                    <a:pt x="504815" y="1123891"/>
                  </a:cubicBezTo>
                  <a:cubicBezTo>
                    <a:pt x="464286" y="1183898"/>
                    <a:pt x="427672" y="1246440"/>
                    <a:pt x="395182" y="1311153"/>
                  </a:cubicBezTo>
                  <a:cubicBezTo>
                    <a:pt x="393125" y="1315420"/>
                    <a:pt x="388001" y="1317201"/>
                    <a:pt x="383734" y="1315143"/>
                  </a:cubicBezTo>
                  <a:cubicBezTo>
                    <a:pt x="380866" y="1313762"/>
                    <a:pt x="379009" y="1310905"/>
                    <a:pt x="378894" y="1307723"/>
                  </a:cubicBezTo>
                  <a:cubicBezTo>
                    <a:pt x="371770" y="1154428"/>
                    <a:pt x="356768" y="1001609"/>
                    <a:pt x="333937" y="849857"/>
                  </a:cubicBezTo>
                  <a:cubicBezTo>
                    <a:pt x="314791" y="715164"/>
                    <a:pt x="288302" y="581614"/>
                    <a:pt x="254593" y="449807"/>
                  </a:cubicBezTo>
                  <a:cubicBezTo>
                    <a:pt x="215113" y="296654"/>
                    <a:pt x="165573" y="146283"/>
                    <a:pt x="106289" y="-345"/>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94" name="Google Shape;1994;p12"/>
            <p:cNvGrpSpPr/>
            <p:nvPr/>
          </p:nvGrpSpPr>
          <p:grpSpPr>
            <a:xfrm rot="1803350">
              <a:off x="8963309" y="3170400"/>
              <a:ext cx="995866" cy="938925"/>
              <a:chOff x="6795971" y="2730008"/>
              <a:chExt cx="1945294" cy="1834067"/>
            </a:xfrm>
          </p:grpSpPr>
          <p:sp>
            <p:nvSpPr>
              <p:cNvPr id="1995" name="Google Shape;1995;p1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6" name="Google Shape;1996;p1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7" name="Google Shape;1997;p12"/>
            <p:cNvGrpSpPr/>
            <p:nvPr/>
          </p:nvGrpSpPr>
          <p:grpSpPr>
            <a:xfrm rot="-3462280">
              <a:off x="7822029" y="3466526"/>
              <a:ext cx="1108302" cy="1044932"/>
              <a:chOff x="6795971" y="2730009"/>
              <a:chExt cx="1945294" cy="1834067"/>
            </a:xfrm>
          </p:grpSpPr>
          <p:sp>
            <p:nvSpPr>
              <p:cNvPr id="1998" name="Google Shape;1998;p12"/>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9" name="Google Shape;1999;p1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00" name="Google Shape;2000;p12"/>
            <p:cNvGrpSpPr/>
            <p:nvPr/>
          </p:nvGrpSpPr>
          <p:grpSpPr>
            <a:xfrm>
              <a:off x="7439986" y="1019902"/>
              <a:ext cx="2331062" cy="2341181"/>
              <a:chOff x="8302868" y="1340770"/>
              <a:chExt cx="3569773" cy="3585270"/>
            </a:xfrm>
          </p:grpSpPr>
          <p:grpSp>
            <p:nvGrpSpPr>
              <p:cNvPr id="2001" name="Google Shape;2001;p12"/>
              <p:cNvGrpSpPr/>
              <p:nvPr/>
            </p:nvGrpSpPr>
            <p:grpSpPr>
              <a:xfrm>
                <a:off x="8302868" y="1340770"/>
                <a:ext cx="3569773" cy="3585270"/>
                <a:chOff x="8302868" y="1340770"/>
                <a:chExt cx="3569773" cy="3585270"/>
              </a:xfrm>
            </p:grpSpPr>
            <p:grpSp>
              <p:nvGrpSpPr>
                <p:cNvPr id="2002" name="Google Shape;2002;p12"/>
                <p:cNvGrpSpPr/>
                <p:nvPr/>
              </p:nvGrpSpPr>
              <p:grpSpPr>
                <a:xfrm>
                  <a:off x="8302868" y="1340770"/>
                  <a:ext cx="3569773" cy="3585270"/>
                  <a:chOff x="1668151" y="66635"/>
                  <a:chExt cx="3569773" cy="3585270"/>
                </a:xfrm>
              </p:grpSpPr>
              <p:sp>
                <p:nvSpPr>
                  <p:cNvPr id="2003" name="Google Shape;2003;p1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4" name="Google Shape;2004;p1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5" name="Google Shape;2005;p1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6" name="Google Shape;2006;p1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7" name="Google Shape;2007;p1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8" name="Google Shape;2008;p1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9" name="Google Shape;2009;p1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0" name="Google Shape;2010;p1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1" name="Google Shape;2011;p1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2" name="Google Shape;2012;p1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3" name="Google Shape;2013;p1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4" name="Google Shape;2014;p1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5" name="Google Shape;2015;p1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6" name="Google Shape;2016;p1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7" name="Google Shape;2017;p1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8" name="Google Shape;2018;p1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9" name="Google Shape;2019;p1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0" name="Google Shape;2020;p1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1" name="Google Shape;2021;p1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2" name="Google Shape;2022;p1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3" name="Google Shape;2023;p1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4" name="Google Shape;2024;p1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5" name="Google Shape;2025;p1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6" name="Google Shape;2026;p1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27" name="Google Shape;2027;p12"/>
                <p:cNvGrpSpPr/>
                <p:nvPr/>
              </p:nvGrpSpPr>
              <p:grpSpPr>
                <a:xfrm rot="166391">
                  <a:off x="8608485" y="1696827"/>
                  <a:ext cx="2884899" cy="2897423"/>
                  <a:chOff x="1668151" y="66635"/>
                  <a:chExt cx="3569773" cy="3585270"/>
                </a:xfrm>
              </p:grpSpPr>
              <p:sp>
                <p:nvSpPr>
                  <p:cNvPr id="2028" name="Google Shape;2028;p1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9" name="Google Shape;2029;p1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0" name="Google Shape;2030;p1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1" name="Google Shape;2031;p1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2" name="Google Shape;2032;p1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3" name="Google Shape;2033;p1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4" name="Google Shape;2034;p1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5" name="Google Shape;2035;p1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6" name="Google Shape;2036;p1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7" name="Google Shape;2037;p1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8" name="Google Shape;2038;p1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9" name="Google Shape;2039;p1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0" name="Google Shape;2040;p1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1" name="Google Shape;2041;p1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2" name="Google Shape;2042;p1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3" name="Google Shape;2043;p1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4" name="Google Shape;2044;p1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5" name="Google Shape;2045;p1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6" name="Google Shape;2046;p1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7" name="Google Shape;2047;p1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8" name="Google Shape;2048;p1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9" name="Google Shape;2049;p1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0" name="Google Shape;2050;p1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1" name="Google Shape;2051;p1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052" name="Google Shape;2052;p1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3" name="Google Shape;2053;p1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9 Big Title">
  <p:cSld name="CUSTOM_7">
    <p:bg>
      <p:bgPr>
        <a:solidFill>
          <a:schemeClr val="accent2"/>
        </a:solidFill>
        <a:effectLst/>
      </p:bgPr>
    </p:bg>
    <p:spTree>
      <p:nvGrpSpPr>
        <p:cNvPr id="1" name="Shape 2054"/>
        <p:cNvGrpSpPr/>
        <p:nvPr/>
      </p:nvGrpSpPr>
      <p:grpSpPr>
        <a:xfrm>
          <a:off x="0" y="0"/>
          <a:ext cx="0" cy="0"/>
          <a:chOff x="0" y="0"/>
          <a:chExt cx="0" cy="0"/>
        </a:xfrm>
      </p:grpSpPr>
      <p:sp>
        <p:nvSpPr>
          <p:cNvPr id="2055" name="Google Shape;2055;p13"/>
          <p:cNvSpPr/>
          <p:nvPr/>
        </p:nvSpPr>
        <p:spPr>
          <a:xfrm>
            <a:off x="1928550" y="403175"/>
            <a:ext cx="8334900" cy="5957700"/>
          </a:xfrm>
          <a:prstGeom prst="rect">
            <a:avLst/>
          </a:prstGeom>
          <a:solidFill>
            <a:schemeClr val="lt1"/>
          </a:solidFill>
          <a:ln>
            <a:noFill/>
          </a:ln>
          <a:effectLst>
            <a:outerShdw blurRad="457200" dist="38100" dir="6180000" algn="bl" rotWithShape="0">
              <a:srgbClr val="000000">
                <a:alpha val="29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056" name="Google Shape;2056;p13"/>
          <p:cNvPicPr preferRelativeResize="0"/>
          <p:nvPr/>
        </p:nvPicPr>
        <p:blipFill rotWithShape="1">
          <a:blip r:embed="rId2">
            <a:alphaModFix amt="50000"/>
          </a:blip>
          <a:srcRect/>
          <a:stretch/>
        </p:blipFill>
        <p:spPr>
          <a:xfrm>
            <a:off x="1928550" y="403175"/>
            <a:ext cx="8334900" cy="5957700"/>
          </a:xfrm>
          <a:prstGeom prst="rect">
            <a:avLst/>
          </a:prstGeom>
          <a:noFill/>
          <a:ln>
            <a:noFill/>
          </a:ln>
          <a:effectLst>
            <a:outerShdw blurRad="50800" dist="50800" dir="5400000" algn="ctr" rotWithShape="0">
              <a:srgbClr val="000000">
                <a:alpha val="0"/>
              </a:srgbClr>
            </a:outerShdw>
          </a:effectLst>
        </p:spPr>
      </p:pic>
      <p:sp>
        <p:nvSpPr>
          <p:cNvPr id="2057" name="Google Shape;2057;p13"/>
          <p:cNvSpPr txBox="1">
            <a:spLocks noGrp="1"/>
          </p:cNvSpPr>
          <p:nvPr>
            <p:ph type="title"/>
          </p:nvPr>
        </p:nvSpPr>
        <p:spPr>
          <a:xfrm>
            <a:off x="2510675" y="1010225"/>
            <a:ext cx="7237800" cy="47436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grpSp>
        <p:nvGrpSpPr>
          <p:cNvPr id="2058" name="Google Shape;2058;p13"/>
          <p:cNvGrpSpPr/>
          <p:nvPr/>
        </p:nvGrpSpPr>
        <p:grpSpPr>
          <a:xfrm>
            <a:off x="9550250" y="-22"/>
            <a:ext cx="3022765" cy="3034441"/>
            <a:chOff x="9550250" y="-22"/>
            <a:chExt cx="3022765" cy="3034441"/>
          </a:xfrm>
        </p:grpSpPr>
        <p:grpSp>
          <p:nvGrpSpPr>
            <p:cNvPr id="2059" name="Google Shape;2059;p13"/>
            <p:cNvGrpSpPr/>
            <p:nvPr/>
          </p:nvGrpSpPr>
          <p:grpSpPr>
            <a:xfrm>
              <a:off x="11203610" y="86467"/>
              <a:ext cx="973814" cy="918134"/>
              <a:chOff x="6795971" y="2730009"/>
              <a:chExt cx="1945294" cy="1834067"/>
            </a:xfrm>
          </p:grpSpPr>
          <p:sp>
            <p:nvSpPr>
              <p:cNvPr id="2060" name="Google Shape;2060;p13"/>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1" name="Google Shape;2061;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2" name="Google Shape;2062;p13"/>
            <p:cNvGrpSpPr/>
            <p:nvPr/>
          </p:nvGrpSpPr>
          <p:grpSpPr>
            <a:xfrm rot="2563029">
              <a:off x="11416940" y="429085"/>
              <a:ext cx="973823" cy="918143"/>
              <a:chOff x="6795971" y="2730008"/>
              <a:chExt cx="1945294" cy="1834067"/>
            </a:xfrm>
          </p:grpSpPr>
          <p:sp>
            <p:nvSpPr>
              <p:cNvPr id="2063" name="Google Shape;2063;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5" name="Google Shape;2065;p13"/>
            <p:cNvGrpSpPr/>
            <p:nvPr/>
          </p:nvGrpSpPr>
          <p:grpSpPr>
            <a:xfrm rot="5990772">
              <a:off x="10874159" y="1602559"/>
              <a:ext cx="1311840" cy="1341756"/>
              <a:chOff x="4862114" y="3366615"/>
              <a:chExt cx="2620676" cy="2680439"/>
            </a:xfrm>
          </p:grpSpPr>
          <p:grpSp>
            <p:nvGrpSpPr>
              <p:cNvPr id="2066" name="Google Shape;2066;p13"/>
              <p:cNvGrpSpPr/>
              <p:nvPr/>
            </p:nvGrpSpPr>
            <p:grpSpPr>
              <a:xfrm>
                <a:off x="4916585" y="3366615"/>
                <a:ext cx="1945294" cy="1834067"/>
                <a:chOff x="6795971" y="2730008"/>
                <a:chExt cx="1945294" cy="1834067"/>
              </a:xfrm>
            </p:grpSpPr>
            <p:sp>
              <p:nvSpPr>
                <p:cNvPr id="2067" name="Google Shape;2067;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8" name="Google Shape;2068;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9" name="Google Shape;2069;p13"/>
              <p:cNvGrpSpPr/>
              <p:nvPr/>
            </p:nvGrpSpPr>
            <p:grpSpPr>
              <a:xfrm rot="1913837">
                <a:off x="5199801" y="3837509"/>
                <a:ext cx="1945301" cy="1834074"/>
                <a:chOff x="6795972" y="2730006"/>
                <a:chExt cx="1945294" cy="1834067"/>
              </a:xfrm>
            </p:grpSpPr>
            <p:sp>
              <p:nvSpPr>
                <p:cNvPr id="2070" name="Google Shape;2070;p13"/>
                <p:cNvSpPr/>
                <p:nvPr/>
              </p:nvSpPr>
              <p:spPr>
                <a:xfrm rot="8594692">
                  <a:off x="6956427" y="3109070"/>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1" name="Google Shape;2071;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072" name="Google Shape;2072;p13"/>
            <p:cNvGrpSpPr/>
            <p:nvPr/>
          </p:nvGrpSpPr>
          <p:grpSpPr>
            <a:xfrm rot="-8707736">
              <a:off x="9725279" y="1121894"/>
              <a:ext cx="973784" cy="918106"/>
              <a:chOff x="6795971" y="2730008"/>
              <a:chExt cx="1945294" cy="1834067"/>
            </a:xfrm>
          </p:grpSpPr>
          <p:sp>
            <p:nvSpPr>
              <p:cNvPr id="2073" name="Google Shape;2073;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5" name="Google Shape;2075;p13"/>
            <p:cNvGrpSpPr/>
            <p:nvPr/>
          </p:nvGrpSpPr>
          <p:grpSpPr>
            <a:xfrm rot="-5400000">
              <a:off x="9667164" y="694893"/>
              <a:ext cx="973814" cy="918134"/>
              <a:chOff x="6795971" y="2730008"/>
              <a:chExt cx="1945294" cy="1834067"/>
            </a:xfrm>
          </p:grpSpPr>
          <p:sp>
            <p:nvSpPr>
              <p:cNvPr id="2076" name="Google Shape;2076;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8" name="Google Shape;2078;p13"/>
            <p:cNvGrpSpPr/>
            <p:nvPr/>
          </p:nvGrpSpPr>
          <p:grpSpPr>
            <a:xfrm>
              <a:off x="10024707" y="-22"/>
              <a:ext cx="1787028" cy="1794786"/>
              <a:chOff x="8302868" y="1340770"/>
              <a:chExt cx="3569773" cy="3585270"/>
            </a:xfrm>
          </p:grpSpPr>
          <p:grpSp>
            <p:nvGrpSpPr>
              <p:cNvPr id="2079" name="Google Shape;2079;p13"/>
              <p:cNvGrpSpPr/>
              <p:nvPr/>
            </p:nvGrpSpPr>
            <p:grpSpPr>
              <a:xfrm>
                <a:off x="8302868" y="1340770"/>
                <a:ext cx="3569773" cy="3585270"/>
                <a:chOff x="8302868" y="1340770"/>
                <a:chExt cx="3569773" cy="3585270"/>
              </a:xfrm>
            </p:grpSpPr>
            <p:grpSp>
              <p:nvGrpSpPr>
                <p:cNvPr id="2080" name="Google Shape;2080;p13"/>
                <p:cNvGrpSpPr/>
                <p:nvPr/>
              </p:nvGrpSpPr>
              <p:grpSpPr>
                <a:xfrm>
                  <a:off x="8302868" y="1340770"/>
                  <a:ext cx="3569773" cy="3585270"/>
                  <a:chOff x="1668151" y="66635"/>
                  <a:chExt cx="3569773" cy="3585270"/>
                </a:xfrm>
              </p:grpSpPr>
              <p:sp>
                <p:nvSpPr>
                  <p:cNvPr id="2081" name="Google Shape;2081;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7" name="Google Shape;2087;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8" name="Google Shape;2088;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9" name="Google Shape;2089;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0" name="Google Shape;2090;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1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1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9" name="Google Shape;2099;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1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05" name="Google Shape;2105;p13"/>
                <p:cNvGrpSpPr/>
                <p:nvPr/>
              </p:nvGrpSpPr>
              <p:grpSpPr>
                <a:xfrm rot="166391">
                  <a:off x="8608485" y="1696827"/>
                  <a:ext cx="2884899" cy="2897423"/>
                  <a:chOff x="1668151" y="66635"/>
                  <a:chExt cx="3569773" cy="3585270"/>
                </a:xfrm>
              </p:grpSpPr>
              <p:sp>
                <p:nvSpPr>
                  <p:cNvPr id="2106" name="Google Shape;2106;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7" name="Google Shape;2107;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8" name="Google Shape;2108;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5" name="Google Shape;2115;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6" name="Google Shape;2116;p1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8" name="Google Shape;2118;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9" name="Google Shape;2119;p1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0" name="Google Shape;2120;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3" name="Google Shape;2123;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4" name="Google Shape;2124;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5" name="Google Shape;2125;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6" name="Google Shape;2126;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1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130" name="Google Shape;2130;p1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1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32" name="Google Shape;2132;p13"/>
            <p:cNvGrpSpPr/>
            <p:nvPr/>
          </p:nvGrpSpPr>
          <p:grpSpPr>
            <a:xfrm>
              <a:off x="11034620" y="856072"/>
              <a:ext cx="1274766" cy="1280300"/>
              <a:chOff x="8302868" y="1340770"/>
              <a:chExt cx="3569773" cy="3585270"/>
            </a:xfrm>
          </p:grpSpPr>
          <p:grpSp>
            <p:nvGrpSpPr>
              <p:cNvPr id="2133" name="Google Shape;2133;p13"/>
              <p:cNvGrpSpPr/>
              <p:nvPr/>
            </p:nvGrpSpPr>
            <p:grpSpPr>
              <a:xfrm>
                <a:off x="8302868" y="1340770"/>
                <a:ext cx="3569773" cy="3585270"/>
                <a:chOff x="8302868" y="1340770"/>
                <a:chExt cx="3569773" cy="3585270"/>
              </a:xfrm>
            </p:grpSpPr>
            <p:grpSp>
              <p:nvGrpSpPr>
                <p:cNvPr id="2134" name="Google Shape;2134;p13"/>
                <p:cNvGrpSpPr/>
                <p:nvPr/>
              </p:nvGrpSpPr>
              <p:grpSpPr>
                <a:xfrm>
                  <a:off x="8302868" y="1340770"/>
                  <a:ext cx="3569773" cy="3585270"/>
                  <a:chOff x="1668151" y="66635"/>
                  <a:chExt cx="3569773" cy="3585270"/>
                </a:xfrm>
              </p:grpSpPr>
              <p:sp>
                <p:nvSpPr>
                  <p:cNvPr id="2135" name="Google Shape;2135;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6" name="Google Shape;2136;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7" name="Google Shape;2137;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0" name="Google Shape;2140;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1" name="Google Shape;2141;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3" name="Google Shape;2143;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1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1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2" name="Google Shape;2152;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4" name="Google Shape;2154;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1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59" name="Google Shape;2159;p13"/>
                <p:cNvGrpSpPr/>
                <p:nvPr/>
              </p:nvGrpSpPr>
              <p:grpSpPr>
                <a:xfrm rot="166391">
                  <a:off x="8608485" y="1696827"/>
                  <a:ext cx="2884899" cy="2897423"/>
                  <a:chOff x="1668151" y="66635"/>
                  <a:chExt cx="3569773" cy="3585270"/>
                </a:xfrm>
              </p:grpSpPr>
              <p:sp>
                <p:nvSpPr>
                  <p:cNvPr id="2160" name="Google Shape;2160;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6" name="Google Shape;2166;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9" name="Google Shape;2169;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0" name="Google Shape;2170;p1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1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1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3" name="Google Shape;2183;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184" name="Google Shape;2184;p1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1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6" name="Google Shape;2186;p13"/>
            <p:cNvGrpSpPr/>
            <p:nvPr/>
          </p:nvGrpSpPr>
          <p:grpSpPr>
            <a:xfrm>
              <a:off x="10168281" y="1271064"/>
              <a:ext cx="1409346" cy="1415465"/>
              <a:chOff x="8302868" y="1340770"/>
              <a:chExt cx="3569773" cy="3585270"/>
            </a:xfrm>
          </p:grpSpPr>
          <p:grpSp>
            <p:nvGrpSpPr>
              <p:cNvPr id="2187" name="Google Shape;2187;p13"/>
              <p:cNvGrpSpPr/>
              <p:nvPr/>
            </p:nvGrpSpPr>
            <p:grpSpPr>
              <a:xfrm>
                <a:off x="8302868" y="1340770"/>
                <a:ext cx="3569773" cy="3585270"/>
                <a:chOff x="8302868" y="1340770"/>
                <a:chExt cx="3569773" cy="3585270"/>
              </a:xfrm>
            </p:grpSpPr>
            <p:grpSp>
              <p:nvGrpSpPr>
                <p:cNvPr id="2188" name="Google Shape;2188;p13"/>
                <p:cNvGrpSpPr/>
                <p:nvPr/>
              </p:nvGrpSpPr>
              <p:grpSpPr>
                <a:xfrm>
                  <a:off x="8302868" y="1340770"/>
                  <a:ext cx="3569773" cy="3585270"/>
                  <a:chOff x="1668151" y="66635"/>
                  <a:chExt cx="3569773" cy="3585270"/>
                </a:xfrm>
              </p:grpSpPr>
              <p:sp>
                <p:nvSpPr>
                  <p:cNvPr id="2189" name="Google Shape;2189;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0" name="Google Shape;2190;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1" name="Google Shape;2191;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2" name="Google Shape;2192;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5" name="Google Shape;2195;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7" name="Google Shape;2197;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1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0" name="Google Shape;2200;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1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3" name="Google Shape;2203;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4" name="Google Shape;2204;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6" name="Google Shape;2206;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7" name="Google Shape;2207;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8" name="Google Shape;2208;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9" name="Google Shape;2209;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0" name="Google Shape;2210;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1" name="Google Shape;2211;p1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2" name="Google Shape;2212;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3" name="Google Shape;2213;p13"/>
                <p:cNvGrpSpPr/>
                <p:nvPr/>
              </p:nvGrpSpPr>
              <p:grpSpPr>
                <a:xfrm rot="166391">
                  <a:off x="8608485" y="1696827"/>
                  <a:ext cx="2884899" cy="2897423"/>
                  <a:chOff x="1668151" y="66635"/>
                  <a:chExt cx="3569773" cy="3585270"/>
                </a:xfrm>
              </p:grpSpPr>
              <p:sp>
                <p:nvSpPr>
                  <p:cNvPr id="2214" name="Google Shape;2214;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5" name="Google Shape;2215;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6" name="Google Shape;2216;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7" name="Google Shape;2217;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8" name="Google Shape;2218;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9" name="Google Shape;2219;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0" name="Google Shape;2220;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1" name="Google Shape;2221;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2" name="Google Shape;2222;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3" name="Google Shape;2223;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4" name="Google Shape;2224;p1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5" name="Google Shape;2225;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6" name="Google Shape;2226;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7" name="Google Shape;2227;p1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8" name="Google Shape;2228;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9" name="Google Shape;2229;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0" name="Google Shape;2230;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1" name="Google Shape;2231;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2" name="Google Shape;2232;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3" name="Google Shape;2233;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4" name="Google Shape;2234;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5" name="Google Shape;2235;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6" name="Google Shape;2236;p1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7" name="Google Shape;2237;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238" name="Google Shape;2238;p1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9" name="Google Shape;2239;p1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240" name="Google Shape;2240;p13"/>
          <p:cNvGrpSpPr/>
          <p:nvPr/>
        </p:nvGrpSpPr>
        <p:grpSpPr>
          <a:xfrm>
            <a:off x="-152446" y="3414864"/>
            <a:ext cx="3507146" cy="3443133"/>
            <a:chOff x="-152446" y="3414864"/>
            <a:chExt cx="3507146" cy="3443133"/>
          </a:xfrm>
        </p:grpSpPr>
        <p:grpSp>
          <p:nvGrpSpPr>
            <p:cNvPr id="2241" name="Google Shape;2241;p13"/>
            <p:cNvGrpSpPr/>
            <p:nvPr/>
          </p:nvGrpSpPr>
          <p:grpSpPr>
            <a:xfrm rot="10800000" flipH="1">
              <a:off x="1506380" y="5501311"/>
              <a:ext cx="1315019" cy="1239830"/>
              <a:chOff x="6795971" y="2730009"/>
              <a:chExt cx="1945294" cy="1834067"/>
            </a:xfrm>
          </p:grpSpPr>
          <p:sp>
            <p:nvSpPr>
              <p:cNvPr id="2242" name="Google Shape;2242;p13"/>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3" name="Google Shape;2243;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44" name="Google Shape;2244;p13"/>
            <p:cNvGrpSpPr/>
            <p:nvPr/>
          </p:nvGrpSpPr>
          <p:grpSpPr>
            <a:xfrm rot="8236689" flipH="1">
              <a:off x="1793658" y="5038652"/>
              <a:ext cx="1314946" cy="1239761"/>
              <a:chOff x="6795971" y="2730008"/>
              <a:chExt cx="1945294" cy="1834067"/>
            </a:xfrm>
          </p:grpSpPr>
          <p:sp>
            <p:nvSpPr>
              <p:cNvPr id="2245" name="Google Shape;2245;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6" name="Google Shape;2246;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47" name="Google Shape;2247;p13"/>
            <p:cNvGrpSpPr/>
            <p:nvPr/>
          </p:nvGrpSpPr>
          <p:grpSpPr>
            <a:xfrm rot="1696495" flipH="1">
              <a:off x="644810" y="3652346"/>
              <a:ext cx="1314924" cy="1239740"/>
              <a:chOff x="6795971" y="2730008"/>
              <a:chExt cx="1945294" cy="1834067"/>
            </a:xfrm>
          </p:grpSpPr>
          <p:sp>
            <p:nvSpPr>
              <p:cNvPr id="2248" name="Google Shape;2248;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9" name="Google Shape;2249;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50" name="Google Shape;2250;p13"/>
            <p:cNvGrpSpPr/>
            <p:nvPr/>
          </p:nvGrpSpPr>
          <p:grpSpPr>
            <a:xfrm rot="-2036356" flipH="1">
              <a:off x="81628" y="3989338"/>
              <a:ext cx="1314949" cy="1239764"/>
              <a:chOff x="6795971" y="2730008"/>
              <a:chExt cx="1945294" cy="1834067"/>
            </a:xfrm>
          </p:grpSpPr>
          <p:sp>
            <p:nvSpPr>
              <p:cNvPr id="2251" name="Google Shape;2251;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2" name="Google Shape;2252;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53" name="Google Shape;2253;p13"/>
            <p:cNvGrpSpPr/>
            <p:nvPr/>
          </p:nvGrpSpPr>
          <p:grpSpPr>
            <a:xfrm rot="10800000" flipH="1">
              <a:off x="-85384" y="4434355"/>
              <a:ext cx="2413166" cy="2423642"/>
              <a:chOff x="8302868" y="1340770"/>
              <a:chExt cx="3569773" cy="3585270"/>
            </a:xfrm>
          </p:grpSpPr>
          <p:grpSp>
            <p:nvGrpSpPr>
              <p:cNvPr id="2254" name="Google Shape;2254;p13"/>
              <p:cNvGrpSpPr/>
              <p:nvPr/>
            </p:nvGrpSpPr>
            <p:grpSpPr>
              <a:xfrm>
                <a:off x="8302868" y="1340770"/>
                <a:ext cx="3569773" cy="3585270"/>
                <a:chOff x="8302868" y="1340770"/>
                <a:chExt cx="3569773" cy="3585270"/>
              </a:xfrm>
            </p:grpSpPr>
            <p:grpSp>
              <p:nvGrpSpPr>
                <p:cNvPr id="2255" name="Google Shape;2255;p13"/>
                <p:cNvGrpSpPr/>
                <p:nvPr/>
              </p:nvGrpSpPr>
              <p:grpSpPr>
                <a:xfrm>
                  <a:off x="8302868" y="1340770"/>
                  <a:ext cx="3569773" cy="3585270"/>
                  <a:chOff x="1668151" y="66635"/>
                  <a:chExt cx="3569773" cy="3585270"/>
                </a:xfrm>
              </p:grpSpPr>
              <p:sp>
                <p:nvSpPr>
                  <p:cNvPr id="2256" name="Google Shape;2256;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7" name="Google Shape;2257;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8" name="Google Shape;2258;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9" name="Google Shape;2259;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0" name="Google Shape;2260;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1" name="Google Shape;2261;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2" name="Google Shape;2262;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3" name="Google Shape;2263;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4" name="Google Shape;2264;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5" name="Google Shape;2265;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6" name="Google Shape;2266;p1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7" name="Google Shape;2267;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8" name="Google Shape;2268;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9" name="Google Shape;2269;p1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0" name="Google Shape;2270;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1" name="Google Shape;2271;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2" name="Google Shape;2272;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3" name="Google Shape;2273;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4" name="Google Shape;2274;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5" name="Google Shape;2275;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6" name="Google Shape;2276;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7" name="Google Shape;2277;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8" name="Google Shape;2278;p1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9" name="Google Shape;2279;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80" name="Google Shape;2280;p13"/>
                <p:cNvGrpSpPr/>
                <p:nvPr/>
              </p:nvGrpSpPr>
              <p:grpSpPr>
                <a:xfrm rot="166391">
                  <a:off x="8608485" y="1696827"/>
                  <a:ext cx="2884899" cy="2897423"/>
                  <a:chOff x="1668151" y="66635"/>
                  <a:chExt cx="3569773" cy="3585270"/>
                </a:xfrm>
              </p:grpSpPr>
              <p:sp>
                <p:nvSpPr>
                  <p:cNvPr id="2281" name="Google Shape;2281;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2" name="Google Shape;2282;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3" name="Google Shape;2283;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4" name="Google Shape;2284;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5" name="Google Shape;2285;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6" name="Google Shape;2286;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7" name="Google Shape;2287;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8" name="Google Shape;2288;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9" name="Google Shape;2289;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0" name="Google Shape;2290;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1" name="Google Shape;2291;p1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2" name="Google Shape;2292;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3" name="Google Shape;2293;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4" name="Google Shape;2294;p1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5" name="Google Shape;2295;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6" name="Google Shape;2296;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7" name="Google Shape;2297;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8" name="Google Shape;2298;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9" name="Google Shape;2299;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0" name="Google Shape;2300;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1" name="Google Shape;2301;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2" name="Google Shape;2302;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3" name="Google Shape;2303;p1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4" name="Google Shape;2304;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305" name="Google Shape;2305;p1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6" name="Google Shape;2306;p1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07" name="Google Shape;2307;p13"/>
            <p:cNvGrpSpPr/>
            <p:nvPr/>
          </p:nvGrpSpPr>
          <p:grpSpPr>
            <a:xfrm rot="10800000" flipH="1">
              <a:off x="1277152" y="3973758"/>
              <a:ext cx="1720987" cy="1728459"/>
              <a:chOff x="8302868" y="1340770"/>
              <a:chExt cx="3569773" cy="3585270"/>
            </a:xfrm>
          </p:grpSpPr>
          <p:grpSp>
            <p:nvGrpSpPr>
              <p:cNvPr id="2308" name="Google Shape;2308;p13"/>
              <p:cNvGrpSpPr/>
              <p:nvPr/>
            </p:nvGrpSpPr>
            <p:grpSpPr>
              <a:xfrm>
                <a:off x="8302868" y="1340770"/>
                <a:ext cx="3569773" cy="3585270"/>
                <a:chOff x="8302868" y="1340770"/>
                <a:chExt cx="3569773" cy="3585270"/>
              </a:xfrm>
            </p:grpSpPr>
            <p:grpSp>
              <p:nvGrpSpPr>
                <p:cNvPr id="2309" name="Google Shape;2309;p13"/>
                <p:cNvGrpSpPr/>
                <p:nvPr/>
              </p:nvGrpSpPr>
              <p:grpSpPr>
                <a:xfrm>
                  <a:off x="8302868" y="1340770"/>
                  <a:ext cx="3569773" cy="3585270"/>
                  <a:chOff x="1668151" y="66635"/>
                  <a:chExt cx="3569773" cy="3585270"/>
                </a:xfrm>
              </p:grpSpPr>
              <p:sp>
                <p:nvSpPr>
                  <p:cNvPr id="2310" name="Google Shape;2310;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1" name="Google Shape;2311;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2" name="Google Shape;2312;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3" name="Google Shape;2313;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4" name="Google Shape;2314;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5" name="Google Shape;2315;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6" name="Google Shape;2316;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7" name="Google Shape;2317;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8" name="Google Shape;2318;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9" name="Google Shape;2319;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0" name="Google Shape;2320;p1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1" name="Google Shape;2321;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2" name="Google Shape;2322;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3" name="Google Shape;2323;p1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4" name="Google Shape;2324;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5" name="Google Shape;2325;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6" name="Google Shape;2326;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7" name="Google Shape;2327;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8" name="Google Shape;2328;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9" name="Google Shape;2329;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0" name="Google Shape;2330;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1" name="Google Shape;2331;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2" name="Google Shape;2332;p1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3" name="Google Shape;2333;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34" name="Google Shape;2334;p13"/>
                <p:cNvGrpSpPr/>
                <p:nvPr/>
              </p:nvGrpSpPr>
              <p:grpSpPr>
                <a:xfrm rot="166391">
                  <a:off x="8608485" y="1696827"/>
                  <a:ext cx="2884899" cy="2897423"/>
                  <a:chOff x="1668151" y="66635"/>
                  <a:chExt cx="3569773" cy="3585270"/>
                </a:xfrm>
              </p:grpSpPr>
              <p:sp>
                <p:nvSpPr>
                  <p:cNvPr id="2335" name="Google Shape;2335;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6" name="Google Shape;2336;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7" name="Google Shape;2337;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8" name="Google Shape;2338;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9" name="Google Shape;2339;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0" name="Google Shape;2340;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1" name="Google Shape;2341;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2" name="Google Shape;2342;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3" name="Google Shape;2343;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4" name="Google Shape;2344;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5" name="Google Shape;2345;p1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6" name="Google Shape;2346;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7" name="Google Shape;2347;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8" name="Google Shape;2348;p1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9" name="Google Shape;2349;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0" name="Google Shape;2350;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1" name="Google Shape;2351;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2" name="Google Shape;2352;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3" name="Google Shape;2353;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4" name="Google Shape;2354;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5" name="Google Shape;2355;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6" name="Google Shape;2356;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7" name="Google Shape;2357;p1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8" name="Google Shape;2358;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359" name="Google Shape;2359;p1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0" name="Google Shape;2360;p1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4 Map">
  <p:cSld name="CUSTOM_13">
    <p:spTree>
      <p:nvGrpSpPr>
        <p:cNvPr id="1" name="Shape 2831"/>
        <p:cNvGrpSpPr/>
        <p:nvPr/>
      </p:nvGrpSpPr>
      <p:grpSpPr>
        <a:xfrm>
          <a:off x="0" y="0"/>
          <a:ext cx="0" cy="0"/>
          <a:chOff x="0" y="0"/>
          <a:chExt cx="0" cy="0"/>
        </a:xfrm>
      </p:grpSpPr>
      <p:sp>
        <p:nvSpPr>
          <p:cNvPr id="2832" name="Google Shape;2832;p19"/>
          <p:cNvSpPr txBox="1">
            <a:spLocks noGrp="1"/>
          </p:cNvSpPr>
          <p:nvPr>
            <p:ph type="subTitle" idx="1"/>
          </p:nvPr>
        </p:nvSpPr>
        <p:spPr>
          <a:xfrm>
            <a:off x="8378500" y="1882375"/>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833" name="Google Shape;2833;p19"/>
          <p:cNvSpPr txBox="1">
            <a:spLocks noGrp="1"/>
          </p:cNvSpPr>
          <p:nvPr>
            <p:ph type="subTitle" idx="2"/>
          </p:nvPr>
        </p:nvSpPr>
        <p:spPr>
          <a:xfrm>
            <a:off x="8378500" y="4102757"/>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834" name="Google Shape;2834;p1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835" name="Google Shape;2835;p19"/>
          <p:cNvSpPr txBox="1">
            <a:spLocks noGrp="1"/>
          </p:cNvSpPr>
          <p:nvPr>
            <p:ph type="body" idx="3"/>
          </p:nvPr>
        </p:nvSpPr>
        <p:spPr>
          <a:xfrm>
            <a:off x="8378500" y="2318375"/>
            <a:ext cx="3397800" cy="1553400"/>
          </a:xfrm>
          <a:prstGeom prst="rect">
            <a:avLst/>
          </a:prstGeom>
        </p:spPr>
        <p:txBody>
          <a:bodyPr spcFirstLastPara="1" wrap="square" lIns="121900" tIns="121900" rIns="121900" bIns="121900" anchor="t"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0"/>
              </a:spcBef>
              <a:spcAft>
                <a:spcPts val="0"/>
              </a:spcAft>
              <a:buSzPts val="1400"/>
              <a:buChar char="○"/>
              <a:defRPr sz="1400"/>
            </a:lvl2pPr>
            <a:lvl3pPr marL="1371600" lvl="2" indent="-317500">
              <a:lnSpc>
                <a:spcPct val="100000"/>
              </a:lnSpc>
              <a:spcBef>
                <a:spcPts val="0"/>
              </a:spcBef>
              <a:spcAft>
                <a:spcPts val="0"/>
              </a:spcAft>
              <a:buSzPts val="1400"/>
              <a:buChar char="■"/>
              <a:defRPr sz="1400"/>
            </a:lvl3pPr>
            <a:lvl4pPr marL="1828800" lvl="3" indent="-317500">
              <a:lnSpc>
                <a:spcPct val="100000"/>
              </a:lnSpc>
              <a:spcBef>
                <a:spcPts val="0"/>
              </a:spcBef>
              <a:spcAft>
                <a:spcPts val="0"/>
              </a:spcAft>
              <a:buSzPts val="1400"/>
              <a:buChar char="●"/>
              <a:defRPr sz="1400"/>
            </a:lvl4pPr>
            <a:lvl5pPr marL="2286000" lvl="4" indent="-317500">
              <a:lnSpc>
                <a:spcPct val="100000"/>
              </a:lnSpc>
              <a:spcBef>
                <a:spcPts val="0"/>
              </a:spcBef>
              <a:spcAft>
                <a:spcPts val="0"/>
              </a:spcAft>
              <a:buSzPts val="1400"/>
              <a:buChar char="○"/>
              <a:defRPr sz="1400"/>
            </a:lvl5pPr>
            <a:lvl6pPr marL="2743200" lvl="5" indent="-317500">
              <a:lnSpc>
                <a:spcPct val="100000"/>
              </a:lnSpc>
              <a:spcBef>
                <a:spcPts val="0"/>
              </a:spcBef>
              <a:spcAft>
                <a:spcPts val="0"/>
              </a:spcAft>
              <a:buSzPts val="1400"/>
              <a:buChar char="■"/>
              <a:defRPr sz="1400"/>
            </a:lvl6pPr>
            <a:lvl7pPr marL="3200400" lvl="6" indent="-317500">
              <a:lnSpc>
                <a:spcPct val="100000"/>
              </a:lnSpc>
              <a:spcBef>
                <a:spcPts val="0"/>
              </a:spcBef>
              <a:spcAft>
                <a:spcPts val="0"/>
              </a:spcAft>
              <a:buSzPts val="1400"/>
              <a:buChar char="●"/>
              <a:defRPr sz="1400"/>
            </a:lvl7pPr>
            <a:lvl8pPr marL="3657600" lvl="7" indent="-317500">
              <a:lnSpc>
                <a:spcPct val="100000"/>
              </a:lnSpc>
              <a:spcBef>
                <a:spcPts val="0"/>
              </a:spcBef>
              <a:spcAft>
                <a:spcPts val="0"/>
              </a:spcAft>
              <a:buSzPts val="1400"/>
              <a:buChar char="○"/>
              <a:defRPr sz="1400"/>
            </a:lvl8pPr>
            <a:lvl9pPr marL="4114800" lvl="8" indent="-317500">
              <a:lnSpc>
                <a:spcPct val="100000"/>
              </a:lnSpc>
              <a:spcBef>
                <a:spcPts val="0"/>
              </a:spcBef>
              <a:spcAft>
                <a:spcPts val="0"/>
              </a:spcAft>
              <a:buSzPts val="1400"/>
              <a:buChar char="■"/>
              <a:defRPr sz="1400"/>
            </a:lvl9pPr>
          </a:lstStyle>
          <a:p>
            <a:endParaRPr/>
          </a:p>
        </p:txBody>
      </p:sp>
      <p:sp>
        <p:nvSpPr>
          <p:cNvPr id="2836" name="Google Shape;2836;p19"/>
          <p:cNvSpPr txBox="1">
            <a:spLocks noGrp="1"/>
          </p:cNvSpPr>
          <p:nvPr>
            <p:ph type="body" idx="4"/>
          </p:nvPr>
        </p:nvSpPr>
        <p:spPr>
          <a:xfrm>
            <a:off x="8378500" y="4506700"/>
            <a:ext cx="3397800" cy="15534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grpSp>
        <p:nvGrpSpPr>
          <p:cNvPr id="2837" name="Google Shape;2837;p19"/>
          <p:cNvGrpSpPr/>
          <p:nvPr/>
        </p:nvGrpSpPr>
        <p:grpSpPr>
          <a:xfrm flipH="1">
            <a:off x="10234087" y="84469"/>
            <a:ext cx="950860" cy="896492"/>
            <a:chOff x="6795971" y="2730009"/>
            <a:chExt cx="1945294" cy="1834067"/>
          </a:xfrm>
        </p:grpSpPr>
        <p:sp>
          <p:nvSpPr>
            <p:cNvPr id="2838" name="Google Shape;2838;p19"/>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9" name="Google Shape;2839;p19"/>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40" name="Google Shape;2840;p19"/>
          <p:cNvGrpSpPr/>
          <p:nvPr/>
        </p:nvGrpSpPr>
        <p:grpSpPr>
          <a:xfrm rot="-3778417" flipH="1">
            <a:off x="9950617" y="495459"/>
            <a:ext cx="950812" cy="896447"/>
            <a:chOff x="6795971" y="2730008"/>
            <a:chExt cx="1945294" cy="1834067"/>
          </a:xfrm>
        </p:grpSpPr>
        <p:sp>
          <p:nvSpPr>
            <p:cNvPr id="2841" name="Google Shape;2841;p19"/>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2" name="Google Shape;2842;p19"/>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43" name="Google Shape;2843;p19"/>
          <p:cNvGrpSpPr/>
          <p:nvPr/>
        </p:nvGrpSpPr>
        <p:grpSpPr>
          <a:xfrm flipH="1">
            <a:off x="10591024" y="-22"/>
            <a:ext cx="1744905" cy="1752480"/>
            <a:chOff x="8302868" y="1340770"/>
            <a:chExt cx="3569773" cy="3585270"/>
          </a:xfrm>
        </p:grpSpPr>
        <p:grpSp>
          <p:nvGrpSpPr>
            <p:cNvPr id="2844" name="Google Shape;2844;p19"/>
            <p:cNvGrpSpPr/>
            <p:nvPr/>
          </p:nvGrpSpPr>
          <p:grpSpPr>
            <a:xfrm>
              <a:off x="8302868" y="1340770"/>
              <a:ext cx="3569773" cy="3585270"/>
              <a:chOff x="8302868" y="1340770"/>
              <a:chExt cx="3569773" cy="3585270"/>
            </a:xfrm>
          </p:grpSpPr>
          <p:grpSp>
            <p:nvGrpSpPr>
              <p:cNvPr id="2845" name="Google Shape;2845;p19"/>
              <p:cNvGrpSpPr/>
              <p:nvPr/>
            </p:nvGrpSpPr>
            <p:grpSpPr>
              <a:xfrm>
                <a:off x="8302868" y="1340770"/>
                <a:ext cx="3569773" cy="3585270"/>
                <a:chOff x="1668151" y="66635"/>
                <a:chExt cx="3569773" cy="3585270"/>
              </a:xfrm>
            </p:grpSpPr>
            <p:sp>
              <p:nvSpPr>
                <p:cNvPr id="2846" name="Google Shape;2846;p1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7" name="Google Shape;2847;p1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8" name="Google Shape;2848;p1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9" name="Google Shape;2849;p1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0" name="Google Shape;2850;p1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1" name="Google Shape;2851;p1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2" name="Google Shape;2852;p1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3" name="Google Shape;2853;p1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4" name="Google Shape;2854;p1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5" name="Google Shape;2855;p1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6" name="Google Shape;2856;p19"/>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7" name="Google Shape;2857;p1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8" name="Google Shape;2858;p1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9" name="Google Shape;2859;p19"/>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0" name="Google Shape;2860;p1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1" name="Google Shape;2861;p1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2" name="Google Shape;2862;p1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3" name="Google Shape;2863;p1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4" name="Google Shape;2864;p1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5" name="Google Shape;2865;p1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6" name="Google Shape;2866;p1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7" name="Google Shape;2867;p1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8" name="Google Shape;2868;p19"/>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9" name="Google Shape;2869;p1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70" name="Google Shape;2870;p19"/>
              <p:cNvGrpSpPr/>
              <p:nvPr/>
            </p:nvGrpSpPr>
            <p:grpSpPr>
              <a:xfrm rot="166391">
                <a:off x="8608485" y="1696827"/>
                <a:ext cx="2884899" cy="2897423"/>
                <a:chOff x="1668151" y="66635"/>
                <a:chExt cx="3569773" cy="3585270"/>
              </a:xfrm>
            </p:grpSpPr>
            <p:sp>
              <p:nvSpPr>
                <p:cNvPr id="2871" name="Google Shape;2871;p1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2" name="Google Shape;2872;p1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3" name="Google Shape;2873;p1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4" name="Google Shape;2874;p1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5" name="Google Shape;2875;p1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6" name="Google Shape;2876;p1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7" name="Google Shape;2877;p1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8" name="Google Shape;2878;p1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9" name="Google Shape;2879;p1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0" name="Google Shape;2880;p1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1" name="Google Shape;2881;p19"/>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2" name="Google Shape;2882;p1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3" name="Google Shape;2883;p1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4" name="Google Shape;2884;p19"/>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5" name="Google Shape;2885;p1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6" name="Google Shape;2886;p1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7" name="Google Shape;2887;p1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8" name="Google Shape;2888;p1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9" name="Google Shape;2889;p1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0" name="Google Shape;2890;p1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1" name="Google Shape;2891;p1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2" name="Google Shape;2892;p1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3" name="Google Shape;2893;p19"/>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4" name="Google Shape;2894;p1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895" name="Google Shape;2895;p19"/>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6" name="Google Shape;2896;p19"/>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97" name="Google Shape;2897;p19"/>
          <p:cNvGrpSpPr/>
          <p:nvPr/>
        </p:nvGrpSpPr>
        <p:grpSpPr>
          <a:xfrm flipH="1">
            <a:off x="10106233" y="835713"/>
            <a:ext cx="1244423" cy="1249825"/>
            <a:chOff x="8302868" y="1340770"/>
            <a:chExt cx="3569773" cy="3585270"/>
          </a:xfrm>
        </p:grpSpPr>
        <p:grpSp>
          <p:nvGrpSpPr>
            <p:cNvPr id="2898" name="Google Shape;2898;p19"/>
            <p:cNvGrpSpPr/>
            <p:nvPr/>
          </p:nvGrpSpPr>
          <p:grpSpPr>
            <a:xfrm>
              <a:off x="8302868" y="1340770"/>
              <a:ext cx="3569773" cy="3585270"/>
              <a:chOff x="8302868" y="1340770"/>
              <a:chExt cx="3569773" cy="3585270"/>
            </a:xfrm>
          </p:grpSpPr>
          <p:grpSp>
            <p:nvGrpSpPr>
              <p:cNvPr id="2899" name="Google Shape;2899;p19"/>
              <p:cNvGrpSpPr/>
              <p:nvPr/>
            </p:nvGrpSpPr>
            <p:grpSpPr>
              <a:xfrm>
                <a:off x="8302868" y="1340770"/>
                <a:ext cx="3569773" cy="3585270"/>
                <a:chOff x="1668151" y="66635"/>
                <a:chExt cx="3569773" cy="3585270"/>
              </a:xfrm>
            </p:grpSpPr>
            <p:sp>
              <p:nvSpPr>
                <p:cNvPr id="2900" name="Google Shape;2900;p1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1" name="Google Shape;2901;p1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2" name="Google Shape;2902;p1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3" name="Google Shape;2903;p1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4" name="Google Shape;2904;p1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5" name="Google Shape;2905;p1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6" name="Google Shape;2906;p1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7" name="Google Shape;2907;p1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8" name="Google Shape;2908;p1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9" name="Google Shape;2909;p1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0" name="Google Shape;2910;p19"/>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1" name="Google Shape;2911;p1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2" name="Google Shape;2912;p1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3" name="Google Shape;2913;p19"/>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4" name="Google Shape;2914;p1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5" name="Google Shape;2915;p1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6" name="Google Shape;2916;p1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7" name="Google Shape;2917;p1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8" name="Google Shape;2918;p1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9" name="Google Shape;2919;p1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0" name="Google Shape;2920;p1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1" name="Google Shape;2921;p1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2" name="Google Shape;2922;p19"/>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3" name="Google Shape;2923;p1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24" name="Google Shape;2924;p19"/>
              <p:cNvGrpSpPr/>
              <p:nvPr/>
            </p:nvGrpSpPr>
            <p:grpSpPr>
              <a:xfrm rot="166391">
                <a:off x="8608485" y="1696827"/>
                <a:ext cx="2884899" cy="2897423"/>
                <a:chOff x="1668151" y="66635"/>
                <a:chExt cx="3569773" cy="3585270"/>
              </a:xfrm>
            </p:grpSpPr>
            <p:sp>
              <p:nvSpPr>
                <p:cNvPr id="2925" name="Google Shape;2925;p1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6" name="Google Shape;2926;p1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7" name="Google Shape;2927;p1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8" name="Google Shape;2928;p1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9" name="Google Shape;2929;p1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0" name="Google Shape;2930;p1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1" name="Google Shape;2931;p1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2" name="Google Shape;2932;p1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3" name="Google Shape;2933;p1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4" name="Google Shape;2934;p1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5" name="Google Shape;2935;p19"/>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6" name="Google Shape;2936;p1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7" name="Google Shape;2937;p1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8" name="Google Shape;2938;p19"/>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9" name="Google Shape;2939;p1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0" name="Google Shape;2940;p1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1" name="Google Shape;2941;p1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2" name="Google Shape;2942;p1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3" name="Google Shape;2943;p1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4" name="Google Shape;2944;p1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5" name="Google Shape;2945;p1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6" name="Google Shape;2946;p1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7" name="Google Shape;2947;p19"/>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8" name="Google Shape;2948;p1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949" name="Google Shape;2949;p19"/>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0" name="Google Shape;2950;p19"/>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3">
            <a:alphaModFix amt="50000"/>
          </a:blip>
          <a:srcRect/>
          <a:stretch/>
        </p:blipFill>
        <p:spPr>
          <a:xfrm>
            <a:off x="0" y="0"/>
            <a:ext cx="12192000" cy="6858000"/>
          </a:xfrm>
          <a:prstGeom prst="rect">
            <a:avLst/>
          </a:prstGeom>
          <a:noFill/>
          <a:ln>
            <a:noFill/>
          </a:ln>
          <a:effectLst>
            <a:outerShdw blurRad="50800" dist="50800" dir="5400000" algn="ctr" rotWithShape="0">
              <a:srgbClr val="000000">
                <a:alpha val="0"/>
              </a:srgbClr>
            </a:outerShdw>
          </a:effectLst>
        </p:spPr>
      </p:pic>
      <p:sp>
        <p:nvSpPr>
          <p:cNvPr id="7" name="Google Shape;7;p1"/>
          <p:cNvSpPr txBox="1">
            <a:spLocks noGrp="1"/>
          </p:cNvSpPr>
          <p:nvPr>
            <p:ph type="title"/>
          </p:nvPr>
        </p:nvSpPr>
        <p:spPr>
          <a:xfrm>
            <a:off x="415600" y="593367"/>
            <a:ext cx="11360700" cy="763500"/>
          </a:xfrm>
          <a:prstGeom prst="rect">
            <a:avLst/>
          </a:prstGeom>
          <a:noFill/>
          <a:ln>
            <a:noFill/>
          </a:ln>
          <a:effectLst>
            <a:outerShdw dist="28575" dir="2700000" algn="bl" rotWithShape="0">
              <a:schemeClr val="lt2"/>
            </a:outerShdw>
          </a:effectLst>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1pPr>
            <a:lvl2pPr lvl="1">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2pPr>
            <a:lvl3pPr lvl="2">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3pPr>
            <a:lvl4pPr lvl="3">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4pPr>
            <a:lvl5pPr lvl="4">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5pPr>
            <a:lvl6pPr lvl="5">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6pPr>
            <a:lvl7pPr lvl="6">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7pPr>
            <a:lvl8pPr lvl="7">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8pPr>
            <a:lvl9pPr lvl="8">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9pPr>
          </a:lstStyle>
          <a:p>
            <a:endParaRPr/>
          </a:p>
        </p:txBody>
      </p:sp>
      <p:sp>
        <p:nvSpPr>
          <p:cNvPr id="8" name="Google Shape;8;p1"/>
          <p:cNvSpPr txBox="1">
            <a:spLocks noGrp="1"/>
          </p:cNvSpPr>
          <p:nvPr>
            <p:ph type="body" idx="1"/>
          </p:nvPr>
        </p:nvSpPr>
        <p:spPr>
          <a:xfrm>
            <a:off x="415600" y="1536633"/>
            <a:ext cx="11360700" cy="4555200"/>
          </a:xfrm>
          <a:prstGeom prst="rect">
            <a:avLst/>
          </a:prstGeom>
          <a:noFill/>
          <a:ln>
            <a:noFill/>
          </a:ln>
          <a:effectLst>
            <a:outerShdw dist="28575" dir="2700000" algn="bl" rotWithShape="0">
              <a:schemeClr val="lt2"/>
            </a:outerShdw>
          </a:effectLst>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1pPr>
            <a:lvl2pPr marL="914400" lvl="1"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2pPr>
            <a:lvl3pPr marL="1371600" lvl="2"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3pPr>
            <a:lvl4pPr marL="1828800" lvl="3"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4pPr>
            <a:lvl5pPr marL="2286000" lvl="4"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5pPr>
            <a:lvl6pPr marL="2743200" lvl="5"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6pPr>
            <a:lvl7pPr marL="3200400" lvl="6"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7pPr>
            <a:lvl8pPr marL="3657600" lvl="7"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8pPr>
            <a:lvl9pPr marL="4114800" lvl="8" indent="-349250">
              <a:lnSpc>
                <a:spcPct val="115000"/>
              </a:lnSpc>
              <a:spcBef>
                <a:spcPts val="2100"/>
              </a:spcBef>
              <a:spcAft>
                <a:spcPts val="2100"/>
              </a:spcAft>
              <a:buClr>
                <a:schemeClr val="dk2"/>
              </a:buClr>
              <a:buSzPts val="1900"/>
              <a:buFont typeface="Mali Medium"/>
              <a:buChar char="■"/>
              <a:defRPr sz="1900">
                <a:solidFill>
                  <a:schemeClr val="dk2"/>
                </a:solidFill>
                <a:latin typeface="Mali Medium"/>
                <a:ea typeface="Mali Medium"/>
                <a:cs typeface="Mali Medium"/>
                <a:sym typeface="Mali Medium"/>
              </a:defRPr>
            </a:lvl9pPr>
          </a:lstStyle>
          <a:p>
            <a:endParaRPr/>
          </a:p>
        </p:txBody>
      </p:sp>
      <p:sp>
        <p:nvSpPr>
          <p:cNvPr id="9" name="Google Shape;9;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0" name="Google Shape;10;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6" r:id="rId5"/>
    <p:sldLayoutId id="2147483657" r:id="rId6"/>
    <p:sldLayoutId id="2147483658" r:id="rId7"/>
    <p:sldLayoutId id="2147483659" r:id="rId8"/>
    <p:sldLayoutId id="2147483665" r:id="rId9"/>
    <p:sldLayoutId id="2147483669"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png"/><Relationship Id="rId5" Type="http://schemas.microsoft.com/office/2007/relationships/media" Target="../media/media3.mp3"/><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png"/><Relationship Id="rId5" Type="http://schemas.microsoft.com/office/2007/relationships/media" Target="../media/media3.mp3"/><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png"/><Relationship Id="rId5" Type="http://schemas.microsoft.com/office/2007/relationships/media" Target="../media/media3.mp3"/><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47"/>
        <p:cNvGrpSpPr/>
        <p:nvPr/>
      </p:nvGrpSpPr>
      <p:grpSpPr>
        <a:xfrm>
          <a:off x="0" y="0"/>
          <a:ext cx="0" cy="0"/>
          <a:chOff x="0" y="0"/>
          <a:chExt cx="0" cy="0"/>
        </a:xfrm>
      </p:grpSpPr>
      <p:sp>
        <p:nvSpPr>
          <p:cNvPr id="3448" name="Google Shape;3448;p25"/>
          <p:cNvSpPr txBox="1">
            <a:spLocks noGrp="1"/>
          </p:cNvSpPr>
          <p:nvPr>
            <p:ph type="title"/>
          </p:nvPr>
        </p:nvSpPr>
        <p:spPr>
          <a:xfrm>
            <a:off x="5296275" y="2031250"/>
            <a:ext cx="4785900" cy="22293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vi-VN" sz="3600" dirty="0">
                <a:latin typeface="+mn-lt"/>
              </a:rPr>
              <a:t>LIÊN KẾT CÁC CÂU TRONG BÀI BẰNG CÁCH LẶP TỪ NGỮ</a:t>
            </a:r>
            <a:endParaRPr sz="3600" dirty="0">
              <a:latin typeface="+mn-lt"/>
            </a:endParaRPr>
          </a:p>
        </p:txBody>
      </p:sp>
      <p:sp>
        <p:nvSpPr>
          <p:cNvPr id="3449" name="Google Shape;3449;p25"/>
          <p:cNvSpPr txBox="1">
            <a:spLocks noGrp="1"/>
          </p:cNvSpPr>
          <p:nvPr>
            <p:ph type="subTitle" idx="1"/>
          </p:nvPr>
        </p:nvSpPr>
        <p:spPr>
          <a:xfrm>
            <a:off x="5296275" y="4260550"/>
            <a:ext cx="4785900" cy="717900"/>
          </a:xfrm>
          <a:prstGeom prst="rect">
            <a:avLst/>
          </a:prstGeom>
        </p:spPr>
        <p:txBody>
          <a:bodyPr spcFirstLastPara="1" wrap="square" lIns="121900" tIns="121900" rIns="121900" bIns="121900" anchor="t" anchorCtr="0">
            <a:noAutofit/>
          </a:bodyPr>
          <a:lstStyle/>
          <a:p>
            <a:pPr marL="0" lvl="0" indent="0" algn="r" rtl="0">
              <a:spcBef>
                <a:spcPts val="0"/>
              </a:spcBef>
              <a:spcAft>
                <a:spcPts val="2100"/>
              </a:spcAft>
              <a:buNone/>
            </a:pPr>
            <a:r>
              <a:rPr lang="vi-VN" dirty="0">
                <a:solidFill>
                  <a:schemeClr val="accent1"/>
                </a:solidFill>
              </a:rPr>
              <a:t>TRANG 71</a:t>
            </a:r>
            <a:endParaRPr dirty="0">
              <a:solidFill>
                <a:schemeClr val="accent1"/>
              </a:solidFill>
            </a:endParaRPr>
          </a:p>
        </p:txBody>
      </p:sp>
      <p:cxnSp>
        <p:nvCxnSpPr>
          <p:cNvPr id="3450" name="Google Shape;3450;p25"/>
          <p:cNvCxnSpPr/>
          <p:nvPr/>
        </p:nvCxnSpPr>
        <p:spPr>
          <a:xfrm>
            <a:off x="5348667" y="4915368"/>
            <a:ext cx="47859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11"/>
        <p:cNvGrpSpPr/>
        <p:nvPr/>
      </p:nvGrpSpPr>
      <p:grpSpPr>
        <a:xfrm>
          <a:off x="0" y="0"/>
          <a:ext cx="0" cy="0"/>
          <a:chOff x="0" y="0"/>
          <a:chExt cx="0" cy="0"/>
        </a:xfrm>
      </p:grpSpPr>
      <p:sp>
        <p:nvSpPr>
          <p:cNvPr id="3513" name="Google Shape;3513;p31"/>
          <p:cNvSpPr txBox="1">
            <a:spLocks noGrp="1"/>
          </p:cNvSpPr>
          <p:nvPr>
            <p:ph type="body" idx="4"/>
          </p:nvPr>
        </p:nvSpPr>
        <p:spPr>
          <a:xfrm>
            <a:off x="1161536" y="2417775"/>
            <a:ext cx="9786550" cy="3118500"/>
          </a:xfrm>
          <a:prstGeom prst="rect">
            <a:avLst/>
          </a:prstGeom>
        </p:spPr>
        <p:txBody>
          <a:bodyPr spcFirstLastPara="1" wrap="square" lIns="121900" tIns="121900" rIns="121900" bIns="121900" anchor="t" anchorCtr="0">
            <a:noAutofit/>
          </a:bodyPr>
          <a:lstStyle/>
          <a:p>
            <a:pPr marL="107950" indent="0">
              <a:buNone/>
            </a:pPr>
            <a:r>
              <a:rPr lang="vi-VN" sz="2400" b="1" dirty="0">
                <a:latin typeface="+mn-lt"/>
              </a:rPr>
              <a:t>               </a:t>
            </a:r>
            <a:r>
              <a:rPr lang="vi-VN" sz="2600" b="1" dirty="0">
                <a:latin typeface="+mn-lt"/>
              </a:rPr>
              <a:t>Đền Thượng nằm chót vót trên đỉnh núi Nghĩa Lĩnh. </a:t>
            </a:r>
            <a:r>
              <a:rPr lang="vi-VN" sz="2600" b="1" i="1" dirty="0">
                <a:latin typeface="+mn-lt"/>
              </a:rPr>
              <a:t>Trước đền, những khóm hải đường đâm bông rực đỏ, những cánh bướm nhiều màu sắc bay dập dờn như đang múa quạt xòe hoa.</a:t>
            </a:r>
          </a:p>
          <a:p>
            <a:pPr marL="107950" indent="0">
              <a:buNone/>
            </a:pPr>
            <a:endParaRPr lang="vi-VN" sz="2400" b="1" dirty="0">
              <a:latin typeface="+mn-lt"/>
            </a:endParaRPr>
          </a:p>
          <a:p>
            <a:pPr marL="107950" indent="0" algn="r">
              <a:buNone/>
            </a:pPr>
            <a:r>
              <a:rPr lang="vi-VN" sz="2400" b="1" dirty="0">
                <a:latin typeface="+mn-lt"/>
              </a:rPr>
              <a:t>ĐOÀN MINH TUẤN</a:t>
            </a:r>
          </a:p>
          <a:p>
            <a:pPr marL="0" lvl="0" indent="0" algn="l" rtl="0">
              <a:spcBef>
                <a:spcPts val="0"/>
              </a:spcBef>
              <a:spcAft>
                <a:spcPts val="0"/>
              </a:spcAft>
              <a:buNone/>
            </a:pPr>
            <a:endParaRPr b="1" dirty="0"/>
          </a:p>
        </p:txBody>
      </p:sp>
      <p:sp>
        <p:nvSpPr>
          <p:cNvPr id="3516" name="Google Shape;3516;p31"/>
          <p:cNvSpPr txBox="1">
            <a:spLocks noGrp="1"/>
          </p:cNvSpPr>
          <p:nvPr>
            <p:ph type="subTitle" idx="2"/>
          </p:nvPr>
        </p:nvSpPr>
        <p:spPr>
          <a:xfrm>
            <a:off x="2774105" y="641499"/>
            <a:ext cx="8173980" cy="1360295"/>
          </a:xfrm>
          <a:prstGeom prst="rect">
            <a:avLst/>
          </a:prstGeom>
        </p:spPr>
        <p:txBody>
          <a:bodyPr spcFirstLastPara="1" wrap="square" lIns="121900" tIns="121900" rIns="121900" bIns="121900" anchor="t" anchorCtr="0">
            <a:noAutofit/>
          </a:bodyPr>
          <a:lstStyle/>
          <a:p>
            <a:pPr marL="0" indent="0">
              <a:spcAft>
                <a:spcPts val="2100"/>
              </a:spcAft>
            </a:pPr>
            <a:r>
              <a:rPr lang="vi-VN" sz="2800" dirty="0">
                <a:solidFill>
                  <a:schemeClr val="accent1"/>
                </a:solidFill>
                <a:latin typeface="+mn-lt"/>
              </a:rPr>
              <a:t>CÂU 1: </a:t>
            </a:r>
            <a:r>
              <a:rPr lang="vi-VN" sz="2800" dirty="0">
                <a:latin typeface="+mn-lt"/>
              </a:rPr>
              <a:t>Trong câu in nghiêng dưới đây, từ nào lặp lại từ đã dùng ở câu trước?</a:t>
            </a:r>
          </a:p>
          <a:p>
            <a:pPr marL="0" marR="0" lvl="0" indent="0" algn="ctr" rtl="0">
              <a:lnSpc>
                <a:spcPct val="115000"/>
              </a:lnSpc>
              <a:spcBef>
                <a:spcPts val="0"/>
              </a:spcBef>
              <a:spcAft>
                <a:spcPts val="2100"/>
              </a:spcAft>
              <a:buNone/>
            </a:pPr>
            <a:endParaRPr dirty="0">
              <a:solidFill>
                <a:schemeClr val="accent1"/>
              </a:solidFill>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646E869-884B-5545-A89C-FE64B334D565}"/>
              </a:ext>
            </a:extLst>
          </p:cNvPr>
          <p:cNvSpPr>
            <a:spLocks noGrp="1"/>
          </p:cNvSpPr>
          <p:nvPr>
            <p:ph type="subTitle" idx="1"/>
          </p:nvPr>
        </p:nvSpPr>
        <p:spPr/>
        <p:txBody>
          <a:bodyPr/>
          <a:lstStyle/>
          <a:p>
            <a:endParaRPr lang="en-VN"/>
          </a:p>
        </p:txBody>
      </p:sp>
      <p:sp>
        <p:nvSpPr>
          <p:cNvPr id="3" name="Subtitle 2">
            <a:extLst>
              <a:ext uri="{FF2B5EF4-FFF2-40B4-BE49-F238E27FC236}">
                <a16:creationId xmlns:a16="http://schemas.microsoft.com/office/drawing/2014/main" id="{A26D1A33-E659-3E42-BF27-1BACBCD86833}"/>
              </a:ext>
            </a:extLst>
          </p:cNvPr>
          <p:cNvSpPr>
            <a:spLocks noGrp="1"/>
          </p:cNvSpPr>
          <p:nvPr>
            <p:ph type="subTitle" idx="2"/>
          </p:nvPr>
        </p:nvSpPr>
        <p:spPr/>
        <p:txBody>
          <a:bodyPr/>
          <a:lstStyle/>
          <a:p>
            <a:endParaRPr lang="en-VN"/>
          </a:p>
        </p:txBody>
      </p:sp>
      <p:sp>
        <p:nvSpPr>
          <p:cNvPr id="4" name="Title 3">
            <a:extLst>
              <a:ext uri="{FF2B5EF4-FFF2-40B4-BE49-F238E27FC236}">
                <a16:creationId xmlns:a16="http://schemas.microsoft.com/office/drawing/2014/main" id="{7EBAB475-13D0-AA47-9144-53490D2501FE}"/>
              </a:ext>
            </a:extLst>
          </p:cNvPr>
          <p:cNvSpPr>
            <a:spLocks noGrp="1"/>
          </p:cNvSpPr>
          <p:nvPr>
            <p:ph type="title"/>
          </p:nvPr>
        </p:nvSpPr>
        <p:spPr>
          <a:xfrm>
            <a:off x="1435100" y="618700"/>
            <a:ext cx="9990000" cy="763500"/>
          </a:xfrm>
        </p:spPr>
        <p:txBody>
          <a:bodyPr/>
          <a:lstStyle/>
          <a:p>
            <a:endParaRPr lang="en-VN"/>
          </a:p>
        </p:txBody>
      </p:sp>
      <p:sp>
        <p:nvSpPr>
          <p:cNvPr id="5" name="Text Placeholder 4">
            <a:extLst>
              <a:ext uri="{FF2B5EF4-FFF2-40B4-BE49-F238E27FC236}">
                <a16:creationId xmlns:a16="http://schemas.microsoft.com/office/drawing/2014/main" id="{3D7F814D-9DC2-064A-ADE4-15A81859F337}"/>
              </a:ext>
            </a:extLst>
          </p:cNvPr>
          <p:cNvSpPr>
            <a:spLocks noGrp="1"/>
          </p:cNvSpPr>
          <p:nvPr>
            <p:ph type="body" idx="3"/>
          </p:nvPr>
        </p:nvSpPr>
        <p:spPr/>
        <p:txBody>
          <a:bodyPr/>
          <a:lstStyle/>
          <a:p>
            <a:endParaRPr lang="en-VN"/>
          </a:p>
        </p:txBody>
      </p:sp>
      <p:sp>
        <p:nvSpPr>
          <p:cNvPr id="6" name="Text Placeholder 5">
            <a:extLst>
              <a:ext uri="{FF2B5EF4-FFF2-40B4-BE49-F238E27FC236}">
                <a16:creationId xmlns:a16="http://schemas.microsoft.com/office/drawing/2014/main" id="{BEAF0A57-90E7-1644-9F9B-E2058BF9F457}"/>
              </a:ext>
            </a:extLst>
          </p:cNvPr>
          <p:cNvSpPr>
            <a:spLocks noGrp="1"/>
          </p:cNvSpPr>
          <p:nvPr>
            <p:ph type="body" idx="4"/>
          </p:nvPr>
        </p:nvSpPr>
        <p:spPr/>
        <p:txBody>
          <a:bodyPr/>
          <a:lstStyle/>
          <a:p>
            <a:endParaRPr lang="en-VN"/>
          </a:p>
        </p:txBody>
      </p:sp>
      <p:pic>
        <p:nvPicPr>
          <p:cNvPr id="8" name="Picture 7" descr="Đền Thượng ở trên đỉnh núi Hùng. ">
            <a:extLst>
              <a:ext uri="{FF2B5EF4-FFF2-40B4-BE49-F238E27FC236}">
                <a16:creationId xmlns:a16="http://schemas.microsoft.com/office/drawing/2014/main" id="{592A6695-B233-684E-A855-6F8BE3F34370}"/>
              </a:ext>
            </a:extLst>
          </p:cNvPr>
          <p:cNvPicPr>
            <a:picLocks noChangeAspect="1"/>
          </p:cNvPicPr>
          <p:nvPr/>
        </p:nvPicPr>
        <p:blipFill>
          <a:blip r:embed="rId3"/>
          <a:stretch>
            <a:fillRect/>
          </a:stretch>
        </p:blipFill>
        <p:spPr>
          <a:xfrm>
            <a:off x="1237957" y="381000"/>
            <a:ext cx="10485172" cy="5858300"/>
          </a:xfrm>
          <a:prstGeom prst="rect">
            <a:avLst/>
          </a:prstGeom>
          <a:effectLst>
            <a:outerShdw blurRad="696228" dist="50800" dir="5400000" algn="ctr" rotWithShape="0">
              <a:srgbClr val="000000"/>
            </a:outerShdw>
          </a:effectLst>
        </p:spPr>
      </p:pic>
    </p:spTree>
    <p:extLst>
      <p:ext uri="{BB962C8B-B14F-4D97-AF65-F5344CB8AC3E}">
        <p14:creationId xmlns:p14="http://schemas.microsoft.com/office/powerpoint/2010/main" val="2608444922"/>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11"/>
        <p:cNvGrpSpPr/>
        <p:nvPr/>
      </p:nvGrpSpPr>
      <p:grpSpPr>
        <a:xfrm>
          <a:off x="0" y="0"/>
          <a:ext cx="0" cy="0"/>
          <a:chOff x="0" y="0"/>
          <a:chExt cx="0" cy="0"/>
        </a:xfrm>
      </p:grpSpPr>
      <p:sp>
        <p:nvSpPr>
          <p:cNvPr id="3513" name="Google Shape;3513;p31"/>
          <p:cNvSpPr txBox="1">
            <a:spLocks noGrp="1"/>
          </p:cNvSpPr>
          <p:nvPr>
            <p:ph type="body" idx="4"/>
          </p:nvPr>
        </p:nvSpPr>
        <p:spPr>
          <a:xfrm>
            <a:off x="2634050" y="747400"/>
            <a:ext cx="9557950" cy="3282939"/>
          </a:xfrm>
          <a:prstGeom prst="rect">
            <a:avLst/>
          </a:prstGeom>
        </p:spPr>
        <p:txBody>
          <a:bodyPr spcFirstLastPara="1" wrap="square" lIns="121900" tIns="121900" rIns="121900" bIns="121900" anchor="t" anchorCtr="0">
            <a:noAutofit/>
          </a:bodyPr>
          <a:lstStyle/>
          <a:p>
            <a:pPr marL="107950" indent="0">
              <a:lnSpc>
                <a:spcPct val="150000"/>
              </a:lnSpc>
              <a:buNone/>
            </a:pPr>
            <a:r>
              <a:rPr lang="vi-VN" sz="2400" b="1" dirty="0">
                <a:latin typeface="+mn-lt"/>
              </a:rPr>
              <a:t>               </a:t>
            </a:r>
            <a:r>
              <a:rPr lang="vi-VN" sz="2600" b="1" dirty="0">
                <a:latin typeface="+mn-lt"/>
              </a:rPr>
              <a:t>Đền Thượng nằm chót vót trên đỉnh núi Nghĩa Lĩnh. </a:t>
            </a:r>
            <a:r>
              <a:rPr lang="vi-VN" sz="2600" b="1" i="1" dirty="0">
                <a:latin typeface="+mn-lt"/>
              </a:rPr>
              <a:t>Trước đền, những khóm hải đường đâm bông rực đỏ, những cánh bướm nhiều màu sắc bay dập dờn như đang múa quạt xòe hoa.</a:t>
            </a:r>
          </a:p>
          <a:p>
            <a:pPr marL="107950" indent="0">
              <a:buNone/>
            </a:pPr>
            <a:endParaRPr lang="vi-VN" sz="2400" b="1" dirty="0">
              <a:latin typeface="+mn-lt"/>
            </a:endParaRPr>
          </a:p>
          <a:p>
            <a:pPr marL="0" lvl="0" indent="0" algn="l" rtl="0">
              <a:spcBef>
                <a:spcPts val="0"/>
              </a:spcBef>
              <a:spcAft>
                <a:spcPts val="0"/>
              </a:spcAft>
              <a:buNone/>
            </a:pPr>
            <a:endParaRPr b="1" dirty="0"/>
          </a:p>
        </p:txBody>
      </p:sp>
      <p:pic>
        <p:nvPicPr>
          <p:cNvPr id="5" name="Graphic 4" descr="Badge 1 with solid fill">
            <a:extLst>
              <a:ext uri="{FF2B5EF4-FFF2-40B4-BE49-F238E27FC236}">
                <a16:creationId xmlns:a16="http://schemas.microsoft.com/office/drawing/2014/main" id="{CBC1D927-8560-CB46-B8E0-87D0679C54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3312" y="674085"/>
            <a:ext cx="457200" cy="457200"/>
          </a:xfrm>
          <a:prstGeom prst="rect">
            <a:avLst/>
          </a:prstGeom>
        </p:spPr>
      </p:pic>
      <p:pic>
        <p:nvPicPr>
          <p:cNvPr id="7" name="Graphic 6" descr="Badge with solid fill">
            <a:extLst>
              <a:ext uri="{FF2B5EF4-FFF2-40B4-BE49-F238E27FC236}">
                <a16:creationId xmlns:a16="http://schemas.microsoft.com/office/drawing/2014/main" id="{F32156FF-2337-A24A-909F-89B15514E6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05450" y="1344289"/>
            <a:ext cx="457200" cy="457200"/>
          </a:xfrm>
          <a:prstGeom prst="rect">
            <a:avLst/>
          </a:prstGeom>
        </p:spPr>
      </p:pic>
      <p:sp>
        <p:nvSpPr>
          <p:cNvPr id="10" name="Cloud Callout 9">
            <a:extLst>
              <a:ext uri="{FF2B5EF4-FFF2-40B4-BE49-F238E27FC236}">
                <a16:creationId xmlns:a16="http://schemas.microsoft.com/office/drawing/2014/main" id="{87C008DB-56FB-8C4A-B47B-5980AAB26E05}"/>
              </a:ext>
            </a:extLst>
          </p:cNvPr>
          <p:cNvSpPr/>
          <p:nvPr/>
        </p:nvSpPr>
        <p:spPr>
          <a:xfrm>
            <a:off x="857250" y="3429000"/>
            <a:ext cx="4343400" cy="2457450"/>
          </a:xfrm>
          <a:prstGeom prst="cloud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VN" sz="2800" dirty="0"/>
              <a:t>2 câu văn có quan hệ về nghĩa không?</a:t>
            </a:r>
          </a:p>
        </p:txBody>
      </p:sp>
      <p:sp>
        <p:nvSpPr>
          <p:cNvPr id="11" name="TextBox 10">
            <a:extLst>
              <a:ext uri="{FF2B5EF4-FFF2-40B4-BE49-F238E27FC236}">
                <a16:creationId xmlns:a16="http://schemas.microsoft.com/office/drawing/2014/main" id="{F3A959F9-1754-0A40-BE0F-CE17C9663E5E}"/>
              </a:ext>
            </a:extLst>
          </p:cNvPr>
          <p:cNvSpPr txBox="1"/>
          <p:nvPr/>
        </p:nvSpPr>
        <p:spPr>
          <a:xfrm>
            <a:off x="3414712" y="3841170"/>
            <a:ext cx="8733241" cy="19514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nSpc>
                <a:spcPct val="150000"/>
              </a:lnSpc>
            </a:pPr>
            <a:r>
              <a:rPr lang="en-VN" sz="2800" dirty="0">
                <a:solidFill>
                  <a:schemeClr val="bg2"/>
                </a:solidFill>
              </a:rPr>
              <a:t>      : Vị trí của đền Thượng</a:t>
            </a:r>
          </a:p>
          <a:p>
            <a:pPr>
              <a:lnSpc>
                <a:spcPct val="150000"/>
              </a:lnSpc>
            </a:pPr>
            <a:r>
              <a:rPr lang="en-VN" sz="2800" dirty="0">
                <a:solidFill>
                  <a:schemeClr val="bg2"/>
                </a:solidFill>
              </a:rPr>
              <a:t>      : Cảnh sắc thiên nhiên nơi Đền Thượng</a:t>
            </a:r>
          </a:p>
          <a:p>
            <a:pPr>
              <a:lnSpc>
                <a:spcPct val="150000"/>
              </a:lnSpc>
            </a:pPr>
            <a:r>
              <a:rPr lang="en-VN" sz="2800" dirty="0">
                <a:solidFill>
                  <a:schemeClr val="bg2"/>
                </a:solidFill>
              </a:rPr>
              <a:t>        2 câu văn liên kết chặt chẽ với nhau về nghĩa.</a:t>
            </a:r>
          </a:p>
        </p:txBody>
      </p:sp>
      <p:pic>
        <p:nvPicPr>
          <p:cNvPr id="8" name="Graphic 7" descr="Badge 1 with solid fill">
            <a:extLst>
              <a:ext uri="{FF2B5EF4-FFF2-40B4-BE49-F238E27FC236}">
                <a16:creationId xmlns:a16="http://schemas.microsoft.com/office/drawing/2014/main" id="{D19E1429-387E-D54A-8C8B-73018D8F31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14712" y="3998907"/>
            <a:ext cx="457200" cy="457200"/>
          </a:xfrm>
          <a:prstGeom prst="rect">
            <a:avLst/>
          </a:prstGeom>
        </p:spPr>
      </p:pic>
      <p:pic>
        <p:nvPicPr>
          <p:cNvPr id="9" name="Graphic 8" descr="Badge with solid fill">
            <a:extLst>
              <a:ext uri="{FF2B5EF4-FFF2-40B4-BE49-F238E27FC236}">
                <a16:creationId xmlns:a16="http://schemas.microsoft.com/office/drawing/2014/main" id="{802B0BB3-DA2B-2B4D-B515-2469BFB83A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5664" y="4657725"/>
            <a:ext cx="457200" cy="457200"/>
          </a:xfrm>
          <a:prstGeom prst="rect">
            <a:avLst/>
          </a:prstGeom>
        </p:spPr>
      </p:pic>
      <p:sp>
        <p:nvSpPr>
          <p:cNvPr id="2" name="Notched Right Arrow 1">
            <a:extLst>
              <a:ext uri="{FF2B5EF4-FFF2-40B4-BE49-F238E27FC236}">
                <a16:creationId xmlns:a16="http://schemas.microsoft.com/office/drawing/2014/main" id="{6A1D5FCF-0D0F-3E4E-BCB7-828CD65A49EE}"/>
              </a:ext>
            </a:extLst>
          </p:cNvPr>
          <p:cNvSpPr/>
          <p:nvPr/>
        </p:nvSpPr>
        <p:spPr>
          <a:xfrm>
            <a:off x="3414712" y="5303520"/>
            <a:ext cx="685800" cy="423195"/>
          </a:xfrm>
          <a:prstGeom prst="notched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43348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xit" presetSubtype="4" fill="hold" grpId="1" nodeType="clickEffect">
                                  <p:stCondLst>
                                    <p:cond delay="0"/>
                                  </p:stCondLst>
                                  <p:childTnLst>
                                    <p:anim calcmode="lin" valueType="num">
                                      <p:cBhvr additive="base">
                                        <p:cTn id="21" dur="500"/>
                                        <p:tgtEl>
                                          <p:spTgt spid="10"/>
                                        </p:tgtEl>
                                        <p:attrNameLst>
                                          <p:attrName>ppt_y</p:attrName>
                                        </p:attrNameLst>
                                      </p:cBhvr>
                                      <p:tavLst>
                                        <p:tav tm="0">
                                          <p:val>
                                            <p:strVal val="#ppt_y"/>
                                          </p:val>
                                        </p:tav>
                                        <p:tav tm="100000">
                                          <p:val>
                                            <p:strVal val="#ppt_y+#ppt_h*1.125000"/>
                                          </p:val>
                                        </p:tav>
                                      </p:tavLst>
                                    </p:anim>
                                    <p:animEffect transition="out" filter="wipe(down)">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0.70"/>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6CC4694-4B25-ED48-BEFA-27C7270EE25D}"/>
              </a:ext>
            </a:extLst>
          </p:cNvPr>
          <p:cNvSpPr>
            <a:spLocks noGrp="1"/>
          </p:cNvSpPr>
          <p:nvPr>
            <p:ph type="body" idx="3"/>
          </p:nvPr>
        </p:nvSpPr>
        <p:spPr>
          <a:xfrm>
            <a:off x="2776220" y="1930710"/>
            <a:ext cx="8928100" cy="3692850"/>
          </a:xfrm>
        </p:spPr>
        <p:txBody>
          <a:bodyPr/>
          <a:lstStyle/>
          <a:p>
            <a:pPr marL="107950" indent="0">
              <a:lnSpc>
                <a:spcPct val="150000"/>
              </a:lnSpc>
              <a:buNone/>
            </a:pPr>
            <a:r>
              <a:rPr lang="vi-VN" sz="3200" dirty="0">
                <a:latin typeface="+mn-lt"/>
              </a:rPr>
              <a:t>        </a:t>
            </a:r>
            <a:r>
              <a:rPr lang="vi-VN" sz="2600" dirty="0">
                <a:solidFill>
                  <a:srgbClr val="C00000"/>
                </a:solidFill>
                <a:latin typeface="+mn-lt"/>
              </a:rPr>
              <a:t>      </a:t>
            </a:r>
            <a:r>
              <a:rPr lang="vi-VN" sz="2600" dirty="0">
                <a:latin typeface="+mn-lt"/>
              </a:rPr>
              <a:t> Thượng nằm chót vót trên đỉnh núi Nghĩa Lĩnh. </a:t>
            </a:r>
            <a:r>
              <a:rPr lang="vi-VN" sz="2600" i="1" dirty="0">
                <a:latin typeface="+mn-lt"/>
              </a:rPr>
              <a:t>Trước            , những khóm hải đường đâm bông rực đỏ, những cánh bướm nhiều màu sắc bay dập dờn như đang múa quạt xòe hoa.</a:t>
            </a:r>
          </a:p>
          <a:p>
            <a:pPr marL="107950" indent="0">
              <a:buNone/>
            </a:pPr>
            <a:endParaRPr lang="en-VN" dirty="0"/>
          </a:p>
        </p:txBody>
      </p:sp>
      <p:pic>
        <p:nvPicPr>
          <p:cNvPr id="7" name="Graphic 6" descr="Badge 1 with solid fill">
            <a:extLst>
              <a:ext uri="{FF2B5EF4-FFF2-40B4-BE49-F238E27FC236}">
                <a16:creationId xmlns:a16="http://schemas.microsoft.com/office/drawing/2014/main" id="{66B61947-00E4-C946-9FB7-2DF23AE5A7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99460" y="1950143"/>
            <a:ext cx="457200" cy="457200"/>
          </a:xfrm>
          <a:prstGeom prst="rect">
            <a:avLst/>
          </a:prstGeom>
        </p:spPr>
      </p:pic>
      <p:pic>
        <p:nvPicPr>
          <p:cNvPr id="8" name="Graphic 7" descr="Badge with solid fill">
            <a:extLst>
              <a:ext uri="{FF2B5EF4-FFF2-40B4-BE49-F238E27FC236}">
                <a16:creationId xmlns:a16="http://schemas.microsoft.com/office/drawing/2014/main" id="{1F3F892F-057A-C746-90AF-35756EC1E9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7620" y="2674620"/>
            <a:ext cx="457200" cy="457200"/>
          </a:xfrm>
          <a:prstGeom prst="rect">
            <a:avLst/>
          </a:prstGeom>
        </p:spPr>
      </p:pic>
      <p:sp>
        <p:nvSpPr>
          <p:cNvPr id="10" name="TextBox 9">
            <a:extLst>
              <a:ext uri="{FF2B5EF4-FFF2-40B4-BE49-F238E27FC236}">
                <a16:creationId xmlns:a16="http://schemas.microsoft.com/office/drawing/2014/main" id="{2AC34C92-4628-F84A-B5DC-EF30D6AAA4F4}"/>
              </a:ext>
            </a:extLst>
          </p:cNvPr>
          <p:cNvSpPr txBox="1"/>
          <p:nvPr/>
        </p:nvSpPr>
        <p:spPr>
          <a:xfrm>
            <a:off x="2866390" y="368320"/>
            <a:ext cx="8747760" cy="1384995"/>
          </a:xfrm>
          <a:prstGeom prst="rect">
            <a:avLst/>
          </a:prstGeom>
          <a:noFill/>
        </p:spPr>
        <p:txBody>
          <a:bodyPr wrap="square">
            <a:spAutoFit/>
          </a:bodyPr>
          <a:lstStyle/>
          <a:p>
            <a:pPr marL="0" indent="0">
              <a:spcAft>
                <a:spcPts val="2100"/>
              </a:spcAft>
            </a:pPr>
            <a:r>
              <a:rPr lang="vi-VN" sz="2800" b="1" dirty="0">
                <a:solidFill>
                  <a:schemeClr val="bg2"/>
                </a:solidFill>
                <a:latin typeface="+mn-lt"/>
              </a:rPr>
              <a:t>CÂU 2:</a:t>
            </a:r>
            <a:r>
              <a:rPr lang="en-US" sz="2800" b="1" i="1" dirty="0">
                <a:solidFill>
                  <a:schemeClr val="bg2"/>
                </a:solidFill>
                <a:latin typeface="Arial" charset="0"/>
              </a:rPr>
              <a:t> </a:t>
            </a:r>
            <a:r>
              <a:rPr lang="en-US" sz="2800" b="1" dirty="0" err="1">
                <a:solidFill>
                  <a:schemeClr val="bg2"/>
                </a:solidFill>
                <a:latin typeface="Arial" charset="0"/>
              </a:rPr>
              <a:t>Nếu</a:t>
            </a:r>
            <a:r>
              <a:rPr lang="en-US" sz="2800" b="1" dirty="0">
                <a:solidFill>
                  <a:schemeClr val="bg2"/>
                </a:solidFill>
                <a:latin typeface="Arial" charset="0"/>
              </a:rPr>
              <a:t> ta </a:t>
            </a:r>
            <a:r>
              <a:rPr lang="en-US" sz="2800" b="1" dirty="0" err="1">
                <a:solidFill>
                  <a:schemeClr val="bg2"/>
                </a:solidFill>
                <a:latin typeface="Arial" charset="0"/>
              </a:rPr>
              <a:t>thay</a:t>
            </a:r>
            <a:r>
              <a:rPr lang="en-US" sz="2800" b="1" dirty="0">
                <a:solidFill>
                  <a:schemeClr val="bg2"/>
                </a:solidFill>
                <a:latin typeface="Arial" charset="0"/>
              </a:rPr>
              <a:t> </a:t>
            </a:r>
            <a:r>
              <a:rPr lang="en-US" sz="2800" b="1" dirty="0" err="1">
                <a:solidFill>
                  <a:schemeClr val="bg2"/>
                </a:solidFill>
                <a:latin typeface="Arial" charset="0"/>
              </a:rPr>
              <a:t>từ</a:t>
            </a:r>
            <a:r>
              <a:rPr lang="en-US" sz="2800" b="1" dirty="0">
                <a:solidFill>
                  <a:schemeClr val="bg2"/>
                </a:solidFill>
                <a:latin typeface="Arial" charset="0"/>
              </a:rPr>
              <a:t> </a:t>
            </a:r>
            <a:r>
              <a:rPr lang="vi-VN" sz="2800" b="1" dirty="0">
                <a:solidFill>
                  <a:schemeClr val="bg2"/>
                </a:solidFill>
                <a:latin typeface="Arial" charset="0"/>
              </a:rPr>
              <a:t>đư</a:t>
            </a:r>
            <a:r>
              <a:rPr lang="en-US" sz="2800" b="1" dirty="0" err="1">
                <a:solidFill>
                  <a:schemeClr val="bg2"/>
                </a:solidFill>
                <a:latin typeface="Arial" charset="0"/>
              </a:rPr>
              <a:t>ợc</a:t>
            </a:r>
            <a:r>
              <a:rPr lang="en-US" sz="2800" b="1" dirty="0">
                <a:solidFill>
                  <a:schemeClr val="bg2"/>
                </a:solidFill>
                <a:latin typeface="Arial" charset="0"/>
              </a:rPr>
              <a:t> </a:t>
            </a:r>
            <a:r>
              <a:rPr lang="en-US" sz="2800" b="1" dirty="0" err="1">
                <a:solidFill>
                  <a:schemeClr val="bg2"/>
                </a:solidFill>
                <a:latin typeface="Arial" charset="0"/>
              </a:rPr>
              <a:t>dùng</a:t>
            </a:r>
            <a:r>
              <a:rPr lang="en-US" sz="2800" b="1" dirty="0">
                <a:solidFill>
                  <a:schemeClr val="bg2"/>
                </a:solidFill>
                <a:latin typeface="Arial" charset="0"/>
              </a:rPr>
              <a:t> </a:t>
            </a:r>
            <a:r>
              <a:rPr lang="en-US" sz="2800" b="1" dirty="0" err="1">
                <a:solidFill>
                  <a:schemeClr val="bg2"/>
                </a:solidFill>
                <a:latin typeface="Arial" charset="0"/>
              </a:rPr>
              <a:t>lặp</a:t>
            </a:r>
            <a:r>
              <a:rPr lang="en-US" sz="2800" b="1" dirty="0">
                <a:solidFill>
                  <a:schemeClr val="bg2"/>
                </a:solidFill>
                <a:latin typeface="Arial" charset="0"/>
              </a:rPr>
              <a:t> </a:t>
            </a:r>
            <a:r>
              <a:rPr lang="en-US" sz="2800" b="1" dirty="0" err="1">
                <a:solidFill>
                  <a:schemeClr val="bg2"/>
                </a:solidFill>
                <a:latin typeface="Arial" charset="0"/>
              </a:rPr>
              <a:t>lại</a:t>
            </a:r>
            <a:r>
              <a:rPr lang="en-US" sz="2800" b="1" dirty="0">
                <a:solidFill>
                  <a:schemeClr val="bg2"/>
                </a:solidFill>
                <a:latin typeface="Arial" charset="0"/>
              </a:rPr>
              <a:t> </a:t>
            </a:r>
            <a:r>
              <a:rPr lang="en-US" sz="2800" b="1" dirty="0" err="1">
                <a:solidFill>
                  <a:schemeClr val="bg2"/>
                </a:solidFill>
                <a:latin typeface="Arial" charset="0"/>
              </a:rPr>
              <a:t>bằng</a:t>
            </a:r>
            <a:r>
              <a:rPr lang="en-US" sz="2800" b="1" dirty="0">
                <a:solidFill>
                  <a:schemeClr val="bg2"/>
                </a:solidFill>
                <a:latin typeface="Arial" charset="0"/>
              </a:rPr>
              <a:t> </a:t>
            </a:r>
            <a:r>
              <a:rPr lang="en-US" sz="2800" b="1" dirty="0" err="1">
                <a:solidFill>
                  <a:schemeClr val="bg2"/>
                </a:solidFill>
                <a:latin typeface="Arial" charset="0"/>
              </a:rPr>
              <a:t>một</a:t>
            </a:r>
            <a:r>
              <a:rPr lang="en-US" sz="2800" b="1" dirty="0">
                <a:solidFill>
                  <a:schemeClr val="bg2"/>
                </a:solidFill>
                <a:latin typeface="Arial" charset="0"/>
              </a:rPr>
              <a:t> </a:t>
            </a:r>
            <a:r>
              <a:rPr lang="en-US" sz="2800" b="1" dirty="0" err="1">
                <a:solidFill>
                  <a:schemeClr val="bg2"/>
                </a:solidFill>
                <a:latin typeface="Arial" charset="0"/>
              </a:rPr>
              <a:t>trong</a:t>
            </a:r>
            <a:r>
              <a:rPr lang="en-US" sz="2800" b="1" dirty="0">
                <a:solidFill>
                  <a:schemeClr val="bg2"/>
                </a:solidFill>
                <a:latin typeface="Arial" charset="0"/>
              </a:rPr>
              <a:t> </a:t>
            </a:r>
            <a:r>
              <a:rPr lang="en-US" sz="2800" b="1" dirty="0" err="1">
                <a:solidFill>
                  <a:schemeClr val="bg2"/>
                </a:solidFill>
                <a:latin typeface="Arial" charset="0"/>
              </a:rPr>
              <a:t>các</a:t>
            </a:r>
            <a:r>
              <a:rPr lang="en-US" sz="2800" b="1" dirty="0">
                <a:solidFill>
                  <a:schemeClr val="bg2"/>
                </a:solidFill>
                <a:latin typeface="Arial" charset="0"/>
              </a:rPr>
              <a:t> </a:t>
            </a:r>
            <a:r>
              <a:rPr lang="en-US" sz="2800" b="1" dirty="0" err="1">
                <a:solidFill>
                  <a:schemeClr val="bg2"/>
                </a:solidFill>
                <a:latin typeface="Arial" charset="0"/>
              </a:rPr>
              <a:t>từ</a:t>
            </a:r>
            <a:r>
              <a:rPr lang="en-US" sz="2800" b="1" dirty="0">
                <a:solidFill>
                  <a:schemeClr val="bg2"/>
                </a:solidFill>
                <a:latin typeface="Arial" charset="0"/>
              </a:rPr>
              <a:t> </a:t>
            </a:r>
            <a:r>
              <a:rPr lang="en-US" sz="2800" b="1" dirty="0" err="1">
                <a:solidFill>
                  <a:srgbClr val="FF0000"/>
                </a:solidFill>
                <a:latin typeface="Arial" charset="0"/>
              </a:rPr>
              <a:t>nhà</a:t>
            </a:r>
            <a:r>
              <a:rPr lang="en-US" sz="2800" b="1" dirty="0">
                <a:solidFill>
                  <a:srgbClr val="FF0000"/>
                </a:solidFill>
                <a:latin typeface="Arial" charset="0"/>
              </a:rPr>
              <a:t>, </a:t>
            </a:r>
            <a:r>
              <a:rPr lang="en-US" sz="2800" b="1" dirty="0" err="1">
                <a:solidFill>
                  <a:srgbClr val="FF0000"/>
                </a:solidFill>
                <a:latin typeface="Arial" charset="0"/>
              </a:rPr>
              <a:t>chùa</a:t>
            </a:r>
            <a:r>
              <a:rPr lang="en-US" sz="2800" b="1" dirty="0">
                <a:solidFill>
                  <a:srgbClr val="FF0000"/>
                </a:solidFill>
                <a:latin typeface="Arial" charset="0"/>
              </a:rPr>
              <a:t>, tr</a:t>
            </a:r>
            <a:r>
              <a:rPr lang="vi-VN" sz="2800" b="1" dirty="0">
                <a:solidFill>
                  <a:srgbClr val="FF0000"/>
                </a:solidFill>
                <a:latin typeface="Arial" charset="0"/>
              </a:rPr>
              <a:t>ư</a:t>
            </a:r>
            <a:r>
              <a:rPr lang="en-US" sz="2800" b="1" dirty="0" err="1">
                <a:solidFill>
                  <a:srgbClr val="FF0000"/>
                </a:solidFill>
                <a:latin typeface="Arial" charset="0"/>
              </a:rPr>
              <a:t>ờng</a:t>
            </a:r>
            <a:r>
              <a:rPr lang="en-US" sz="2800" b="1" dirty="0">
                <a:solidFill>
                  <a:srgbClr val="FF0000"/>
                </a:solidFill>
                <a:latin typeface="Arial" charset="0"/>
              </a:rPr>
              <a:t>, </a:t>
            </a:r>
            <a:r>
              <a:rPr lang="en-US" sz="2800" b="1" dirty="0" err="1">
                <a:solidFill>
                  <a:srgbClr val="FF0000"/>
                </a:solidFill>
                <a:latin typeface="Arial" charset="0"/>
              </a:rPr>
              <a:t>lớp</a:t>
            </a:r>
            <a:r>
              <a:rPr lang="en-US" sz="2800" b="1" dirty="0">
                <a:solidFill>
                  <a:srgbClr val="FF0000"/>
                </a:solidFill>
                <a:latin typeface="Arial" charset="0"/>
              </a:rPr>
              <a:t> </a:t>
            </a:r>
            <a:r>
              <a:rPr lang="en-US" sz="2800" b="1" dirty="0" err="1">
                <a:solidFill>
                  <a:schemeClr val="bg2"/>
                </a:solidFill>
                <a:latin typeface="Arial" charset="0"/>
              </a:rPr>
              <a:t>thì</a:t>
            </a:r>
            <a:r>
              <a:rPr lang="en-US" sz="2800" b="1" dirty="0">
                <a:solidFill>
                  <a:schemeClr val="bg2"/>
                </a:solidFill>
                <a:latin typeface="Arial" charset="0"/>
              </a:rPr>
              <a:t> </a:t>
            </a:r>
            <a:r>
              <a:rPr lang="en-US" sz="2800" b="1" dirty="0" err="1">
                <a:solidFill>
                  <a:schemeClr val="bg2"/>
                </a:solidFill>
                <a:latin typeface="Arial" charset="0"/>
              </a:rPr>
              <a:t>hai</a:t>
            </a:r>
            <a:r>
              <a:rPr lang="en-US" sz="2800" b="1" dirty="0">
                <a:solidFill>
                  <a:schemeClr val="bg2"/>
                </a:solidFill>
                <a:latin typeface="Arial" charset="0"/>
              </a:rPr>
              <a:t> </a:t>
            </a:r>
            <a:r>
              <a:rPr lang="en-US" sz="2800" b="1" dirty="0" err="1">
                <a:solidFill>
                  <a:schemeClr val="bg2"/>
                </a:solidFill>
                <a:latin typeface="Arial" charset="0"/>
              </a:rPr>
              <a:t>câu</a:t>
            </a:r>
            <a:r>
              <a:rPr lang="en-US" sz="2800" b="1" dirty="0">
                <a:solidFill>
                  <a:schemeClr val="bg2"/>
                </a:solidFill>
                <a:latin typeface="Arial" charset="0"/>
              </a:rPr>
              <a:t> </a:t>
            </a:r>
            <a:r>
              <a:rPr lang="en-US" sz="2800" b="1" dirty="0" err="1">
                <a:solidFill>
                  <a:schemeClr val="bg2"/>
                </a:solidFill>
                <a:latin typeface="Arial" charset="0"/>
              </a:rPr>
              <a:t>trên</a:t>
            </a:r>
            <a:r>
              <a:rPr lang="en-US" sz="2800" b="1" dirty="0">
                <a:solidFill>
                  <a:schemeClr val="bg2"/>
                </a:solidFill>
                <a:latin typeface="Arial" charset="0"/>
              </a:rPr>
              <a:t> </a:t>
            </a:r>
            <a:r>
              <a:rPr lang="en-US" sz="2800" b="1" dirty="0" err="1">
                <a:solidFill>
                  <a:schemeClr val="bg2"/>
                </a:solidFill>
                <a:latin typeface="Arial" charset="0"/>
              </a:rPr>
              <a:t>có</a:t>
            </a:r>
            <a:r>
              <a:rPr lang="en-US" sz="2800" b="1" dirty="0">
                <a:solidFill>
                  <a:schemeClr val="bg2"/>
                </a:solidFill>
                <a:latin typeface="Arial" charset="0"/>
              </a:rPr>
              <a:t> </a:t>
            </a:r>
            <a:r>
              <a:rPr lang="en-US" sz="2800" b="1" dirty="0" err="1">
                <a:solidFill>
                  <a:schemeClr val="bg2"/>
                </a:solidFill>
                <a:latin typeface="Arial" charset="0"/>
              </a:rPr>
              <a:t>còn</a:t>
            </a:r>
            <a:r>
              <a:rPr lang="en-US" sz="2800" b="1" dirty="0">
                <a:solidFill>
                  <a:schemeClr val="bg2"/>
                </a:solidFill>
                <a:latin typeface="Arial" charset="0"/>
              </a:rPr>
              <a:t> </a:t>
            </a:r>
            <a:r>
              <a:rPr lang="en-US" sz="2800" b="1" dirty="0" err="1">
                <a:solidFill>
                  <a:schemeClr val="bg2"/>
                </a:solidFill>
                <a:latin typeface="Arial" charset="0"/>
              </a:rPr>
              <a:t>gắn</a:t>
            </a:r>
            <a:r>
              <a:rPr lang="en-US" sz="2800" b="1" dirty="0">
                <a:solidFill>
                  <a:schemeClr val="bg2"/>
                </a:solidFill>
                <a:latin typeface="Arial" charset="0"/>
              </a:rPr>
              <a:t> </a:t>
            </a:r>
            <a:r>
              <a:rPr lang="en-US" sz="2800" b="1" dirty="0" err="1">
                <a:solidFill>
                  <a:schemeClr val="bg2"/>
                </a:solidFill>
                <a:latin typeface="Arial" charset="0"/>
              </a:rPr>
              <a:t>bó</a:t>
            </a:r>
            <a:r>
              <a:rPr lang="en-US" sz="2800" b="1" dirty="0">
                <a:solidFill>
                  <a:schemeClr val="bg2"/>
                </a:solidFill>
                <a:latin typeface="Arial" charset="0"/>
              </a:rPr>
              <a:t> </a:t>
            </a:r>
            <a:r>
              <a:rPr lang="en-US" sz="2800" b="1" dirty="0" err="1">
                <a:solidFill>
                  <a:schemeClr val="bg2"/>
                </a:solidFill>
                <a:latin typeface="Arial" charset="0"/>
              </a:rPr>
              <a:t>với</a:t>
            </a:r>
            <a:r>
              <a:rPr lang="en-US" sz="2800" b="1" dirty="0">
                <a:solidFill>
                  <a:schemeClr val="bg2"/>
                </a:solidFill>
                <a:latin typeface="Arial" charset="0"/>
              </a:rPr>
              <a:t> </a:t>
            </a:r>
            <a:r>
              <a:rPr lang="en-US" sz="2800" b="1" dirty="0" err="1">
                <a:solidFill>
                  <a:schemeClr val="bg2"/>
                </a:solidFill>
                <a:latin typeface="Arial" charset="0"/>
              </a:rPr>
              <a:t>nhau</a:t>
            </a:r>
            <a:r>
              <a:rPr lang="en-US" sz="2800" b="1" dirty="0">
                <a:solidFill>
                  <a:schemeClr val="bg2"/>
                </a:solidFill>
                <a:latin typeface="Arial" charset="0"/>
              </a:rPr>
              <a:t> </a:t>
            </a:r>
            <a:r>
              <a:rPr lang="en-US" sz="2800" b="1" dirty="0" err="1">
                <a:solidFill>
                  <a:schemeClr val="bg2"/>
                </a:solidFill>
                <a:latin typeface="Arial" charset="0"/>
              </a:rPr>
              <a:t>không</a:t>
            </a:r>
            <a:r>
              <a:rPr lang="en-US" sz="2800" b="1" dirty="0">
                <a:solidFill>
                  <a:schemeClr val="bg2"/>
                </a:solidFill>
                <a:latin typeface="Arial" charset="0"/>
              </a:rPr>
              <a:t>?</a:t>
            </a:r>
          </a:p>
        </p:txBody>
      </p:sp>
      <p:sp>
        <p:nvSpPr>
          <p:cNvPr id="11" name="TextBox 10">
            <a:extLst>
              <a:ext uri="{FF2B5EF4-FFF2-40B4-BE49-F238E27FC236}">
                <a16:creationId xmlns:a16="http://schemas.microsoft.com/office/drawing/2014/main" id="{FA9FFC7E-1C3F-134B-86FD-E10C124F7C51}"/>
              </a:ext>
            </a:extLst>
          </p:cNvPr>
          <p:cNvSpPr txBox="1"/>
          <p:nvPr/>
        </p:nvSpPr>
        <p:spPr>
          <a:xfrm>
            <a:off x="4084320" y="2885598"/>
            <a:ext cx="899160" cy="492443"/>
          </a:xfrm>
          <a:prstGeom prst="rect">
            <a:avLst/>
          </a:prstGeom>
          <a:noFill/>
        </p:spPr>
        <p:txBody>
          <a:bodyPr wrap="square" rtlCol="0">
            <a:spAutoFit/>
          </a:bodyPr>
          <a:lstStyle/>
          <a:p>
            <a:r>
              <a:rPr lang="en-VN" sz="2600" dirty="0">
                <a:solidFill>
                  <a:schemeClr val="bg2"/>
                </a:solidFill>
              </a:rPr>
              <a:t>đền</a:t>
            </a:r>
          </a:p>
        </p:txBody>
      </p:sp>
      <p:sp>
        <p:nvSpPr>
          <p:cNvPr id="12" name="TextBox 11">
            <a:extLst>
              <a:ext uri="{FF2B5EF4-FFF2-40B4-BE49-F238E27FC236}">
                <a16:creationId xmlns:a16="http://schemas.microsoft.com/office/drawing/2014/main" id="{240AB169-0732-DB41-8F6C-339AD5BDF9D4}"/>
              </a:ext>
            </a:extLst>
          </p:cNvPr>
          <p:cNvSpPr txBox="1"/>
          <p:nvPr/>
        </p:nvSpPr>
        <p:spPr>
          <a:xfrm>
            <a:off x="3756660" y="2215760"/>
            <a:ext cx="1013460" cy="492443"/>
          </a:xfrm>
          <a:prstGeom prst="rect">
            <a:avLst/>
          </a:prstGeom>
          <a:noFill/>
        </p:spPr>
        <p:txBody>
          <a:bodyPr wrap="square" rtlCol="0">
            <a:spAutoFit/>
          </a:bodyPr>
          <a:lstStyle/>
          <a:p>
            <a:r>
              <a:rPr lang="en-VN" sz="2600" dirty="0">
                <a:solidFill>
                  <a:schemeClr val="bg2"/>
                </a:solidFill>
              </a:rPr>
              <a:t>Đền</a:t>
            </a:r>
          </a:p>
        </p:txBody>
      </p:sp>
      <p:cxnSp>
        <p:nvCxnSpPr>
          <p:cNvPr id="14" name="Straight Connector 13">
            <a:extLst>
              <a:ext uri="{FF2B5EF4-FFF2-40B4-BE49-F238E27FC236}">
                <a16:creationId xmlns:a16="http://schemas.microsoft.com/office/drawing/2014/main" id="{681CF1F9-A529-7141-BED4-972331BCC791}"/>
              </a:ext>
            </a:extLst>
          </p:cNvPr>
          <p:cNvCxnSpPr>
            <a:cxnSpLocks/>
          </p:cNvCxnSpPr>
          <p:nvPr/>
        </p:nvCxnSpPr>
        <p:spPr>
          <a:xfrm>
            <a:off x="3771900" y="2708203"/>
            <a:ext cx="762000" cy="0"/>
          </a:xfrm>
          <a:prstGeom prst="line">
            <a:avLst/>
          </a:prstGeom>
          <a:ln cmpd="sng">
            <a:solidFill>
              <a:srgbClr val="C00000"/>
            </a:solidFill>
          </a:ln>
        </p:spPr>
        <p:style>
          <a:lnRef idx="2">
            <a:schemeClr val="accent3"/>
          </a:lnRef>
          <a:fillRef idx="0">
            <a:schemeClr val="accent3"/>
          </a:fillRef>
          <a:effectRef idx="1">
            <a:schemeClr val="accent3"/>
          </a:effectRef>
          <a:fontRef idx="minor">
            <a:schemeClr val="tx1"/>
          </a:fontRef>
        </p:style>
      </p:cxnSp>
      <p:cxnSp>
        <p:nvCxnSpPr>
          <p:cNvPr id="16" name="Straight Connector 15">
            <a:extLst>
              <a:ext uri="{FF2B5EF4-FFF2-40B4-BE49-F238E27FC236}">
                <a16:creationId xmlns:a16="http://schemas.microsoft.com/office/drawing/2014/main" id="{75104A30-C5A5-DE4B-9350-BBC4C1EC8446}"/>
              </a:ext>
            </a:extLst>
          </p:cNvPr>
          <p:cNvCxnSpPr>
            <a:cxnSpLocks/>
          </p:cNvCxnSpPr>
          <p:nvPr/>
        </p:nvCxnSpPr>
        <p:spPr>
          <a:xfrm>
            <a:off x="4084320" y="3355242"/>
            <a:ext cx="899160" cy="0"/>
          </a:xfrm>
          <a:prstGeom prst="line">
            <a:avLst/>
          </a:prstGeom>
          <a:ln cmpd="sng">
            <a:solidFill>
              <a:srgbClr val="C00000"/>
            </a:solidFill>
          </a:ln>
        </p:spPr>
        <p:style>
          <a:lnRef idx="2">
            <a:schemeClr val="accent3"/>
          </a:lnRef>
          <a:fillRef idx="0">
            <a:schemeClr val="accent3"/>
          </a:fillRef>
          <a:effectRef idx="1">
            <a:schemeClr val="accent3"/>
          </a:effectRef>
          <a:fontRef idx="minor">
            <a:schemeClr val="tx1"/>
          </a:fontRef>
        </p:style>
      </p:cxnSp>
      <p:sp>
        <p:nvSpPr>
          <p:cNvPr id="22" name="TextBox 21">
            <a:extLst>
              <a:ext uri="{FF2B5EF4-FFF2-40B4-BE49-F238E27FC236}">
                <a16:creationId xmlns:a16="http://schemas.microsoft.com/office/drawing/2014/main" id="{80F5C63D-6E5D-8445-AABD-6A994123240E}"/>
              </a:ext>
            </a:extLst>
          </p:cNvPr>
          <p:cNvSpPr txBox="1"/>
          <p:nvPr/>
        </p:nvSpPr>
        <p:spPr>
          <a:xfrm>
            <a:off x="4084320" y="2885597"/>
            <a:ext cx="1661160" cy="461665"/>
          </a:xfrm>
          <a:prstGeom prst="rect">
            <a:avLst/>
          </a:prstGeom>
          <a:noFill/>
        </p:spPr>
        <p:txBody>
          <a:bodyPr wrap="square" rtlCol="0">
            <a:spAutoFit/>
          </a:bodyPr>
          <a:lstStyle/>
          <a:p>
            <a:r>
              <a:rPr lang="en-VN" sz="2400" dirty="0">
                <a:solidFill>
                  <a:schemeClr val="bg2"/>
                </a:solidFill>
              </a:rPr>
              <a:t>nhà</a:t>
            </a:r>
          </a:p>
        </p:txBody>
      </p:sp>
      <p:sp>
        <p:nvSpPr>
          <p:cNvPr id="23" name="TextBox 22">
            <a:extLst>
              <a:ext uri="{FF2B5EF4-FFF2-40B4-BE49-F238E27FC236}">
                <a16:creationId xmlns:a16="http://schemas.microsoft.com/office/drawing/2014/main" id="{260BD70B-90A6-6840-84E0-12F3AA209423}"/>
              </a:ext>
            </a:extLst>
          </p:cNvPr>
          <p:cNvSpPr txBox="1"/>
          <p:nvPr/>
        </p:nvSpPr>
        <p:spPr>
          <a:xfrm>
            <a:off x="4090672" y="2885596"/>
            <a:ext cx="2355850" cy="461665"/>
          </a:xfrm>
          <a:prstGeom prst="rect">
            <a:avLst/>
          </a:prstGeom>
          <a:noFill/>
        </p:spPr>
        <p:txBody>
          <a:bodyPr wrap="square" rtlCol="0">
            <a:spAutoFit/>
          </a:bodyPr>
          <a:lstStyle/>
          <a:p>
            <a:r>
              <a:rPr lang="en-VN" sz="2400" dirty="0">
                <a:solidFill>
                  <a:schemeClr val="bg2"/>
                </a:solidFill>
              </a:rPr>
              <a:t>chùa</a:t>
            </a:r>
          </a:p>
        </p:txBody>
      </p:sp>
      <p:sp>
        <p:nvSpPr>
          <p:cNvPr id="24" name="TextBox 23">
            <a:extLst>
              <a:ext uri="{FF2B5EF4-FFF2-40B4-BE49-F238E27FC236}">
                <a16:creationId xmlns:a16="http://schemas.microsoft.com/office/drawing/2014/main" id="{69E63095-0B4A-E944-A089-558F52C9C27E}"/>
              </a:ext>
            </a:extLst>
          </p:cNvPr>
          <p:cNvSpPr txBox="1"/>
          <p:nvPr/>
        </p:nvSpPr>
        <p:spPr>
          <a:xfrm>
            <a:off x="3931921" y="2893577"/>
            <a:ext cx="1965958" cy="461665"/>
          </a:xfrm>
          <a:prstGeom prst="rect">
            <a:avLst/>
          </a:prstGeom>
          <a:noFill/>
        </p:spPr>
        <p:txBody>
          <a:bodyPr wrap="square" rtlCol="0">
            <a:spAutoFit/>
          </a:bodyPr>
          <a:lstStyle/>
          <a:p>
            <a:r>
              <a:rPr lang="en-VN" sz="2400" dirty="0">
                <a:solidFill>
                  <a:schemeClr val="bg2"/>
                </a:solidFill>
              </a:rPr>
              <a:t>trường</a:t>
            </a:r>
          </a:p>
        </p:txBody>
      </p:sp>
      <p:sp>
        <p:nvSpPr>
          <p:cNvPr id="26" name="TextBox 25">
            <a:extLst>
              <a:ext uri="{FF2B5EF4-FFF2-40B4-BE49-F238E27FC236}">
                <a16:creationId xmlns:a16="http://schemas.microsoft.com/office/drawing/2014/main" id="{55ADA364-4529-F545-8FA2-DA28B34A4595}"/>
              </a:ext>
            </a:extLst>
          </p:cNvPr>
          <p:cNvSpPr txBox="1"/>
          <p:nvPr/>
        </p:nvSpPr>
        <p:spPr>
          <a:xfrm>
            <a:off x="4069080" y="2877615"/>
            <a:ext cx="1402080" cy="461665"/>
          </a:xfrm>
          <a:prstGeom prst="rect">
            <a:avLst/>
          </a:prstGeom>
          <a:noFill/>
        </p:spPr>
        <p:txBody>
          <a:bodyPr wrap="square" rtlCol="0">
            <a:spAutoFit/>
          </a:bodyPr>
          <a:lstStyle/>
          <a:p>
            <a:r>
              <a:rPr lang="en-VN" sz="2400" dirty="0">
                <a:solidFill>
                  <a:schemeClr val="bg2"/>
                </a:solidFill>
              </a:rPr>
              <a:t>lớp</a:t>
            </a:r>
          </a:p>
        </p:txBody>
      </p:sp>
      <p:sp>
        <p:nvSpPr>
          <p:cNvPr id="27" name="TextBox 26">
            <a:extLst>
              <a:ext uri="{FF2B5EF4-FFF2-40B4-BE49-F238E27FC236}">
                <a16:creationId xmlns:a16="http://schemas.microsoft.com/office/drawing/2014/main" id="{50DA3AFB-3E19-BB43-9A77-5FCC0929038F}"/>
              </a:ext>
            </a:extLst>
          </p:cNvPr>
          <p:cNvSpPr txBox="1"/>
          <p:nvPr/>
        </p:nvSpPr>
        <p:spPr>
          <a:xfrm>
            <a:off x="1767840" y="4953000"/>
            <a:ext cx="9601200" cy="523220"/>
          </a:xfrm>
          <a:prstGeom prst="rect">
            <a:avLst/>
          </a:prstGeom>
          <a:pattFill prst="dotGrid">
            <a:fgClr>
              <a:schemeClr val="accent5">
                <a:lumMod val="60000"/>
                <a:lumOff val="40000"/>
              </a:schemeClr>
            </a:fgClr>
            <a:bgClr>
              <a:schemeClr val="bg1"/>
            </a:bgClr>
          </a:pattFill>
          <a:ln>
            <a:gradFill>
              <a:gsLst>
                <a:gs pos="10000">
                  <a:schemeClr val="accent5"/>
                </a:gs>
                <a:gs pos="9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en-US" sz="2800" dirty="0">
                <a:solidFill>
                  <a:schemeClr val="tx1"/>
                </a:solidFill>
              </a:rPr>
              <a:t>            H</a:t>
            </a:r>
            <a:r>
              <a:rPr lang="en-VN" sz="2800" dirty="0">
                <a:solidFill>
                  <a:schemeClr val="tx1"/>
                </a:solidFill>
              </a:rPr>
              <a:t>ai câu văn hoàn toàn không liên kết với nhau.</a:t>
            </a:r>
          </a:p>
        </p:txBody>
      </p:sp>
      <p:sp>
        <p:nvSpPr>
          <p:cNvPr id="28" name="Notched Right Arrow 27">
            <a:extLst>
              <a:ext uri="{FF2B5EF4-FFF2-40B4-BE49-F238E27FC236}">
                <a16:creationId xmlns:a16="http://schemas.microsoft.com/office/drawing/2014/main" id="{6FF89870-58C3-3B4D-8526-C773EB20BAC6}"/>
              </a:ext>
            </a:extLst>
          </p:cNvPr>
          <p:cNvSpPr/>
          <p:nvPr/>
        </p:nvSpPr>
        <p:spPr>
          <a:xfrm>
            <a:off x="1981200" y="5014555"/>
            <a:ext cx="885190" cy="39564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545900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0" nodeType="clickEffect">
                                  <p:stCondLst>
                                    <p:cond delay="0"/>
                                  </p:stCondLst>
                                  <p:childTnLst>
                                    <p:animEffect transition="out" filter="blinds(horizontal)">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1" nodeType="clickEffect">
                                  <p:stCondLst>
                                    <p:cond delay="0"/>
                                  </p:stCondLst>
                                  <p:childTnLst>
                                    <p:animEffect transition="out" filter="blinds(horizontal)">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1" nodeType="clickEffect">
                                  <p:stCondLst>
                                    <p:cond delay="0"/>
                                  </p:stCondLst>
                                  <p:childTnLst>
                                    <p:animEffect transition="out" filter="blinds(horizontal)">
                                      <p:cBhvr>
                                        <p:cTn id="44" dur="500"/>
                                        <p:tgtEl>
                                          <p:spTgt spid="23"/>
                                        </p:tgtEl>
                                      </p:cBhvr>
                                    </p:animEffect>
                                    <p:set>
                                      <p:cBhvr>
                                        <p:cTn id="45" dur="1" fill="hold">
                                          <p:stCondLst>
                                            <p:cond delay="499"/>
                                          </p:stCondLst>
                                        </p:cTn>
                                        <p:tgtEl>
                                          <p:spTgt spid="2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grpId="1" nodeType="clickEffect">
                                  <p:stCondLst>
                                    <p:cond delay="0"/>
                                  </p:stCondLst>
                                  <p:childTnLst>
                                    <p:animEffect transition="out" filter="blinds(horizontal)">
                                      <p:cBhvr>
                                        <p:cTn id="55" dur="500"/>
                                        <p:tgtEl>
                                          <p:spTgt spid="24"/>
                                        </p:tgtEl>
                                      </p:cBhvr>
                                    </p:animEffect>
                                    <p:set>
                                      <p:cBhvr>
                                        <p:cTn id="56" dur="1" fill="hold">
                                          <p:stCondLst>
                                            <p:cond delay="499"/>
                                          </p:stCondLst>
                                        </p:cTn>
                                        <p:tgtEl>
                                          <p:spTgt spid="2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linds(horizontal)">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checkerboard(across)">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2" grpId="0"/>
      <p:bldP spid="22" grpId="1"/>
      <p:bldP spid="23" grpId="0"/>
      <p:bldP spid="23" grpId="1"/>
      <p:bldP spid="24" grpId="0"/>
      <p:bldP spid="24" grpId="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CF359A1-9E8D-9F4C-9CBF-8FB2A4414BD3}"/>
              </a:ext>
            </a:extLst>
          </p:cNvPr>
          <p:cNvSpPr txBox="1"/>
          <p:nvPr/>
        </p:nvSpPr>
        <p:spPr>
          <a:xfrm>
            <a:off x="2532380" y="853655"/>
            <a:ext cx="8763000" cy="2418804"/>
          </a:xfrm>
          <a:prstGeom prst="rect">
            <a:avLst/>
          </a:prstGeom>
          <a:noFill/>
        </p:spPr>
        <p:txBody>
          <a:bodyPr wrap="square">
            <a:spAutoFit/>
          </a:bodyPr>
          <a:lstStyle/>
          <a:p>
            <a:pPr marL="107950" marR="0" lvl="0" indent="0" algn="l" defTabSz="914400" rtl="0" eaLnBrk="1" fontAlgn="auto" latinLnBrk="0" hangingPunct="1">
              <a:lnSpc>
                <a:spcPct val="150000"/>
              </a:lnSpc>
              <a:spcBef>
                <a:spcPts val="0"/>
              </a:spcBef>
              <a:spcAft>
                <a:spcPts val="0"/>
              </a:spcAft>
              <a:buClr>
                <a:srgbClr val="77634E"/>
              </a:buClr>
              <a:buSzPts val="1900"/>
              <a:buFont typeface="Mali Medium"/>
              <a:buNone/>
              <a:tabLst/>
              <a:defRPr/>
            </a:pPr>
            <a:r>
              <a:rPr kumimoji="0" lang="vi-VN" sz="2600" b="0" i="0" u="none" strike="noStrike" kern="0" cap="none" spc="0" normalizeH="0" baseline="0" noProof="0" dirty="0">
                <a:ln>
                  <a:noFill/>
                </a:ln>
                <a:solidFill>
                  <a:srgbClr val="77634E"/>
                </a:solidFill>
                <a:effectLst/>
                <a:uLnTx/>
                <a:uFillTx/>
                <a:latin typeface="Arial" panose="020B0604020202020204" pitchFamily="34" charset="0"/>
                <a:cs typeface="Mali Medium"/>
                <a:sym typeface="Mali Medium"/>
              </a:rPr>
              <a:t>         </a:t>
            </a:r>
            <a:r>
              <a:rPr kumimoji="0" lang="vi-VN" sz="2600" b="0" i="0" u="sng" strike="noStrike" kern="0" cap="none" spc="0" normalizeH="0" baseline="0" noProof="0" dirty="0">
                <a:ln>
                  <a:noFill/>
                </a:ln>
                <a:solidFill>
                  <a:srgbClr val="77634E"/>
                </a:solidFill>
                <a:effectLst/>
                <a:uLnTx/>
                <a:uFillTx/>
                <a:latin typeface="Arial" panose="020B0604020202020204" pitchFamily="34" charset="0"/>
                <a:cs typeface="Mali Medium"/>
                <a:sym typeface="Mali Medium"/>
              </a:rPr>
              <a:t>Đền </a:t>
            </a:r>
            <a:r>
              <a:rPr kumimoji="0" lang="vi-VN" sz="2600" b="0" i="0" u="none" strike="noStrike" kern="0" cap="none" spc="0" normalizeH="0" baseline="0" noProof="0" dirty="0">
                <a:ln>
                  <a:noFill/>
                </a:ln>
                <a:solidFill>
                  <a:srgbClr val="77634E"/>
                </a:solidFill>
                <a:effectLst/>
                <a:uLnTx/>
                <a:uFillTx/>
                <a:latin typeface="Arial" panose="020B0604020202020204" pitchFamily="34" charset="0"/>
                <a:cs typeface="Mali Medium"/>
                <a:sym typeface="Mali Medium"/>
              </a:rPr>
              <a:t>Thượng nằm chót vót trên đỉnh núi Nghĩa Lĩnh. </a:t>
            </a:r>
            <a:r>
              <a:rPr kumimoji="0" lang="vi-VN" sz="2600" b="0" i="1" u="none" strike="noStrike" kern="0" cap="none" spc="0" normalizeH="0" baseline="0" noProof="0" dirty="0">
                <a:ln>
                  <a:noFill/>
                </a:ln>
                <a:solidFill>
                  <a:srgbClr val="77634E"/>
                </a:solidFill>
                <a:effectLst/>
                <a:uLnTx/>
                <a:uFillTx/>
                <a:latin typeface="Arial" panose="020B0604020202020204" pitchFamily="34" charset="0"/>
                <a:cs typeface="Mali Medium"/>
                <a:sym typeface="Mali Medium"/>
              </a:rPr>
              <a:t>Trước </a:t>
            </a:r>
            <a:r>
              <a:rPr kumimoji="0" lang="vi-VN" sz="2600" b="0" i="1" u="sng" strike="noStrike" kern="0" cap="none" spc="0" normalizeH="0" baseline="0" noProof="0" dirty="0">
                <a:ln>
                  <a:noFill/>
                </a:ln>
                <a:solidFill>
                  <a:srgbClr val="77634E"/>
                </a:solidFill>
                <a:effectLst/>
                <a:uLnTx/>
                <a:uFillTx/>
                <a:latin typeface="Arial" panose="020B0604020202020204" pitchFamily="34" charset="0"/>
                <a:cs typeface="Mali Medium"/>
                <a:sym typeface="Mali Medium"/>
              </a:rPr>
              <a:t>đền</a:t>
            </a:r>
            <a:r>
              <a:rPr kumimoji="0" lang="vi-VN" sz="2600" b="0" i="1" u="none" strike="noStrike" kern="0" cap="none" spc="0" normalizeH="0" baseline="0" noProof="0" dirty="0">
                <a:ln>
                  <a:noFill/>
                </a:ln>
                <a:solidFill>
                  <a:srgbClr val="77634E"/>
                </a:solidFill>
                <a:effectLst/>
                <a:uLnTx/>
                <a:uFillTx/>
                <a:latin typeface="Arial" panose="020B0604020202020204" pitchFamily="34" charset="0"/>
                <a:cs typeface="Mali Medium"/>
                <a:sym typeface="Mali Medium"/>
              </a:rPr>
              <a:t>, những khóm hải đường đâm bông rực đỏ, những cánh bướm nhiều màu sắc bay dập dờn như đang múa quạt xòe hoa.</a:t>
            </a:r>
          </a:p>
        </p:txBody>
      </p:sp>
      <p:pic>
        <p:nvPicPr>
          <p:cNvPr id="11" name="Graphic 10" descr="Badge 1 with solid fill">
            <a:extLst>
              <a:ext uri="{FF2B5EF4-FFF2-40B4-BE49-F238E27FC236}">
                <a16:creationId xmlns:a16="http://schemas.microsoft.com/office/drawing/2014/main" id="{78371930-DFBB-9D40-9787-BF260BEBEB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01340" y="746183"/>
            <a:ext cx="457200" cy="457200"/>
          </a:xfrm>
          <a:prstGeom prst="rect">
            <a:avLst/>
          </a:prstGeom>
        </p:spPr>
      </p:pic>
      <p:pic>
        <p:nvPicPr>
          <p:cNvPr id="12" name="Graphic 11" descr="Badge with solid fill">
            <a:extLst>
              <a:ext uri="{FF2B5EF4-FFF2-40B4-BE49-F238E27FC236}">
                <a16:creationId xmlns:a16="http://schemas.microsoft.com/office/drawing/2014/main" id="{07FED85A-E5D1-5F4E-AE1F-1C0E4B3C12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9660" y="1203383"/>
            <a:ext cx="457200" cy="457200"/>
          </a:xfrm>
          <a:prstGeom prst="rect">
            <a:avLst/>
          </a:prstGeom>
        </p:spPr>
      </p:pic>
      <p:sp>
        <p:nvSpPr>
          <p:cNvPr id="13" name="Rectangular Callout 12">
            <a:extLst>
              <a:ext uri="{FF2B5EF4-FFF2-40B4-BE49-F238E27FC236}">
                <a16:creationId xmlns:a16="http://schemas.microsoft.com/office/drawing/2014/main" id="{9EE713CC-A3BE-1B45-AF7A-01657BF1D0FF}"/>
              </a:ext>
            </a:extLst>
          </p:cNvPr>
          <p:cNvSpPr/>
          <p:nvPr/>
        </p:nvSpPr>
        <p:spPr>
          <a:xfrm>
            <a:off x="769620" y="3632494"/>
            <a:ext cx="4663440" cy="1844040"/>
          </a:xfrm>
          <a:prstGeom prst="wedgeRectCallout">
            <a:avLst>
              <a:gd name="adj1" fmla="val -29330"/>
              <a:gd name="adj2" fmla="val 68285"/>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VN" sz="2400" dirty="0"/>
              <a:t>                  Việc lặp lại từ “đền” </a:t>
            </a:r>
          </a:p>
          <a:p>
            <a:pPr algn="ctr"/>
            <a:r>
              <a:rPr lang="en-VN" sz="2400" dirty="0"/>
              <a:t>            có tác dụng gì?</a:t>
            </a:r>
          </a:p>
        </p:txBody>
      </p:sp>
      <p:sp>
        <p:nvSpPr>
          <p:cNvPr id="14" name="Rectangle 13">
            <a:extLst>
              <a:ext uri="{FF2B5EF4-FFF2-40B4-BE49-F238E27FC236}">
                <a16:creationId xmlns:a16="http://schemas.microsoft.com/office/drawing/2014/main" id="{8DFAE24F-D790-F14B-99AC-407DE4129A44}"/>
              </a:ext>
            </a:extLst>
          </p:cNvPr>
          <p:cNvSpPr/>
          <p:nvPr/>
        </p:nvSpPr>
        <p:spPr>
          <a:xfrm>
            <a:off x="6248400" y="3429001"/>
            <a:ext cx="5046980" cy="2575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sz="2200" dirty="0"/>
              <a:t> </a:t>
            </a:r>
          </a:p>
        </p:txBody>
      </p:sp>
      <p:sp>
        <p:nvSpPr>
          <p:cNvPr id="15" name="TextBox 14">
            <a:extLst>
              <a:ext uri="{FF2B5EF4-FFF2-40B4-BE49-F238E27FC236}">
                <a16:creationId xmlns:a16="http://schemas.microsoft.com/office/drawing/2014/main" id="{68BDF9EB-DCD1-7643-8F3E-3C51B44CEFC5}"/>
              </a:ext>
            </a:extLst>
          </p:cNvPr>
          <p:cNvSpPr txBox="1"/>
          <p:nvPr/>
        </p:nvSpPr>
        <p:spPr>
          <a:xfrm>
            <a:off x="7965440" y="3632494"/>
            <a:ext cx="3329940" cy="2308324"/>
          </a:xfrm>
          <a:prstGeom prst="rect">
            <a:avLst/>
          </a:prstGeom>
          <a:noFill/>
        </p:spPr>
        <p:txBody>
          <a:bodyPr wrap="square" rtlCol="0">
            <a:spAutoFit/>
          </a:bodyPr>
          <a:lstStyle/>
          <a:p>
            <a:pPr algn="ctr"/>
            <a:r>
              <a:rPr lang="en-VN" sz="2400" dirty="0">
                <a:solidFill>
                  <a:schemeClr val="bg1"/>
                </a:solidFill>
              </a:rPr>
              <a:t>Việc lặp lại từ “đền” ở câu 2 đã tạo nên sự liên kết chặt chẽ về nội dung với câu 1. </a:t>
            </a:r>
          </a:p>
          <a:p>
            <a:pPr algn="ctr"/>
            <a:r>
              <a:rPr lang="en-VN" sz="2400" dirty="0">
                <a:solidFill>
                  <a:schemeClr val="bg1"/>
                </a:solidFill>
              </a:rPr>
              <a:t>Đây là liên kết câu bằng cách lặp từ ngữ</a:t>
            </a:r>
          </a:p>
        </p:txBody>
      </p:sp>
      <p:pic>
        <p:nvPicPr>
          <p:cNvPr id="7172" name="Picture 4">
            <a:extLst>
              <a:ext uri="{FF2B5EF4-FFF2-40B4-BE49-F238E27FC236}">
                <a16:creationId xmlns:a16="http://schemas.microsoft.com/office/drawing/2014/main" id="{DE213220-E8B2-BE40-B07F-F52565F78E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620" y="3886494"/>
            <a:ext cx="146304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Lightbulb ">
            <a:extLst>
              <a:ext uri="{FF2B5EF4-FFF2-40B4-BE49-F238E27FC236}">
                <a16:creationId xmlns:a16="http://schemas.microsoft.com/office/drawing/2014/main" id="{D6F4D96B-336D-0F4A-9716-F070DBCBA9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9840" y="3850934"/>
            <a:ext cx="1625600" cy="162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74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p:cTn id="13" dur="1000" fill="hold"/>
                                        <p:tgtEl>
                                          <p:spTgt spid="7172"/>
                                        </p:tgtEl>
                                        <p:attrNameLst>
                                          <p:attrName>ppt_w</p:attrName>
                                        </p:attrNameLst>
                                      </p:cBhvr>
                                      <p:tavLst>
                                        <p:tav tm="0">
                                          <p:val>
                                            <p:strVal val="#ppt_w*0.70"/>
                                          </p:val>
                                        </p:tav>
                                        <p:tav tm="100000">
                                          <p:val>
                                            <p:strVal val="#ppt_w"/>
                                          </p:val>
                                        </p:tav>
                                      </p:tavLst>
                                    </p:anim>
                                    <p:anim calcmode="lin" valueType="num">
                                      <p:cBhvr>
                                        <p:cTn id="14" dur="1000" fill="hold"/>
                                        <p:tgtEl>
                                          <p:spTgt spid="7172"/>
                                        </p:tgtEl>
                                        <p:attrNameLst>
                                          <p:attrName>ppt_h</p:attrName>
                                        </p:attrNameLst>
                                      </p:cBhvr>
                                      <p:tavLst>
                                        <p:tav tm="0">
                                          <p:val>
                                            <p:strVal val="#ppt_h"/>
                                          </p:val>
                                        </p:tav>
                                        <p:tav tm="100000">
                                          <p:val>
                                            <p:strVal val="#ppt_h"/>
                                          </p:val>
                                        </p:tav>
                                      </p:tavLst>
                                    </p:anim>
                                    <p:animEffect transition="in" filter="fade">
                                      <p:cBhvr>
                                        <p:cTn id="15" dur="1000"/>
                                        <p:tgtEl>
                                          <p:spTgt spid="717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7172"/>
                                        </p:tgtEl>
                                      </p:cBhvr>
                                    </p:animEffect>
                                    <p:set>
                                      <p:cBhvr>
                                        <p:cTn id="25" dur="1" fill="hold">
                                          <p:stCondLst>
                                            <p:cond delay="499"/>
                                          </p:stCondLst>
                                        </p:cTn>
                                        <p:tgtEl>
                                          <p:spTgt spid="717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7176"/>
                                        </p:tgtEl>
                                        <p:attrNameLst>
                                          <p:attrName>style.visibility</p:attrName>
                                        </p:attrNameLst>
                                      </p:cBhvr>
                                      <p:to>
                                        <p:strVal val="visible"/>
                                      </p:to>
                                    </p:set>
                                    <p:animEffect transition="in" filter="checkerboard(across)">
                                      <p:cBhvr>
                                        <p:cTn id="41"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21"/>
        <p:cNvGrpSpPr/>
        <p:nvPr/>
      </p:nvGrpSpPr>
      <p:grpSpPr>
        <a:xfrm>
          <a:off x="0" y="0"/>
          <a:ext cx="0" cy="0"/>
          <a:chOff x="0" y="0"/>
          <a:chExt cx="0" cy="0"/>
        </a:xfrm>
      </p:grpSpPr>
      <p:sp>
        <p:nvSpPr>
          <p:cNvPr id="3522" name="Google Shape;3522;p32"/>
          <p:cNvSpPr txBox="1">
            <a:spLocks noGrp="1"/>
          </p:cNvSpPr>
          <p:nvPr>
            <p:ph type="title"/>
          </p:nvPr>
        </p:nvSpPr>
        <p:spPr>
          <a:xfrm>
            <a:off x="2836732" y="2124779"/>
            <a:ext cx="8756100" cy="3160800"/>
          </a:xfrm>
          <a:prstGeom prst="rect">
            <a:avLst/>
          </a:prstGeom>
        </p:spPr>
        <p:txBody>
          <a:bodyPr spcFirstLastPara="1" wrap="square" lIns="121900" tIns="121900" rIns="121900" bIns="121900" anchor="ctr" anchorCtr="0">
            <a:noAutofit/>
          </a:bodyPr>
          <a:lstStyle/>
          <a:p>
            <a:pPr lvl="0" algn="l"/>
            <a:r>
              <a:rPr lang="en-US" sz="3200" dirty="0">
                <a:latin typeface="Arial" charset="0"/>
              </a:rPr>
              <a:t>1. </a:t>
            </a:r>
            <a:r>
              <a:rPr lang="en-US" sz="3200" dirty="0" err="1">
                <a:latin typeface="Arial" charset="0"/>
              </a:rPr>
              <a:t>Trong</a:t>
            </a:r>
            <a:r>
              <a:rPr lang="en-US" sz="3200" dirty="0">
                <a:latin typeface="Arial" charset="0"/>
              </a:rPr>
              <a:t> </a:t>
            </a:r>
            <a:r>
              <a:rPr lang="en-US" sz="3200" dirty="0" err="1">
                <a:latin typeface="Arial" charset="0"/>
              </a:rPr>
              <a:t>bài</a:t>
            </a:r>
            <a:r>
              <a:rPr lang="en-US" sz="3200" dirty="0">
                <a:latin typeface="Arial" charset="0"/>
              </a:rPr>
              <a:t> v</a:t>
            </a:r>
            <a:r>
              <a:rPr lang="vi-VN" sz="3200" dirty="0">
                <a:latin typeface="Arial" charset="0"/>
              </a:rPr>
              <a:t>ă</a:t>
            </a:r>
            <a:r>
              <a:rPr lang="en-US" sz="3200" dirty="0">
                <a:latin typeface="Arial" charset="0"/>
              </a:rPr>
              <a:t>n, </a:t>
            </a:r>
            <a:r>
              <a:rPr lang="vi-VN" sz="3200" dirty="0">
                <a:latin typeface="Arial" charset="0"/>
              </a:rPr>
              <a:t>đ</a:t>
            </a:r>
            <a:r>
              <a:rPr lang="en-US" sz="3200" dirty="0" err="1">
                <a:latin typeface="Arial" charset="0"/>
              </a:rPr>
              <a:t>oạn</a:t>
            </a:r>
            <a:r>
              <a:rPr lang="en-US" sz="3200" dirty="0">
                <a:latin typeface="Arial" charset="0"/>
              </a:rPr>
              <a:t> v</a:t>
            </a:r>
            <a:r>
              <a:rPr lang="vi-VN" sz="3200" dirty="0">
                <a:latin typeface="Arial" charset="0"/>
              </a:rPr>
              <a:t>ă</a:t>
            </a:r>
            <a:r>
              <a:rPr lang="en-US" sz="3200" dirty="0">
                <a:latin typeface="Arial" charset="0"/>
              </a:rPr>
              <a:t>n, </a:t>
            </a:r>
            <a:r>
              <a:rPr lang="en-US" sz="3200" dirty="0" err="1">
                <a:latin typeface="Arial" charset="0"/>
              </a:rPr>
              <a:t>các</a:t>
            </a:r>
            <a:r>
              <a:rPr lang="en-US" sz="3200" dirty="0">
                <a:latin typeface="Arial" charset="0"/>
              </a:rPr>
              <a:t> </a:t>
            </a:r>
            <a:r>
              <a:rPr lang="en-US" sz="3200" dirty="0" err="1">
                <a:latin typeface="Arial" charset="0"/>
              </a:rPr>
              <a:t>câu</a:t>
            </a:r>
            <a:r>
              <a:rPr lang="en-US" sz="3200" dirty="0">
                <a:latin typeface="Arial" charset="0"/>
              </a:rPr>
              <a:t> </a:t>
            </a:r>
            <a:r>
              <a:rPr lang="en-US" sz="3200" dirty="0" err="1">
                <a:latin typeface="Arial" charset="0"/>
              </a:rPr>
              <a:t>cần</a:t>
            </a:r>
            <a:r>
              <a:rPr lang="en-US" sz="3200" dirty="0">
                <a:latin typeface="Arial" charset="0"/>
              </a:rPr>
              <a:t> </a:t>
            </a:r>
            <a:r>
              <a:rPr lang="en-US" sz="3200" dirty="0" err="1">
                <a:latin typeface="Arial" charset="0"/>
              </a:rPr>
              <a:t>phải</a:t>
            </a:r>
            <a:r>
              <a:rPr lang="en-US" sz="3200" dirty="0">
                <a:latin typeface="Arial" charset="0"/>
              </a:rPr>
              <a:t> </a:t>
            </a:r>
            <a:r>
              <a:rPr lang="en-US" sz="3200" b="1" i="1" dirty="0" err="1">
                <a:latin typeface="Arial" charset="0"/>
              </a:rPr>
              <a:t>liên</a:t>
            </a:r>
            <a:r>
              <a:rPr lang="en-US" sz="3200" b="1" i="1" dirty="0">
                <a:latin typeface="Arial" charset="0"/>
              </a:rPr>
              <a:t> </a:t>
            </a:r>
            <a:r>
              <a:rPr lang="en-US" sz="3200" b="1" i="1" dirty="0" err="1">
                <a:latin typeface="Arial" charset="0"/>
              </a:rPr>
              <a:t>kết</a:t>
            </a:r>
            <a:r>
              <a:rPr lang="en-US" sz="3200" dirty="0">
                <a:latin typeface="Arial" charset="0"/>
              </a:rPr>
              <a:t> </a:t>
            </a:r>
            <a:r>
              <a:rPr lang="en-US" sz="3200" dirty="0" err="1">
                <a:latin typeface="Arial" charset="0"/>
              </a:rPr>
              <a:t>chặt</a:t>
            </a:r>
            <a:r>
              <a:rPr lang="en-US" sz="3200" dirty="0">
                <a:latin typeface="Arial" charset="0"/>
              </a:rPr>
              <a:t> </a:t>
            </a:r>
            <a:r>
              <a:rPr lang="en-US" sz="3200" dirty="0" err="1">
                <a:latin typeface="Arial" charset="0"/>
              </a:rPr>
              <a:t>chẽ</a:t>
            </a:r>
            <a:r>
              <a:rPr lang="en-US" sz="3200" dirty="0">
                <a:latin typeface="Arial" charset="0"/>
              </a:rPr>
              <a:t> </a:t>
            </a:r>
            <a:r>
              <a:rPr lang="en-US" sz="3200" dirty="0" err="1">
                <a:latin typeface="Arial" charset="0"/>
              </a:rPr>
              <a:t>với</a:t>
            </a:r>
            <a:r>
              <a:rPr lang="en-US" sz="3200" dirty="0">
                <a:latin typeface="Arial" charset="0"/>
              </a:rPr>
              <a:t> </a:t>
            </a:r>
            <a:r>
              <a:rPr lang="en-US" sz="3200" dirty="0" err="1">
                <a:latin typeface="Arial" charset="0"/>
              </a:rPr>
              <a:t>nhau</a:t>
            </a:r>
            <a:r>
              <a:rPr lang="en-US" sz="3200" dirty="0">
                <a:latin typeface="Arial" charset="0"/>
              </a:rPr>
              <a:t>.</a:t>
            </a:r>
            <a:br>
              <a:rPr lang="en-US" sz="3200" dirty="0">
                <a:latin typeface="Arial" charset="0"/>
              </a:rPr>
            </a:br>
            <a:br>
              <a:rPr lang="en-US" sz="3200" dirty="0">
                <a:latin typeface="Arial" charset="0"/>
              </a:rPr>
            </a:br>
            <a:r>
              <a:rPr lang="en-US" sz="3200" dirty="0">
                <a:latin typeface="Arial" charset="0"/>
              </a:rPr>
              <a:t>2. </a:t>
            </a:r>
            <a:r>
              <a:rPr lang="en-US" sz="3200" dirty="0" err="1">
                <a:latin typeface="Arial" charset="0"/>
              </a:rPr>
              <a:t>Để</a:t>
            </a:r>
            <a:r>
              <a:rPr lang="en-US" sz="3200" dirty="0">
                <a:latin typeface="Arial" charset="0"/>
              </a:rPr>
              <a:t> </a:t>
            </a:r>
            <a:r>
              <a:rPr lang="en-US" sz="3200" dirty="0" err="1">
                <a:latin typeface="Arial" charset="0"/>
              </a:rPr>
              <a:t>liên</a:t>
            </a:r>
            <a:r>
              <a:rPr lang="en-US" sz="3200" dirty="0">
                <a:latin typeface="Arial" charset="0"/>
              </a:rPr>
              <a:t> </a:t>
            </a:r>
            <a:r>
              <a:rPr lang="en-US" sz="3200" dirty="0" err="1">
                <a:latin typeface="Arial" charset="0"/>
              </a:rPr>
              <a:t>kết</a:t>
            </a:r>
            <a:r>
              <a:rPr lang="en-US" sz="3200" dirty="0">
                <a:latin typeface="Arial" charset="0"/>
              </a:rPr>
              <a:t> </a:t>
            </a:r>
            <a:r>
              <a:rPr lang="en-US" sz="3200" dirty="0" err="1">
                <a:latin typeface="Arial" charset="0"/>
              </a:rPr>
              <a:t>một</a:t>
            </a:r>
            <a:r>
              <a:rPr lang="en-US" sz="3200" dirty="0">
                <a:latin typeface="Arial" charset="0"/>
              </a:rPr>
              <a:t> </a:t>
            </a:r>
            <a:r>
              <a:rPr lang="en-US" sz="3200" dirty="0" err="1">
                <a:latin typeface="Arial" charset="0"/>
              </a:rPr>
              <a:t>câu</a:t>
            </a:r>
            <a:r>
              <a:rPr lang="en-US" sz="3200" dirty="0">
                <a:latin typeface="Arial" charset="0"/>
              </a:rPr>
              <a:t> </a:t>
            </a:r>
            <a:r>
              <a:rPr lang="en-US" sz="3200" dirty="0" err="1">
                <a:latin typeface="Arial" charset="0"/>
              </a:rPr>
              <a:t>với</a:t>
            </a:r>
            <a:r>
              <a:rPr lang="en-US" sz="3200" dirty="0">
                <a:latin typeface="Arial" charset="0"/>
              </a:rPr>
              <a:t> </a:t>
            </a:r>
            <a:r>
              <a:rPr lang="en-US" sz="3200" dirty="0" err="1">
                <a:latin typeface="Arial" charset="0"/>
              </a:rPr>
              <a:t>câu</a:t>
            </a:r>
            <a:r>
              <a:rPr lang="en-US" sz="3200" dirty="0">
                <a:latin typeface="Arial" charset="0"/>
              </a:rPr>
              <a:t> </a:t>
            </a:r>
            <a:r>
              <a:rPr lang="vi-VN" sz="3200" dirty="0">
                <a:latin typeface="Arial" charset="0"/>
              </a:rPr>
              <a:t>đ</a:t>
            </a:r>
            <a:r>
              <a:rPr lang="en-US" sz="3200" dirty="0" err="1">
                <a:latin typeface="Arial" charset="0"/>
              </a:rPr>
              <a:t>ứng</a:t>
            </a:r>
            <a:r>
              <a:rPr lang="en-US" sz="3200" dirty="0">
                <a:latin typeface="Arial" charset="0"/>
              </a:rPr>
              <a:t> tr</a:t>
            </a:r>
            <a:r>
              <a:rPr lang="vi-VN" sz="3200" dirty="0">
                <a:latin typeface="Arial" charset="0"/>
              </a:rPr>
              <a:t>ư</a:t>
            </a:r>
            <a:r>
              <a:rPr lang="en-US" sz="3200" dirty="0" err="1">
                <a:latin typeface="Arial" charset="0"/>
              </a:rPr>
              <a:t>ớc</a:t>
            </a:r>
            <a:r>
              <a:rPr lang="en-US" sz="3200" dirty="0">
                <a:latin typeface="Arial" charset="0"/>
              </a:rPr>
              <a:t> </a:t>
            </a:r>
            <a:r>
              <a:rPr lang="en-US" sz="3200" dirty="0" err="1">
                <a:latin typeface="Arial" charset="0"/>
              </a:rPr>
              <a:t>nó</a:t>
            </a:r>
            <a:r>
              <a:rPr lang="en-US" sz="3200" dirty="0">
                <a:latin typeface="Arial" charset="0"/>
              </a:rPr>
              <a:t>, ta </a:t>
            </a:r>
            <a:r>
              <a:rPr lang="en-US" sz="3200" dirty="0" err="1">
                <a:latin typeface="Arial" charset="0"/>
              </a:rPr>
              <a:t>có</a:t>
            </a:r>
            <a:r>
              <a:rPr lang="en-US" sz="3200" dirty="0">
                <a:latin typeface="Arial" charset="0"/>
              </a:rPr>
              <a:t> </a:t>
            </a:r>
            <a:r>
              <a:rPr lang="en-US" sz="3200" dirty="0" err="1">
                <a:latin typeface="Arial" charset="0"/>
              </a:rPr>
              <a:t>thể</a:t>
            </a:r>
            <a:r>
              <a:rPr lang="en-US" sz="3200" dirty="0">
                <a:latin typeface="Arial" charset="0"/>
              </a:rPr>
              <a:t> </a:t>
            </a:r>
            <a:r>
              <a:rPr lang="en-US" sz="3200" b="1" i="1" dirty="0" err="1">
                <a:latin typeface="Arial" charset="0"/>
              </a:rPr>
              <a:t>lặp</a:t>
            </a:r>
            <a:r>
              <a:rPr lang="en-US" sz="3200" b="1" i="1" dirty="0">
                <a:latin typeface="Arial" charset="0"/>
              </a:rPr>
              <a:t> </a:t>
            </a:r>
            <a:r>
              <a:rPr lang="en-US" sz="3200" b="1" i="1" dirty="0" err="1">
                <a:latin typeface="Arial" charset="0"/>
              </a:rPr>
              <a:t>lại</a:t>
            </a:r>
            <a:r>
              <a:rPr lang="en-US" sz="3200" b="1" i="1" dirty="0">
                <a:latin typeface="Arial" charset="0"/>
              </a:rPr>
              <a:t> </a:t>
            </a:r>
            <a:r>
              <a:rPr lang="en-US" sz="3200" dirty="0" err="1">
                <a:latin typeface="Arial" charset="0"/>
              </a:rPr>
              <a:t>trong</a:t>
            </a:r>
            <a:r>
              <a:rPr lang="en-US" sz="3200" dirty="0">
                <a:latin typeface="Arial" charset="0"/>
              </a:rPr>
              <a:t> </a:t>
            </a:r>
            <a:r>
              <a:rPr lang="en-US" sz="3200" dirty="0" err="1">
                <a:latin typeface="Arial" charset="0"/>
              </a:rPr>
              <a:t>câu</a:t>
            </a:r>
            <a:r>
              <a:rPr lang="en-US" sz="3200" dirty="0">
                <a:latin typeface="Arial" charset="0"/>
              </a:rPr>
              <a:t> </a:t>
            </a:r>
            <a:r>
              <a:rPr lang="en-US" sz="3200" dirty="0" err="1">
                <a:latin typeface="Arial" charset="0"/>
              </a:rPr>
              <a:t>ấy</a:t>
            </a:r>
            <a:r>
              <a:rPr lang="en-US" sz="3200" dirty="0">
                <a:latin typeface="Arial" charset="0"/>
              </a:rPr>
              <a:t> </a:t>
            </a:r>
            <a:r>
              <a:rPr lang="en-US" sz="3200" dirty="0" err="1">
                <a:latin typeface="Arial" charset="0"/>
              </a:rPr>
              <a:t>những</a:t>
            </a:r>
            <a:r>
              <a:rPr lang="en-US" sz="3200" dirty="0">
                <a:latin typeface="Arial" charset="0"/>
              </a:rPr>
              <a:t> </a:t>
            </a:r>
            <a:r>
              <a:rPr lang="en-US" sz="3200" dirty="0" err="1">
                <a:latin typeface="Arial" charset="0"/>
              </a:rPr>
              <a:t>từ</a:t>
            </a:r>
            <a:r>
              <a:rPr lang="en-US" sz="3200" dirty="0">
                <a:latin typeface="Arial" charset="0"/>
              </a:rPr>
              <a:t> </a:t>
            </a:r>
            <a:r>
              <a:rPr lang="vi-VN" sz="3200" dirty="0">
                <a:latin typeface="Arial" charset="0"/>
              </a:rPr>
              <a:t>đ</a:t>
            </a:r>
            <a:r>
              <a:rPr lang="en-US" sz="3200" dirty="0" err="1">
                <a:latin typeface="Arial" charset="0"/>
              </a:rPr>
              <a:t>ã</a:t>
            </a:r>
            <a:r>
              <a:rPr lang="en-US" sz="3200" dirty="0">
                <a:latin typeface="Arial" charset="0"/>
              </a:rPr>
              <a:t> </a:t>
            </a:r>
            <a:r>
              <a:rPr lang="en-US" sz="3200" dirty="0" err="1">
                <a:latin typeface="Arial" charset="0"/>
              </a:rPr>
              <a:t>xuất</a:t>
            </a:r>
            <a:r>
              <a:rPr lang="en-US" sz="3200" dirty="0">
                <a:latin typeface="Arial" charset="0"/>
              </a:rPr>
              <a:t> </a:t>
            </a:r>
            <a:r>
              <a:rPr lang="en-US" sz="3200" dirty="0" err="1">
                <a:latin typeface="Arial" charset="0"/>
              </a:rPr>
              <a:t>hiện</a:t>
            </a:r>
            <a:r>
              <a:rPr lang="en-US" sz="3200" dirty="0">
                <a:latin typeface="Arial" charset="0"/>
              </a:rPr>
              <a:t> </a:t>
            </a:r>
            <a:r>
              <a:rPr lang="en-US" sz="3200" dirty="0" err="1">
                <a:latin typeface="Arial" charset="0"/>
              </a:rPr>
              <a:t>ở</a:t>
            </a:r>
            <a:r>
              <a:rPr lang="en-US" sz="3200" dirty="0">
                <a:latin typeface="Arial" charset="0"/>
              </a:rPr>
              <a:t> </a:t>
            </a:r>
            <a:r>
              <a:rPr lang="en-US" sz="3200" dirty="0" err="1">
                <a:latin typeface="Arial" charset="0"/>
              </a:rPr>
              <a:t>câu</a:t>
            </a:r>
            <a:r>
              <a:rPr lang="en-US" sz="3200" dirty="0">
                <a:latin typeface="Arial" charset="0"/>
              </a:rPr>
              <a:t> </a:t>
            </a:r>
            <a:r>
              <a:rPr lang="vi-VN" sz="3200" dirty="0">
                <a:latin typeface="Arial" charset="0"/>
              </a:rPr>
              <a:t>đ</a:t>
            </a:r>
            <a:r>
              <a:rPr lang="en-US" sz="3200" dirty="0" err="1">
                <a:latin typeface="Arial" charset="0"/>
              </a:rPr>
              <a:t>ứng</a:t>
            </a:r>
            <a:r>
              <a:rPr lang="en-US" sz="3200" dirty="0">
                <a:latin typeface="Arial" charset="0"/>
              </a:rPr>
              <a:t> tr</a:t>
            </a:r>
            <a:r>
              <a:rPr lang="vi-VN" sz="3200" dirty="0">
                <a:latin typeface="Arial" charset="0"/>
              </a:rPr>
              <a:t>ư</a:t>
            </a:r>
            <a:r>
              <a:rPr lang="en-US" sz="3200" dirty="0" err="1">
                <a:latin typeface="Arial" charset="0"/>
              </a:rPr>
              <a:t>ớc</a:t>
            </a:r>
            <a:r>
              <a:rPr lang="en-US" sz="3200" dirty="0">
                <a:latin typeface="Arial" charset="0"/>
              </a:rPr>
              <a:t>.</a:t>
            </a:r>
            <a:endParaRPr sz="3200" dirty="0">
              <a:latin typeface="+mn-lt"/>
            </a:endParaRPr>
          </a:p>
        </p:txBody>
      </p:sp>
      <p:sp>
        <p:nvSpPr>
          <p:cNvPr id="4" name="TextBox 3">
            <a:extLst>
              <a:ext uri="{FF2B5EF4-FFF2-40B4-BE49-F238E27FC236}">
                <a16:creationId xmlns:a16="http://schemas.microsoft.com/office/drawing/2014/main" id="{C1D71A89-7D41-4942-A676-3860DE1359EB}"/>
              </a:ext>
            </a:extLst>
          </p:cNvPr>
          <p:cNvSpPr txBox="1"/>
          <p:nvPr/>
        </p:nvSpPr>
        <p:spPr>
          <a:xfrm>
            <a:off x="5436973" y="1354881"/>
            <a:ext cx="4102444" cy="646331"/>
          </a:xfrm>
          <a:prstGeom prst="rect">
            <a:avLst/>
          </a:prstGeom>
          <a:noFill/>
        </p:spPr>
        <p:txBody>
          <a:bodyPr wrap="square" rtlCol="0">
            <a:spAutoFit/>
          </a:bodyPr>
          <a:lstStyle/>
          <a:p>
            <a:r>
              <a:rPr lang="en-VN" sz="3600" b="1" dirty="0"/>
              <a:t>GHI NHỚ</a:t>
            </a: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32C71-7627-EF41-B6B3-5730C38F5A68}"/>
              </a:ext>
            </a:extLst>
          </p:cNvPr>
          <p:cNvSpPr>
            <a:spLocks noGrp="1"/>
          </p:cNvSpPr>
          <p:nvPr>
            <p:ph type="title"/>
          </p:nvPr>
        </p:nvSpPr>
        <p:spPr/>
        <p:txBody>
          <a:bodyPr/>
          <a:lstStyle/>
          <a:p>
            <a:br>
              <a:rPr lang="en-VN" dirty="0"/>
            </a:br>
            <a:r>
              <a:rPr lang="en-VN" dirty="0">
                <a:latin typeface="+mn-lt"/>
              </a:rPr>
              <a:t>LUYỆN TẬP</a:t>
            </a:r>
            <a:endParaRPr lang="en-VN" dirty="0"/>
          </a:p>
        </p:txBody>
      </p:sp>
      <p:sp>
        <p:nvSpPr>
          <p:cNvPr id="3" name="Text Placeholder 2">
            <a:extLst>
              <a:ext uri="{FF2B5EF4-FFF2-40B4-BE49-F238E27FC236}">
                <a16:creationId xmlns:a16="http://schemas.microsoft.com/office/drawing/2014/main" id="{D6D01E6C-826D-B44F-A5DA-F7107411EB04}"/>
              </a:ext>
            </a:extLst>
          </p:cNvPr>
          <p:cNvSpPr>
            <a:spLocks noGrp="1"/>
          </p:cNvSpPr>
          <p:nvPr>
            <p:ph type="body" idx="1"/>
          </p:nvPr>
        </p:nvSpPr>
        <p:spPr/>
        <p:txBody>
          <a:bodyPr/>
          <a:lstStyle/>
          <a:p>
            <a:endParaRPr lang="en-VN" dirty="0"/>
          </a:p>
        </p:txBody>
      </p:sp>
      <p:cxnSp>
        <p:nvCxnSpPr>
          <p:cNvPr id="4" name="Google Shape;3553;p35">
            <a:extLst>
              <a:ext uri="{FF2B5EF4-FFF2-40B4-BE49-F238E27FC236}">
                <a16:creationId xmlns:a16="http://schemas.microsoft.com/office/drawing/2014/main" id="{47336E1C-6452-4148-B0B5-791A024158FA}"/>
              </a:ext>
            </a:extLst>
          </p:cNvPr>
          <p:cNvCxnSpPr>
            <a:cxnSpLocks/>
          </p:cNvCxnSpPr>
          <p:nvPr/>
        </p:nvCxnSpPr>
        <p:spPr>
          <a:xfrm flipV="1">
            <a:off x="4016694" y="4077250"/>
            <a:ext cx="4941954" cy="3831"/>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Tree>
    <p:extLst>
      <p:ext uri="{BB962C8B-B14F-4D97-AF65-F5344CB8AC3E}">
        <p14:creationId xmlns:p14="http://schemas.microsoft.com/office/powerpoint/2010/main" val="1771334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81"/>
        <p:cNvGrpSpPr/>
        <p:nvPr/>
      </p:nvGrpSpPr>
      <p:grpSpPr>
        <a:xfrm>
          <a:off x="0" y="0"/>
          <a:ext cx="0" cy="0"/>
          <a:chOff x="0" y="0"/>
          <a:chExt cx="0" cy="0"/>
        </a:xfrm>
      </p:grpSpPr>
      <p:sp>
        <p:nvSpPr>
          <p:cNvPr id="4083" name="Google Shape;4083;p41"/>
          <p:cNvSpPr txBox="1">
            <a:spLocks noGrp="1"/>
          </p:cNvSpPr>
          <p:nvPr>
            <p:ph type="title"/>
          </p:nvPr>
        </p:nvSpPr>
        <p:spPr>
          <a:xfrm>
            <a:off x="-685611" y="539781"/>
            <a:ext cx="11360700" cy="763500"/>
          </a:xfrm>
          <a:prstGeom prst="rect">
            <a:avLst/>
          </a:prstGeom>
        </p:spPr>
        <p:txBody>
          <a:bodyPr spcFirstLastPara="1" wrap="square" lIns="121900" tIns="121900" rIns="121900" bIns="121900" anchor="t" anchorCtr="0">
            <a:noAutofit/>
          </a:bodyPr>
          <a:lstStyle/>
          <a:p>
            <a:pPr algn="ctr"/>
            <a:r>
              <a:rPr lang="en-US" sz="3000" b="1" dirty="0">
                <a:latin typeface="Arial" charset="0"/>
              </a:rPr>
              <a:t>1. </a:t>
            </a:r>
            <a:r>
              <a:rPr lang="en-US" sz="3000" b="1" i="1" dirty="0" err="1">
                <a:latin typeface="Arial" charset="0"/>
              </a:rPr>
              <a:t>Tìm</a:t>
            </a:r>
            <a:r>
              <a:rPr lang="en-US" sz="3000" b="1" i="1" dirty="0">
                <a:latin typeface="Arial" charset="0"/>
              </a:rPr>
              <a:t> </a:t>
            </a:r>
            <a:r>
              <a:rPr lang="en-US" sz="3000" b="1" i="1" dirty="0" err="1">
                <a:latin typeface="Arial" charset="0"/>
              </a:rPr>
              <a:t>những</a:t>
            </a:r>
            <a:r>
              <a:rPr lang="en-US" sz="3000" b="1" i="1" dirty="0">
                <a:latin typeface="Arial" charset="0"/>
              </a:rPr>
              <a:t> </a:t>
            </a:r>
            <a:r>
              <a:rPr lang="en-US" sz="3000" b="1" i="1" dirty="0" err="1">
                <a:latin typeface="Arial" charset="0"/>
              </a:rPr>
              <a:t>từ</a:t>
            </a:r>
            <a:r>
              <a:rPr lang="en-US" sz="3000" b="1" i="1" dirty="0">
                <a:latin typeface="Arial" charset="0"/>
              </a:rPr>
              <a:t> </a:t>
            </a:r>
            <a:r>
              <a:rPr lang="en-US" sz="3000" b="1" i="1" dirty="0" err="1">
                <a:latin typeface="Arial" charset="0"/>
              </a:rPr>
              <a:t>ngữ</a:t>
            </a:r>
            <a:r>
              <a:rPr lang="en-US" sz="3000" b="1" i="1" dirty="0">
                <a:latin typeface="Arial" charset="0"/>
              </a:rPr>
              <a:t> </a:t>
            </a:r>
            <a:r>
              <a:rPr lang="vi-VN" sz="3000" b="1" i="1" dirty="0">
                <a:latin typeface="Arial" charset="0"/>
              </a:rPr>
              <a:t>đư</a:t>
            </a:r>
            <a:r>
              <a:rPr lang="en-US" sz="3000" b="1" i="1" dirty="0" err="1">
                <a:latin typeface="Arial" charset="0"/>
              </a:rPr>
              <a:t>ợc</a:t>
            </a:r>
            <a:r>
              <a:rPr lang="en-US" sz="3000" b="1" i="1" dirty="0">
                <a:latin typeface="Arial" charset="0"/>
              </a:rPr>
              <a:t> </a:t>
            </a:r>
            <a:r>
              <a:rPr lang="en-US" sz="3000" b="1" i="1" dirty="0" err="1">
                <a:latin typeface="Arial" charset="0"/>
              </a:rPr>
              <a:t>lặp</a:t>
            </a:r>
            <a:r>
              <a:rPr lang="en-US" sz="3000" b="1" i="1" dirty="0">
                <a:latin typeface="Arial" charset="0"/>
              </a:rPr>
              <a:t> </a:t>
            </a:r>
            <a:r>
              <a:rPr lang="en-US" sz="3000" b="1" i="1" dirty="0" err="1">
                <a:latin typeface="Arial" charset="0"/>
              </a:rPr>
              <a:t>lại</a:t>
            </a:r>
            <a:r>
              <a:rPr lang="en-US" sz="3000" b="1" i="1" dirty="0">
                <a:latin typeface="Arial" charset="0"/>
              </a:rPr>
              <a:t> </a:t>
            </a:r>
            <a:r>
              <a:rPr lang="vi-VN" sz="3000" b="1" i="1" dirty="0">
                <a:latin typeface="Arial" charset="0"/>
              </a:rPr>
              <a:t>đ</a:t>
            </a:r>
            <a:r>
              <a:rPr lang="en-US" sz="3000" b="1" i="1" dirty="0" err="1">
                <a:latin typeface="Arial" charset="0"/>
              </a:rPr>
              <a:t>ể</a:t>
            </a:r>
            <a:r>
              <a:rPr lang="en-US" sz="3000" b="1" i="1" dirty="0">
                <a:latin typeface="Arial" charset="0"/>
              </a:rPr>
              <a:t> </a:t>
            </a:r>
            <a:r>
              <a:rPr lang="en-US" sz="3000" b="1" i="1" dirty="0" err="1">
                <a:latin typeface="Arial" charset="0"/>
              </a:rPr>
              <a:t>liên</a:t>
            </a:r>
            <a:r>
              <a:rPr lang="en-US" sz="3000" b="1" i="1" dirty="0">
                <a:latin typeface="Arial" charset="0"/>
              </a:rPr>
              <a:t> </a:t>
            </a:r>
            <a:r>
              <a:rPr lang="en-US" sz="3000" b="1" i="1" dirty="0" err="1">
                <a:latin typeface="Arial" charset="0"/>
              </a:rPr>
              <a:t>kết</a:t>
            </a:r>
            <a:r>
              <a:rPr lang="en-US" sz="3000" b="1" i="1" dirty="0">
                <a:latin typeface="Arial" charset="0"/>
              </a:rPr>
              <a:t> </a:t>
            </a:r>
            <a:r>
              <a:rPr lang="en-US" sz="3000" b="1" i="1" dirty="0" err="1">
                <a:latin typeface="Arial" charset="0"/>
              </a:rPr>
              <a:t>câu</a:t>
            </a:r>
            <a:r>
              <a:rPr lang="en-US" sz="3000" b="1" i="1" dirty="0">
                <a:latin typeface="Arial" charset="0"/>
              </a:rPr>
              <a:t>:</a:t>
            </a:r>
            <a:br>
              <a:rPr lang="en-US" sz="3000" b="1" i="1" dirty="0">
                <a:latin typeface="Arial" charset="0"/>
              </a:rPr>
            </a:br>
            <a:endParaRPr sz="3000" b="1" dirty="0"/>
          </a:p>
        </p:txBody>
      </p:sp>
      <p:sp>
        <p:nvSpPr>
          <p:cNvPr id="8" name="TextBox 7">
            <a:extLst>
              <a:ext uri="{FF2B5EF4-FFF2-40B4-BE49-F238E27FC236}">
                <a16:creationId xmlns:a16="http://schemas.microsoft.com/office/drawing/2014/main" id="{383CFBA0-774E-2B4A-BE72-E43152FC6E55}"/>
              </a:ext>
            </a:extLst>
          </p:cNvPr>
          <p:cNvSpPr txBox="1"/>
          <p:nvPr/>
        </p:nvSpPr>
        <p:spPr>
          <a:xfrm>
            <a:off x="388519" y="1427174"/>
            <a:ext cx="10850094" cy="5293757"/>
          </a:xfrm>
          <a:prstGeom prst="rect">
            <a:avLst/>
          </a:prstGeom>
          <a:noFill/>
        </p:spPr>
        <p:txBody>
          <a:bodyPr wrap="square" rtlCol="0">
            <a:spAutoFit/>
          </a:bodyPr>
          <a:lstStyle/>
          <a:p>
            <a:pPr>
              <a:lnSpc>
                <a:spcPct val="150000"/>
              </a:lnSpc>
            </a:pPr>
            <a:r>
              <a:rPr lang="en-US" sz="2400" dirty="0">
                <a:latin typeface="Arial" charset="0"/>
              </a:rPr>
              <a:t>a, </a:t>
            </a:r>
            <a:r>
              <a:rPr lang="en-US" sz="2400" dirty="0" err="1">
                <a:latin typeface="Arial" charset="0"/>
              </a:rPr>
              <a:t>Niềm</a:t>
            </a:r>
            <a:r>
              <a:rPr lang="en-US" sz="2400" dirty="0">
                <a:latin typeface="Arial" charset="0"/>
              </a:rPr>
              <a:t> </a:t>
            </a:r>
            <a:r>
              <a:rPr lang="en-US" sz="2400" dirty="0" err="1">
                <a:latin typeface="Arial" charset="0"/>
              </a:rPr>
              <a:t>tự</a:t>
            </a:r>
            <a:r>
              <a:rPr lang="en-US" sz="2400" dirty="0">
                <a:latin typeface="Arial" charset="0"/>
              </a:rPr>
              <a:t> </a:t>
            </a:r>
            <a:r>
              <a:rPr lang="en-US" sz="2400" dirty="0" err="1">
                <a:latin typeface="Arial" charset="0"/>
              </a:rPr>
              <a:t>hào</a:t>
            </a:r>
            <a:r>
              <a:rPr lang="en-US" sz="2400" dirty="0">
                <a:latin typeface="Arial" charset="0"/>
              </a:rPr>
              <a:t> </a:t>
            </a:r>
            <a:r>
              <a:rPr lang="en-US" sz="2400" dirty="0" err="1">
                <a:latin typeface="Arial" charset="0"/>
              </a:rPr>
              <a:t>chính</a:t>
            </a:r>
            <a:r>
              <a:rPr lang="en-US" sz="2400" dirty="0">
                <a:latin typeface="Arial" charset="0"/>
              </a:rPr>
              <a:t> </a:t>
            </a:r>
            <a:r>
              <a:rPr lang="vi-VN" sz="2400" dirty="0">
                <a:latin typeface="Arial" charset="0"/>
              </a:rPr>
              <a:t>đ</a:t>
            </a:r>
            <a:r>
              <a:rPr lang="en-US" sz="2400" dirty="0" err="1">
                <a:latin typeface="Arial" charset="0"/>
              </a:rPr>
              <a:t>áng</a:t>
            </a:r>
            <a:r>
              <a:rPr lang="en-US" sz="2400" dirty="0">
                <a:latin typeface="Arial" charset="0"/>
              </a:rPr>
              <a:t> </a:t>
            </a:r>
            <a:r>
              <a:rPr lang="en-US" sz="2400" dirty="0" err="1">
                <a:latin typeface="Arial" charset="0"/>
              </a:rPr>
              <a:t>của</a:t>
            </a:r>
            <a:r>
              <a:rPr lang="en-US" sz="2400" dirty="0">
                <a:latin typeface="Arial" charset="0"/>
              </a:rPr>
              <a:t> </a:t>
            </a:r>
            <a:r>
              <a:rPr lang="en-US" sz="2400" dirty="0" err="1">
                <a:latin typeface="Arial" charset="0"/>
              </a:rPr>
              <a:t>chúng</a:t>
            </a:r>
            <a:r>
              <a:rPr lang="en-US" sz="2400" dirty="0">
                <a:latin typeface="Arial" charset="0"/>
              </a:rPr>
              <a:t> ta </a:t>
            </a:r>
            <a:r>
              <a:rPr lang="en-US" sz="2400" dirty="0" err="1">
                <a:latin typeface="Arial" charset="0"/>
              </a:rPr>
              <a:t>trong</a:t>
            </a:r>
            <a:r>
              <a:rPr lang="en-US" sz="2400" dirty="0">
                <a:latin typeface="Arial" charset="0"/>
              </a:rPr>
              <a:t> </a:t>
            </a:r>
            <a:r>
              <a:rPr lang="en-US" sz="2400" dirty="0" err="1">
                <a:latin typeface="Arial" charset="0"/>
              </a:rPr>
              <a:t>nền</a:t>
            </a:r>
            <a:r>
              <a:rPr lang="en-US" sz="2400" dirty="0">
                <a:latin typeface="Arial" charset="0"/>
              </a:rPr>
              <a:t> v</a:t>
            </a:r>
            <a:r>
              <a:rPr lang="vi-VN" sz="2400" dirty="0">
                <a:latin typeface="Arial" charset="0"/>
              </a:rPr>
              <a:t>ă</a:t>
            </a:r>
            <a:r>
              <a:rPr lang="en-US" sz="2400" dirty="0">
                <a:latin typeface="Arial" charset="0"/>
              </a:rPr>
              <a:t>n </a:t>
            </a:r>
            <a:r>
              <a:rPr lang="en-US" sz="2400" dirty="0" err="1">
                <a:latin typeface="Arial" charset="0"/>
              </a:rPr>
              <a:t>hoá</a:t>
            </a:r>
            <a:r>
              <a:rPr lang="en-US" sz="2400" dirty="0">
                <a:latin typeface="Arial" charset="0"/>
              </a:rPr>
              <a:t> </a:t>
            </a:r>
            <a:r>
              <a:rPr lang="en-US" sz="2400" dirty="0" err="1">
                <a:latin typeface="Arial" charset="0"/>
              </a:rPr>
              <a:t>Đông</a:t>
            </a:r>
            <a:r>
              <a:rPr lang="en-US" sz="2400" dirty="0">
                <a:latin typeface="Arial" charset="0"/>
              </a:rPr>
              <a:t> </a:t>
            </a:r>
            <a:r>
              <a:rPr lang="en-US" sz="2400" dirty="0" err="1">
                <a:latin typeface="Arial" charset="0"/>
              </a:rPr>
              <a:t>Sơn</a:t>
            </a:r>
            <a:r>
              <a:rPr lang="en-US" sz="2400" dirty="0">
                <a:latin typeface="Arial" charset="0"/>
              </a:rPr>
              <a:t>               </a:t>
            </a:r>
            <a:r>
              <a:rPr lang="en-US" sz="2400" dirty="0" err="1">
                <a:latin typeface="Arial" charset="0"/>
              </a:rPr>
              <a:t>chính</a:t>
            </a:r>
            <a:r>
              <a:rPr lang="en-US" sz="2400" dirty="0">
                <a:latin typeface="Arial" charset="0"/>
              </a:rPr>
              <a:t> </a:t>
            </a:r>
            <a:r>
              <a:rPr lang="en-US" sz="2400" dirty="0" err="1">
                <a:latin typeface="Arial" charset="0"/>
              </a:rPr>
              <a:t>là</a:t>
            </a:r>
            <a:r>
              <a:rPr lang="en-US" sz="2400" dirty="0">
                <a:latin typeface="Arial" charset="0"/>
              </a:rPr>
              <a:t> </a:t>
            </a:r>
            <a:r>
              <a:rPr lang="en-US" sz="2400" dirty="0" err="1">
                <a:latin typeface="Arial" charset="0"/>
              </a:rPr>
              <a:t>bộ</a:t>
            </a:r>
            <a:r>
              <a:rPr lang="en-US" sz="2400" dirty="0">
                <a:latin typeface="Arial" charset="0"/>
              </a:rPr>
              <a:t> s</a:t>
            </a:r>
            <a:r>
              <a:rPr lang="vi-VN" sz="2400" dirty="0">
                <a:latin typeface="Arial" charset="0"/>
              </a:rPr>
              <a:t>ư</a:t>
            </a:r>
            <a:r>
              <a:rPr lang="en-US" sz="2400" dirty="0">
                <a:latin typeface="Arial" charset="0"/>
              </a:rPr>
              <a:t>u </a:t>
            </a:r>
            <a:r>
              <a:rPr lang="en-US" sz="2400" dirty="0" err="1">
                <a:latin typeface="Arial" charset="0"/>
              </a:rPr>
              <a:t>tập</a:t>
            </a:r>
            <a:r>
              <a:rPr lang="en-US" sz="2400" dirty="0">
                <a:latin typeface="Arial" charset="0"/>
              </a:rPr>
              <a:t> </a:t>
            </a:r>
            <a:r>
              <a:rPr lang="en-US" sz="2400" dirty="0" err="1">
                <a:latin typeface="Arial" charset="0"/>
              </a:rPr>
              <a:t>trống</a:t>
            </a:r>
            <a:r>
              <a:rPr lang="en-US" sz="2400" dirty="0">
                <a:latin typeface="Arial" charset="0"/>
              </a:rPr>
              <a:t> </a:t>
            </a:r>
            <a:r>
              <a:rPr lang="en-US" sz="2400" dirty="0" err="1">
                <a:latin typeface="Arial" charset="0"/>
              </a:rPr>
              <a:t>đồng</a:t>
            </a:r>
            <a:r>
              <a:rPr lang="en-US" sz="2400" dirty="0">
                <a:latin typeface="Arial" charset="0"/>
              </a:rPr>
              <a:t> </a:t>
            </a:r>
            <a:r>
              <a:rPr lang="en-US" sz="2400" dirty="0" err="1">
                <a:latin typeface="Arial" charset="0"/>
              </a:rPr>
              <a:t>hết</a:t>
            </a:r>
            <a:r>
              <a:rPr lang="en-US" sz="2400" dirty="0">
                <a:latin typeface="Arial" charset="0"/>
              </a:rPr>
              <a:t> </a:t>
            </a:r>
            <a:r>
              <a:rPr lang="en-US" sz="2400" dirty="0" err="1">
                <a:latin typeface="Arial" charset="0"/>
              </a:rPr>
              <a:t>sức</a:t>
            </a:r>
            <a:r>
              <a:rPr lang="en-US" sz="2400" dirty="0">
                <a:latin typeface="Arial" charset="0"/>
              </a:rPr>
              <a:t> </a:t>
            </a:r>
            <a:r>
              <a:rPr lang="en-US" sz="2400" dirty="0" err="1">
                <a:latin typeface="Arial" charset="0"/>
              </a:rPr>
              <a:t>phong</a:t>
            </a:r>
            <a:r>
              <a:rPr lang="en-US" sz="2400" dirty="0">
                <a:latin typeface="Arial" charset="0"/>
              </a:rPr>
              <a:t> </a:t>
            </a:r>
            <a:r>
              <a:rPr lang="en-US" sz="2400" dirty="0" err="1">
                <a:latin typeface="Arial" charset="0"/>
              </a:rPr>
              <a:t>phú</a:t>
            </a:r>
            <a:r>
              <a:rPr lang="en-US" sz="2400" dirty="0">
                <a:latin typeface="Arial" charset="0"/>
              </a:rPr>
              <a:t>. </a:t>
            </a:r>
            <a:r>
              <a:rPr lang="en-US" sz="2400" dirty="0" err="1">
                <a:latin typeface="Arial" charset="0"/>
              </a:rPr>
              <a:t>Trống</a:t>
            </a:r>
            <a:r>
              <a:rPr lang="en-US" sz="2400" dirty="0">
                <a:latin typeface="Arial" charset="0"/>
              </a:rPr>
              <a:t> </a:t>
            </a:r>
            <a:r>
              <a:rPr lang="en-US" sz="2400" dirty="0" err="1">
                <a:latin typeface="Arial" charset="0"/>
              </a:rPr>
              <a:t>đồng</a:t>
            </a:r>
            <a:r>
              <a:rPr lang="en-US" sz="2400" dirty="0">
                <a:latin typeface="Arial" charset="0"/>
              </a:rPr>
              <a:t> </a:t>
            </a:r>
            <a:r>
              <a:rPr lang="en-US" sz="2400" dirty="0" err="1">
                <a:latin typeface="Arial" charset="0"/>
              </a:rPr>
              <a:t>Đông</a:t>
            </a:r>
            <a:r>
              <a:rPr lang="en-US" sz="2400" dirty="0">
                <a:latin typeface="Arial" charset="0"/>
              </a:rPr>
              <a:t> </a:t>
            </a:r>
            <a:r>
              <a:rPr lang="en-US" sz="2400" dirty="0" err="1">
                <a:latin typeface="Arial" charset="0"/>
              </a:rPr>
              <a:t>Sơn</a:t>
            </a:r>
            <a:r>
              <a:rPr lang="en-US" sz="2400" dirty="0">
                <a:latin typeface="Arial" charset="0"/>
              </a:rPr>
              <a:t> </a:t>
            </a:r>
            <a:r>
              <a:rPr lang="vi-VN" sz="2400" dirty="0">
                <a:latin typeface="Arial" charset="0"/>
              </a:rPr>
              <a:t>đ</a:t>
            </a:r>
            <a:r>
              <a:rPr lang="en-US" sz="2400" dirty="0">
                <a:latin typeface="Arial" charset="0"/>
              </a:rPr>
              <a:t>a </a:t>
            </a:r>
            <a:r>
              <a:rPr lang="en-US" sz="2400" dirty="0" err="1">
                <a:latin typeface="Arial" charset="0"/>
              </a:rPr>
              <a:t>dạng</a:t>
            </a:r>
            <a:r>
              <a:rPr lang="en-US" sz="2400" dirty="0">
                <a:latin typeface="Arial" charset="0"/>
              </a:rPr>
              <a:t> </a:t>
            </a:r>
            <a:r>
              <a:rPr lang="en-US" sz="2400" dirty="0" err="1">
                <a:latin typeface="Arial" charset="0"/>
              </a:rPr>
              <a:t>không</a:t>
            </a:r>
            <a:r>
              <a:rPr lang="en-US" sz="2400" dirty="0">
                <a:latin typeface="Arial" charset="0"/>
              </a:rPr>
              <a:t> </a:t>
            </a:r>
            <a:r>
              <a:rPr lang="en-US" sz="2400" dirty="0" err="1">
                <a:latin typeface="Arial" charset="0"/>
              </a:rPr>
              <a:t>chỉ</a:t>
            </a:r>
            <a:r>
              <a:rPr lang="en-US" sz="2400" dirty="0">
                <a:latin typeface="Arial" charset="0"/>
              </a:rPr>
              <a:t> </a:t>
            </a:r>
            <a:r>
              <a:rPr lang="en-US" sz="2400" dirty="0" err="1">
                <a:latin typeface="Arial" charset="0"/>
              </a:rPr>
              <a:t>về</a:t>
            </a:r>
            <a:r>
              <a:rPr lang="en-US" sz="2400" dirty="0">
                <a:latin typeface="Arial" charset="0"/>
              </a:rPr>
              <a:t> </a:t>
            </a:r>
            <a:r>
              <a:rPr lang="en-US" sz="2400" dirty="0" err="1">
                <a:latin typeface="Arial" charset="0"/>
              </a:rPr>
              <a:t>hình</a:t>
            </a:r>
            <a:r>
              <a:rPr lang="en-US" sz="2400" dirty="0">
                <a:latin typeface="Arial" charset="0"/>
              </a:rPr>
              <a:t> </a:t>
            </a:r>
            <a:r>
              <a:rPr lang="en-US" sz="2400" dirty="0" err="1">
                <a:latin typeface="Arial" charset="0"/>
              </a:rPr>
              <a:t>dáng</a:t>
            </a:r>
            <a:r>
              <a:rPr lang="en-US" sz="2400" dirty="0">
                <a:latin typeface="Arial" charset="0"/>
              </a:rPr>
              <a:t>, </a:t>
            </a:r>
            <a:r>
              <a:rPr lang="en-US" sz="2400" dirty="0" err="1">
                <a:latin typeface="Arial" charset="0"/>
              </a:rPr>
              <a:t>kích</a:t>
            </a:r>
            <a:r>
              <a:rPr lang="en-US" sz="2400" dirty="0">
                <a:latin typeface="Arial" charset="0"/>
              </a:rPr>
              <a:t> </a:t>
            </a:r>
            <a:r>
              <a:rPr lang="en-US" sz="2400" dirty="0" err="1">
                <a:latin typeface="Arial" charset="0"/>
              </a:rPr>
              <a:t>th</a:t>
            </a:r>
            <a:r>
              <a:rPr lang="vi-VN" sz="2400" dirty="0">
                <a:latin typeface="Arial" charset="0"/>
              </a:rPr>
              <a:t>ư</a:t>
            </a:r>
            <a:r>
              <a:rPr lang="en-US" sz="2400" dirty="0" err="1">
                <a:latin typeface="Arial" charset="0"/>
              </a:rPr>
              <a:t>ớc</a:t>
            </a:r>
            <a:r>
              <a:rPr lang="en-US" sz="2400" dirty="0">
                <a:latin typeface="Arial" charset="0"/>
              </a:rPr>
              <a:t> </a:t>
            </a:r>
            <a:r>
              <a:rPr lang="en-US" sz="2400" dirty="0" err="1">
                <a:latin typeface="Arial" charset="0"/>
              </a:rPr>
              <a:t>mà</a:t>
            </a:r>
            <a:r>
              <a:rPr lang="en-US" sz="2400" dirty="0">
                <a:latin typeface="Arial" charset="0"/>
              </a:rPr>
              <a:t> </a:t>
            </a:r>
            <a:r>
              <a:rPr lang="en-US" sz="2400" dirty="0" err="1">
                <a:latin typeface="Arial" charset="0"/>
              </a:rPr>
              <a:t>cả</a:t>
            </a:r>
            <a:r>
              <a:rPr lang="en-US" sz="2400" dirty="0">
                <a:latin typeface="Arial" charset="0"/>
              </a:rPr>
              <a:t> </a:t>
            </a:r>
            <a:r>
              <a:rPr lang="en-US" sz="2400" dirty="0" err="1">
                <a:latin typeface="Arial" charset="0"/>
              </a:rPr>
              <a:t>về</a:t>
            </a:r>
            <a:r>
              <a:rPr lang="en-US" sz="2400" dirty="0">
                <a:latin typeface="Arial" charset="0"/>
              </a:rPr>
              <a:t> </a:t>
            </a:r>
            <a:r>
              <a:rPr lang="en-US" sz="2400" dirty="0" err="1">
                <a:latin typeface="Arial" charset="0"/>
              </a:rPr>
              <a:t>phong</a:t>
            </a:r>
            <a:r>
              <a:rPr lang="en-US" sz="2400" dirty="0">
                <a:latin typeface="Arial" charset="0"/>
              </a:rPr>
              <a:t> </a:t>
            </a:r>
            <a:r>
              <a:rPr lang="en-US" sz="2400" dirty="0" err="1">
                <a:latin typeface="Arial" charset="0"/>
              </a:rPr>
              <a:t>cách</a:t>
            </a:r>
            <a:r>
              <a:rPr lang="en-US" sz="2400" dirty="0">
                <a:latin typeface="Arial" charset="0"/>
              </a:rPr>
              <a:t> </a:t>
            </a:r>
            <a:r>
              <a:rPr lang="en-US" sz="2400" dirty="0" err="1">
                <a:latin typeface="Arial" charset="0"/>
              </a:rPr>
              <a:t>trang</a:t>
            </a:r>
            <a:r>
              <a:rPr lang="en-US" sz="2400" dirty="0">
                <a:latin typeface="Arial" charset="0"/>
              </a:rPr>
              <a:t> </a:t>
            </a:r>
            <a:r>
              <a:rPr lang="en-US" sz="2400" dirty="0" err="1">
                <a:latin typeface="Arial" charset="0"/>
              </a:rPr>
              <a:t>trí</a:t>
            </a:r>
            <a:r>
              <a:rPr lang="en-US" sz="2400" dirty="0">
                <a:latin typeface="Arial" charset="0"/>
              </a:rPr>
              <a:t>, </a:t>
            </a:r>
            <a:r>
              <a:rPr lang="en-US" sz="2400" dirty="0" err="1">
                <a:latin typeface="Arial" charset="0"/>
              </a:rPr>
              <a:t>sắp</a:t>
            </a:r>
            <a:r>
              <a:rPr lang="en-US" sz="2400" dirty="0">
                <a:latin typeface="Arial" charset="0"/>
              </a:rPr>
              <a:t> </a:t>
            </a:r>
            <a:r>
              <a:rPr lang="en-US" sz="2400" dirty="0" err="1">
                <a:latin typeface="Arial" charset="0"/>
              </a:rPr>
              <a:t>xếp</a:t>
            </a:r>
            <a:r>
              <a:rPr lang="en-US" sz="2400" dirty="0">
                <a:latin typeface="Arial" charset="0"/>
              </a:rPr>
              <a:t> </a:t>
            </a:r>
            <a:r>
              <a:rPr lang="en-US" sz="2400" dirty="0" err="1">
                <a:latin typeface="Arial" charset="0"/>
              </a:rPr>
              <a:t>hoa</a:t>
            </a:r>
            <a:r>
              <a:rPr lang="en-US" sz="2400" dirty="0">
                <a:latin typeface="Arial" charset="0"/>
              </a:rPr>
              <a:t> v</a:t>
            </a:r>
            <a:r>
              <a:rPr lang="vi-VN" sz="2400" dirty="0">
                <a:latin typeface="Arial" charset="0"/>
              </a:rPr>
              <a:t>ă</a:t>
            </a:r>
            <a:r>
              <a:rPr lang="en-US" sz="2400" dirty="0">
                <a:latin typeface="Arial" charset="0"/>
              </a:rPr>
              <a:t>n.</a:t>
            </a:r>
          </a:p>
          <a:p>
            <a:pPr>
              <a:lnSpc>
                <a:spcPct val="150000"/>
              </a:lnSpc>
            </a:pPr>
            <a:endParaRPr lang="en-VN" sz="2400" dirty="0"/>
          </a:p>
          <a:p>
            <a:pPr>
              <a:lnSpc>
                <a:spcPct val="150000"/>
              </a:lnSpc>
            </a:pPr>
            <a:r>
              <a:rPr lang="en-US" sz="2400" dirty="0">
                <a:latin typeface="Arial" charset="0"/>
              </a:rPr>
              <a:t>b, </a:t>
            </a:r>
            <a:r>
              <a:rPr lang="en-US" sz="2400" dirty="0" err="1">
                <a:latin typeface="Arial" charset="0"/>
              </a:rPr>
              <a:t>Trong</a:t>
            </a:r>
            <a:r>
              <a:rPr lang="en-US" sz="2400" dirty="0">
                <a:latin typeface="Arial" charset="0"/>
              </a:rPr>
              <a:t> </a:t>
            </a:r>
            <a:r>
              <a:rPr lang="en-US" sz="2400" dirty="0" err="1">
                <a:latin typeface="Arial" charset="0"/>
              </a:rPr>
              <a:t>một</a:t>
            </a:r>
            <a:r>
              <a:rPr lang="en-US" sz="2400" dirty="0">
                <a:latin typeface="Arial" charset="0"/>
              </a:rPr>
              <a:t> </a:t>
            </a:r>
            <a:r>
              <a:rPr lang="en-US" sz="2400" dirty="0" err="1">
                <a:latin typeface="Arial" charset="0"/>
              </a:rPr>
              <a:t>sáng</a:t>
            </a:r>
            <a:r>
              <a:rPr lang="en-US" sz="2400" dirty="0">
                <a:latin typeface="Arial" charset="0"/>
              </a:rPr>
              <a:t> </a:t>
            </a:r>
            <a:r>
              <a:rPr lang="vi-VN" sz="2400" dirty="0">
                <a:latin typeface="Arial" charset="0"/>
              </a:rPr>
              <a:t>đ</a:t>
            </a:r>
            <a:r>
              <a:rPr lang="en-US" sz="2400" dirty="0" err="1">
                <a:latin typeface="Arial" charset="0"/>
              </a:rPr>
              <a:t>ào</a:t>
            </a:r>
            <a:r>
              <a:rPr lang="en-US" sz="2400" dirty="0">
                <a:latin typeface="Arial" charset="0"/>
              </a:rPr>
              <a:t> </a:t>
            </a:r>
            <a:r>
              <a:rPr lang="en-US" sz="2400" dirty="0" err="1">
                <a:latin typeface="Arial" charset="0"/>
              </a:rPr>
              <a:t>công</a:t>
            </a:r>
            <a:r>
              <a:rPr lang="en-US" sz="2400" dirty="0">
                <a:latin typeface="Arial" charset="0"/>
              </a:rPr>
              <a:t> </a:t>
            </a:r>
            <a:r>
              <a:rPr lang="en-US" sz="2400" dirty="0" err="1">
                <a:latin typeface="Arial" charset="0"/>
              </a:rPr>
              <a:t>sự</a:t>
            </a:r>
            <a:r>
              <a:rPr lang="en-US" sz="2400" dirty="0">
                <a:latin typeface="Arial" charset="0"/>
              </a:rPr>
              <a:t>, l</a:t>
            </a:r>
            <a:r>
              <a:rPr lang="vi-VN" sz="2400" dirty="0">
                <a:latin typeface="Arial" charset="0"/>
              </a:rPr>
              <a:t>ư</a:t>
            </a:r>
            <a:r>
              <a:rPr lang="en-US" sz="2400" dirty="0" err="1">
                <a:latin typeface="Arial" charset="0"/>
              </a:rPr>
              <a:t>ỡi</a:t>
            </a:r>
            <a:r>
              <a:rPr lang="en-US" sz="2400" dirty="0">
                <a:latin typeface="Arial" charset="0"/>
              </a:rPr>
              <a:t> </a:t>
            </a:r>
            <a:r>
              <a:rPr lang="en-US" sz="2400" dirty="0" err="1">
                <a:latin typeface="Arial" charset="0"/>
              </a:rPr>
              <a:t>xẻng</a:t>
            </a:r>
            <a:r>
              <a:rPr lang="en-US" sz="2400" dirty="0">
                <a:latin typeface="Arial" charset="0"/>
              </a:rPr>
              <a:t> </a:t>
            </a:r>
            <a:r>
              <a:rPr lang="en-US" sz="2400" dirty="0" err="1">
                <a:latin typeface="Arial" charset="0"/>
              </a:rPr>
              <a:t>của</a:t>
            </a:r>
            <a:r>
              <a:rPr lang="en-US" sz="2400" dirty="0">
                <a:latin typeface="Arial" charset="0"/>
              </a:rPr>
              <a:t> </a:t>
            </a:r>
            <a:r>
              <a:rPr lang="en-US" sz="2400" dirty="0" err="1">
                <a:latin typeface="Arial" charset="0"/>
              </a:rPr>
              <a:t>anh</a:t>
            </a:r>
            <a:r>
              <a:rPr lang="en-US" sz="2400" dirty="0">
                <a:latin typeface="Arial" charset="0"/>
              </a:rPr>
              <a:t> </a:t>
            </a:r>
            <a:r>
              <a:rPr lang="en-US" sz="2400" dirty="0" err="1">
                <a:latin typeface="Arial" charset="0"/>
              </a:rPr>
              <a:t>chiến</a:t>
            </a:r>
            <a:r>
              <a:rPr lang="en-US" sz="2400" dirty="0">
                <a:latin typeface="Arial" charset="0"/>
              </a:rPr>
              <a:t> </a:t>
            </a:r>
            <a:r>
              <a:rPr lang="en-US" sz="2400" dirty="0" err="1">
                <a:latin typeface="Arial" charset="0"/>
              </a:rPr>
              <a:t>sĩ</a:t>
            </a:r>
            <a:r>
              <a:rPr lang="en-US" sz="2400" dirty="0">
                <a:latin typeface="Arial" charset="0"/>
              </a:rPr>
              <a:t>  </a:t>
            </a:r>
            <a:r>
              <a:rPr lang="en-US" sz="2400" dirty="0" err="1">
                <a:latin typeface="Arial" charset="0"/>
              </a:rPr>
              <a:t>xúc</a:t>
            </a:r>
            <a:r>
              <a:rPr lang="en-US" sz="2400" dirty="0">
                <a:latin typeface="Arial" charset="0"/>
              </a:rPr>
              <a:t> </a:t>
            </a:r>
            <a:r>
              <a:rPr lang="en-US" sz="2400" dirty="0" err="1">
                <a:latin typeface="Arial" charset="0"/>
              </a:rPr>
              <a:t>lên</a:t>
            </a:r>
            <a:r>
              <a:rPr lang="en-US" sz="2400" dirty="0">
                <a:latin typeface="Arial" charset="0"/>
              </a:rPr>
              <a:t> </a:t>
            </a:r>
            <a:r>
              <a:rPr lang="en-US" sz="2400" dirty="0" err="1">
                <a:latin typeface="Arial" charset="0"/>
              </a:rPr>
              <a:t>một</a:t>
            </a:r>
            <a:r>
              <a:rPr lang="en-US" sz="2400" dirty="0">
                <a:latin typeface="Arial" charset="0"/>
              </a:rPr>
              <a:t> </a:t>
            </a:r>
            <a:r>
              <a:rPr lang="en-US" sz="2400" dirty="0" err="1">
                <a:latin typeface="Arial" charset="0"/>
              </a:rPr>
              <a:t>mảnh</a:t>
            </a:r>
            <a:r>
              <a:rPr lang="en-US" sz="2400" dirty="0">
                <a:latin typeface="Arial" charset="0"/>
              </a:rPr>
              <a:t> </a:t>
            </a:r>
            <a:r>
              <a:rPr lang="vi-VN" sz="2400" dirty="0">
                <a:latin typeface="Arial" charset="0"/>
              </a:rPr>
              <a:t>đ</a:t>
            </a:r>
            <a:r>
              <a:rPr lang="en-US" sz="2400" dirty="0" err="1">
                <a:latin typeface="Arial" charset="0"/>
              </a:rPr>
              <a:t>ồ</a:t>
            </a:r>
            <a:r>
              <a:rPr lang="en-US" sz="2400" dirty="0">
                <a:latin typeface="Arial" charset="0"/>
              </a:rPr>
              <a:t> </a:t>
            </a:r>
            <a:r>
              <a:rPr lang="en-US" sz="2400" dirty="0" err="1">
                <a:latin typeface="Arial" charset="0"/>
              </a:rPr>
              <a:t>gốm</a:t>
            </a:r>
            <a:r>
              <a:rPr lang="en-US" sz="2400" dirty="0">
                <a:latin typeface="Arial" charset="0"/>
              </a:rPr>
              <a:t> </a:t>
            </a:r>
            <a:r>
              <a:rPr lang="en-US" sz="2400" dirty="0" err="1">
                <a:latin typeface="Arial" charset="0"/>
              </a:rPr>
              <a:t>có</a:t>
            </a:r>
            <a:r>
              <a:rPr lang="en-US" sz="2400" dirty="0">
                <a:latin typeface="Arial" charset="0"/>
              </a:rPr>
              <a:t> </a:t>
            </a:r>
            <a:r>
              <a:rPr lang="en-US" sz="2400" dirty="0" err="1">
                <a:latin typeface="Arial" charset="0"/>
              </a:rPr>
              <a:t>nét</a:t>
            </a:r>
            <a:r>
              <a:rPr lang="en-US" sz="2400" dirty="0">
                <a:latin typeface="Arial" charset="0"/>
              </a:rPr>
              <a:t> </a:t>
            </a:r>
            <a:r>
              <a:rPr lang="en-US" sz="2400" dirty="0" err="1">
                <a:latin typeface="Arial" charset="0"/>
              </a:rPr>
              <a:t>hoa</a:t>
            </a:r>
            <a:r>
              <a:rPr lang="en-US" sz="2400" dirty="0">
                <a:latin typeface="Arial" charset="0"/>
              </a:rPr>
              <a:t> v</a:t>
            </a:r>
            <a:r>
              <a:rPr lang="vi-VN" sz="2400" dirty="0">
                <a:latin typeface="Arial" charset="0"/>
              </a:rPr>
              <a:t>ă</a:t>
            </a:r>
            <a:r>
              <a:rPr lang="en-US" sz="2400" dirty="0">
                <a:latin typeface="Arial" charset="0"/>
              </a:rPr>
              <a:t>n </a:t>
            </a:r>
            <a:r>
              <a:rPr lang="en-US" sz="2400" dirty="0" err="1">
                <a:latin typeface="Arial" charset="0"/>
              </a:rPr>
              <a:t>màu</a:t>
            </a:r>
            <a:r>
              <a:rPr lang="en-US" sz="2400" dirty="0">
                <a:latin typeface="Arial" charset="0"/>
              </a:rPr>
              <a:t> </a:t>
            </a:r>
            <a:r>
              <a:rPr lang="en-US" sz="2400" dirty="0" err="1">
                <a:latin typeface="Arial" charset="0"/>
              </a:rPr>
              <a:t>nâu</a:t>
            </a:r>
            <a:r>
              <a:rPr lang="en-US" sz="2400" dirty="0">
                <a:latin typeface="Arial" charset="0"/>
              </a:rPr>
              <a:t> </a:t>
            </a:r>
            <a:r>
              <a:rPr lang="en-US" sz="2400" dirty="0" err="1">
                <a:latin typeface="Arial" charset="0"/>
              </a:rPr>
              <a:t>và</a:t>
            </a:r>
            <a:r>
              <a:rPr lang="en-US" sz="2400" dirty="0">
                <a:latin typeface="Arial" charset="0"/>
              </a:rPr>
              <a:t> </a:t>
            </a:r>
            <a:r>
              <a:rPr lang="en-US" sz="2400" dirty="0" err="1">
                <a:latin typeface="Arial" charset="0"/>
              </a:rPr>
              <a:t>xanh</a:t>
            </a:r>
            <a:r>
              <a:rPr lang="en-US" sz="2400" dirty="0">
                <a:latin typeface="Arial" charset="0"/>
              </a:rPr>
              <a:t>, </a:t>
            </a:r>
            <a:r>
              <a:rPr lang="en-US" sz="2400" dirty="0" err="1">
                <a:latin typeface="Arial" charset="0"/>
              </a:rPr>
              <a:t>hình</a:t>
            </a:r>
            <a:r>
              <a:rPr lang="en-US" sz="2400" dirty="0">
                <a:latin typeface="Arial" charset="0"/>
              </a:rPr>
              <a:t> </a:t>
            </a:r>
            <a:r>
              <a:rPr lang="vi-VN" sz="2400" dirty="0">
                <a:latin typeface="Arial" charset="0"/>
              </a:rPr>
              <a:t>đ</a:t>
            </a:r>
            <a:r>
              <a:rPr lang="en-US" sz="2400" dirty="0" err="1">
                <a:latin typeface="Arial" charset="0"/>
              </a:rPr>
              <a:t>uôi</a:t>
            </a:r>
            <a:r>
              <a:rPr lang="en-US" sz="2400" dirty="0">
                <a:latin typeface="Arial" charset="0"/>
              </a:rPr>
              <a:t> </a:t>
            </a:r>
            <a:r>
              <a:rPr lang="en-US" sz="2400" dirty="0" err="1">
                <a:latin typeface="Arial" charset="0"/>
              </a:rPr>
              <a:t>rồng</a:t>
            </a:r>
            <a:r>
              <a:rPr lang="en-US" sz="2400" dirty="0">
                <a:latin typeface="Arial" charset="0"/>
              </a:rPr>
              <a:t>. Anh </a:t>
            </a:r>
            <a:r>
              <a:rPr lang="en-US" sz="2400" dirty="0" err="1">
                <a:latin typeface="Arial" charset="0"/>
              </a:rPr>
              <a:t>chiến</a:t>
            </a:r>
            <a:r>
              <a:rPr lang="en-US" sz="2400" dirty="0">
                <a:latin typeface="Arial" charset="0"/>
              </a:rPr>
              <a:t> </a:t>
            </a:r>
            <a:r>
              <a:rPr lang="en-US" sz="2400" dirty="0" err="1">
                <a:latin typeface="Arial" charset="0"/>
              </a:rPr>
              <a:t>sĩ</a:t>
            </a:r>
            <a:r>
              <a:rPr lang="en-US" sz="2400" dirty="0">
                <a:latin typeface="Arial" charset="0"/>
              </a:rPr>
              <a:t> </a:t>
            </a:r>
            <a:r>
              <a:rPr lang="en-US" sz="2400" dirty="0" err="1">
                <a:latin typeface="Arial" charset="0"/>
              </a:rPr>
              <a:t>quả</a:t>
            </a:r>
            <a:r>
              <a:rPr lang="en-US" sz="2400" dirty="0">
                <a:latin typeface="Arial" charset="0"/>
              </a:rPr>
              <a:t> </a:t>
            </a:r>
            <a:r>
              <a:rPr lang="en-US" sz="2400" dirty="0" err="1">
                <a:latin typeface="Arial" charset="0"/>
              </a:rPr>
              <a:t>quyết</a:t>
            </a:r>
            <a:r>
              <a:rPr lang="en-US" sz="2400" dirty="0">
                <a:latin typeface="Arial" charset="0"/>
              </a:rPr>
              <a:t> </a:t>
            </a:r>
            <a:r>
              <a:rPr lang="en-US" sz="2400" dirty="0" err="1">
                <a:latin typeface="Arial" charset="0"/>
              </a:rPr>
              <a:t>rằng</a:t>
            </a:r>
            <a:r>
              <a:rPr lang="en-US" sz="2400" dirty="0">
                <a:latin typeface="Arial" charset="0"/>
              </a:rPr>
              <a:t> </a:t>
            </a:r>
            <a:r>
              <a:rPr lang="en-US" sz="2400" dirty="0" err="1">
                <a:latin typeface="Arial" charset="0"/>
              </a:rPr>
              <a:t>những</a:t>
            </a:r>
            <a:r>
              <a:rPr lang="en-US" sz="2400" dirty="0">
                <a:latin typeface="Arial" charset="0"/>
              </a:rPr>
              <a:t> </a:t>
            </a:r>
            <a:r>
              <a:rPr lang="en-US" sz="2400" dirty="0" err="1">
                <a:latin typeface="Arial" charset="0"/>
              </a:rPr>
              <a:t>nét</a:t>
            </a:r>
            <a:r>
              <a:rPr lang="en-US" sz="2400" dirty="0">
                <a:latin typeface="Arial" charset="0"/>
              </a:rPr>
              <a:t> </a:t>
            </a:r>
            <a:r>
              <a:rPr lang="en-US" sz="2400" dirty="0" err="1">
                <a:latin typeface="Arial" charset="0"/>
              </a:rPr>
              <a:t>hoa</a:t>
            </a:r>
            <a:r>
              <a:rPr lang="en-US" sz="2400" dirty="0">
                <a:latin typeface="Arial" charset="0"/>
              </a:rPr>
              <a:t> v</a:t>
            </a:r>
            <a:r>
              <a:rPr lang="vi-VN" sz="2400" dirty="0">
                <a:latin typeface="Arial" charset="0"/>
              </a:rPr>
              <a:t>ă</a:t>
            </a:r>
            <a:r>
              <a:rPr lang="en-US" sz="2400" dirty="0">
                <a:latin typeface="Arial" charset="0"/>
              </a:rPr>
              <a:t>n </a:t>
            </a:r>
            <a:r>
              <a:rPr lang="en-US" sz="2400" dirty="0" err="1">
                <a:latin typeface="Arial" charset="0"/>
              </a:rPr>
              <a:t>này</a:t>
            </a:r>
            <a:r>
              <a:rPr lang="en-US" sz="2400" dirty="0">
                <a:latin typeface="Arial" charset="0"/>
              </a:rPr>
              <a:t> y </a:t>
            </a:r>
            <a:r>
              <a:rPr lang="en-US" sz="2400" dirty="0" err="1">
                <a:latin typeface="Arial" charset="0"/>
              </a:rPr>
              <a:t>nh</a:t>
            </a:r>
            <a:r>
              <a:rPr lang="vi-VN" sz="2400" dirty="0">
                <a:latin typeface="Arial" charset="0"/>
              </a:rPr>
              <a:t>ư</a:t>
            </a:r>
            <a:r>
              <a:rPr lang="en-US" sz="2400" dirty="0">
                <a:latin typeface="Arial" charset="0"/>
              </a:rPr>
              <a:t> </a:t>
            </a:r>
            <a:r>
              <a:rPr lang="en-US" sz="2400" dirty="0" err="1">
                <a:latin typeface="Arial" charset="0"/>
              </a:rPr>
              <a:t>hoa</a:t>
            </a:r>
            <a:r>
              <a:rPr lang="en-US" sz="2400" dirty="0">
                <a:latin typeface="Arial" charset="0"/>
              </a:rPr>
              <a:t> v</a:t>
            </a:r>
            <a:r>
              <a:rPr lang="vi-VN" sz="2400" dirty="0">
                <a:latin typeface="Arial" charset="0"/>
              </a:rPr>
              <a:t>ă</a:t>
            </a:r>
            <a:r>
              <a:rPr lang="en-US" sz="2400" dirty="0">
                <a:latin typeface="Arial" charset="0"/>
              </a:rPr>
              <a:t>n </a:t>
            </a:r>
            <a:r>
              <a:rPr lang="en-US" sz="2400" dirty="0" err="1">
                <a:latin typeface="Arial" charset="0"/>
              </a:rPr>
              <a:t>trên</a:t>
            </a:r>
            <a:r>
              <a:rPr lang="en-US" sz="2400" dirty="0">
                <a:latin typeface="Arial" charset="0"/>
              </a:rPr>
              <a:t> </a:t>
            </a:r>
            <a:r>
              <a:rPr lang="en-US" sz="2400" dirty="0" err="1">
                <a:latin typeface="Arial" charset="0"/>
              </a:rPr>
              <a:t>hũ</a:t>
            </a:r>
            <a:r>
              <a:rPr lang="en-US" sz="2400" dirty="0">
                <a:latin typeface="Arial" charset="0"/>
              </a:rPr>
              <a:t> r</a:t>
            </a:r>
            <a:r>
              <a:rPr lang="vi-VN" sz="2400" dirty="0">
                <a:latin typeface="Arial" charset="0"/>
              </a:rPr>
              <a:t>ư</a:t>
            </a:r>
            <a:r>
              <a:rPr lang="en-US" sz="2400" dirty="0" err="1">
                <a:latin typeface="Arial" charset="0"/>
              </a:rPr>
              <a:t>ợu</a:t>
            </a:r>
            <a:r>
              <a:rPr lang="en-US" sz="2400" dirty="0">
                <a:latin typeface="Arial" charset="0"/>
              </a:rPr>
              <a:t> </a:t>
            </a:r>
            <a:r>
              <a:rPr lang="en-US" sz="2400" dirty="0" err="1">
                <a:latin typeface="Arial" charset="0"/>
              </a:rPr>
              <a:t>thờ</a:t>
            </a:r>
            <a:r>
              <a:rPr lang="en-US" sz="2400" dirty="0">
                <a:latin typeface="Arial" charset="0"/>
              </a:rPr>
              <a:t> </a:t>
            </a:r>
            <a:r>
              <a:rPr lang="en-US" sz="2400" dirty="0" err="1">
                <a:latin typeface="Arial" charset="0"/>
              </a:rPr>
              <a:t>ở</a:t>
            </a:r>
            <a:r>
              <a:rPr lang="en-US" sz="2400" dirty="0">
                <a:latin typeface="Arial" charset="0"/>
              </a:rPr>
              <a:t> </a:t>
            </a:r>
            <a:r>
              <a:rPr lang="vi-VN" sz="2400" dirty="0">
                <a:latin typeface="Arial" charset="0"/>
              </a:rPr>
              <a:t>đ</a:t>
            </a:r>
            <a:r>
              <a:rPr lang="en-US" sz="2400" dirty="0" err="1">
                <a:latin typeface="Arial" charset="0"/>
              </a:rPr>
              <a:t>ình</a:t>
            </a:r>
            <a:r>
              <a:rPr lang="en-US" sz="2400" dirty="0">
                <a:latin typeface="Arial" charset="0"/>
              </a:rPr>
              <a:t> </a:t>
            </a:r>
            <a:r>
              <a:rPr lang="en-US" sz="2400" dirty="0" err="1">
                <a:latin typeface="Arial" charset="0"/>
              </a:rPr>
              <a:t>làng</a:t>
            </a:r>
            <a:r>
              <a:rPr lang="en-US" sz="2400" dirty="0">
                <a:latin typeface="Arial" charset="0"/>
              </a:rPr>
              <a:t> </a:t>
            </a:r>
            <a:r>
              <a:rPr lang="en-US" sz="2400" dirty="0" err="1">
                <a:latin typeface="Arial" charset="0"/>
              </a:rPr>
              <a:t>anh</a:t>
            </a:r>
            <a:r>
              <a:rPr lang="en-US" sz="2400" dirty="0">
                <a:latin typeface="Arial" charset="0"/>
              </a:rPr>
              <a:t>.</a:t>
            </a:r>
          </a:p>
          <a:p>
            <a:endParaRPr lang="en-VN" dirty="0"/>
          </a:p>
        </p:txBody>
      </p:sp>
      <p:sp>
        <p:nvSpPr>
          <p:cNvPr id="3" name="Oval 2">
            <a:extLst>
              <a:ext uri="{FF2B5EF4-FFF2-40B4-BE49-F238E27FC236}">
                <a16:creationId xmlns:a16="http://schemas.microsoft.com/office/drawing/2014/main" id="{D7EABABD-96A9-014A-A68C-A5304EE5208B}"/>
              </a:ext>
            </a:extLst>
          </p:cNvPr>
          <p:cNvSpPr/>
          <p:nvPr/>
        </p:nvSpPr>
        <p:spPr>
          <a:xfrm>
            <a:off x="8439089" y="1537773"/>
            <a:ext cx="1547181" cy="5209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Oval 5">
            <a:extLst>
              <a:ext uri="{FF2B5EF4-FFF2-40B4-BE49-F238E27FC236}">
                <a16:creationId xmlns:a16="http://schemas.microsoft.com/office/drawing/2014/main" id="{E729A217-BA55-0549-A08A-C604E2A9690F}"/>
              </a:ext>
            </a:extLst>
          </p:cNvPr>
          <p:cNvSpPr/>
          <p:nvPr/>
        </p:nvSpPr>
        <p:spPr>
          <a:xfrm>
            <a:off x="3111125" y="2058769"/>
            <a:ext cx="1665767" cy="5209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Oval 6">
            <a:hlinkClick r:id="" action="ppaction://hlinkshowjump?jump=nextslide"/>
            <a:extLst>
              <a:ext uri="{FF2B5EF4-FFF2-40B4-BE49-F238E27FC236}">
                <a16:creationId xmlns:a16="http://schemas.microsoft.com/office/drawing/2014/main" id="{204BA92A-7006-304E-9467-6C081DBC2E75}"/>
              </a:ext>
            </a:extLst>
          </p:cNvPr>
          <p:cNvSpPr/>
          <p:nvPr/>
        </p:nvSpPr>
        <p:spPr>
          <a:xfrm>
            <a:off x="7324732" y="2077724"/>
            <a:ext cx="3175591" cy="5209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Oval 3">
            <a:extLst>
              <a:ext uri="{FF2B5EF4-FFF2-40B4-BE49-F238E27FC236}">
                <a16:creationId xmlns:a16="http://schemas.microsoft.com/office/drawing/2014/main" id="{65FB4A52-DCE6-0943-AD6B-8AC2CD493143}"/>
              </a:ext>
            </a:extLst>
          </p:cNvPr>
          <p:cNvSpPr/>
          <p:nvPr/>
        </p:nvSpPr>
        <p:spPr>
          <a:xfrm>
            <a:off x="6804837" y="4211030"/>
            <a:ext cx="1828800" cy="64858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Oval 8">
            <a:extLst>
              <a:ext uri="{FF2B5EF4-FFF2-40B4-BE49-F238E27FC236}">
                <a16:creationId xmlns:a16="http://schemas.microsoft.com/office/drawing/2014/main" id="{5F1E1770-5700-ED48-B68C-18EE78699E03}"/>
              </a:ext>
            </a:extLst>
          </p:cNvPr>
          <p:cNvSpPr/>
          <p:nvPr/>
        </p:nvSpPr>
        <p:spPr>
          <a:xfrm>
            <a:off x="1930911" y="4754674"/>
            <a:ext cx="1665767" cy="64858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Oval 9">
            <a:extLst>
              <a:ext uri="{FF2B5EF4-FFF2-40B4-BE49-F238E27FC236}">
                <a16:creationId xmlns:a16="http://schemas.microsoft.com/office/drawing/2014/main" id="{4096B92D-B611-0B48-85F0-F85ECA1B49F1}"/>
              </a:ext>
            </a:extLst>
          </p:cNvPr>
          <p:cNvSpPr/>
          <p:nvPr/>
        </p:nvSpPr>
        <p:spPr>
          <a:xfrm>
            <a:off x="8256350" y="4749501"/>
            <a:ext cx="1828800" cy="64858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Oval 10">
            <a:extLst>
              <a:ext uri="{FF2B5EF4-FFF2-40B4-BE49-F238E27FC236}">
                <a16:creationId xmlns:a16="http://schemas.microsoft.com/office/drawing/2014/main" id="{E9938F84-B11C-B04A-B8A1-61DDD5152A8E}"/>
              </a:ext>
            </a:extLst>
          </p:cNvPr>
          <p:cNvSpPr/>
          <p:nvPr/>
        </p:nvSpPr>
        <p:spPr>
          <a:xfrm>
            <a:off x="6101001" y="5308920"/>
            <a:ext cx="1123473" cy="64858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Oval 11">
            <a:extLst>
              <a:ext uri="{FF2B5EF4-FFF2-40B4-BE49-F238E27FC236}">
                <a16:creationId xmlns:a16="http://schemas.microsoft.com/office/drawing/2014/main" id="{BD50EE3A-5760-42A3-AF1E-9C093770DBE1}"/>
              </a:ext>
            </a:extLst>
          </p:cNvPr>
          <p:cNvSpPr/>
          <p:nvPr/>
        </p:nvSpPr>
        <p:spPr>
          <a:xfrm>
            <a:off x="2899244" y="5308920"/>
            <a:ext cx="1673137" cy="64858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83"/>
                                        </p:tgtEl>
                                        <p:attrNameLst>
                                          <p:attrName>style.visibility</p:attrName>
                                        </p:attrNameLst>
                                      </p:cBhvr>
                                      <p:to>
                                        <p:strVal val="visible"/>
                                      </p:to>
                                    </p:set>
                                    <p:anim calcmode="lin" valueType="num">
                                      <p:cBhvr additive="base">
                                        <p:cTn id="7" dur="500" fill="hold"/>
                                        <p:tgtEl>
                                          <p:spTgt spid="4083"/>
                                        </p:tgtEl>
                                        <p:attrNameLst>
                                          <p:attrName>ppt_x</p:attrName>
                                        </p:attrNameLst>
                                      </p:cBhvr>
                                      <p:tavLst>
                                        <p:tav tm="0">
                                          <p:val>
                                            <p:strVal val="#ppt_x"/>
                                          </p:val>
                                        </p:tav>
                                        <p:tav tm="100000">
                                          <p:val>
                                            <p:strVal val="#ppt_x"/>
                                          </p:val>
                                        </p:tav>
                                      </p:tavLst>
                                    </p:anim>
                                    <p:anim calcmode="lin" valueType="num">
                                      <p:cBhvr additive="base">
                                        <p:cTn id="8" dur="500" fill="hold"/>
                                        <p:tgtEl>
                                          <p:spTgt spid="40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dissolv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dissolv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dissolve">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3" grpId="0"/>
      <p:bldP spid="8" grpId="0"/>
      <p:bldP spid="3" grpId="0" animBg="1"/>
      <p:bldP spid="6" grpId="0" animBg="1"/>
      <p:bldP spid="7" grpId="0" animBg="1"/>
      <p:bldP spid="4" grpId="0" animBg="1"/>
      <p:bldP spid="9" grpId="0" animBg="1"/>
      <p:bldP spid="10" grpId="0" animBg="1"/>
      <p:bldP spid="11" grpId="0" animBg="1"/>
      <p:bldP spid="1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58F331A-8542-1849-BE69-63D16336FA0D}"/>
              </a:ext>
            </a:extLst>
          </p:cNvPr>
          <p:cNvSpPr>
            <a:spLocks noGrp="1"/>
          </p:cNvSpPr>
          <p:nvPr>
            <p:ph type="subTitle" idx="1"/>
          </p:nvPr>
        </p:nvSpPr>
        <p:spPr/>
        <p:txBody>
          <a:bodyPr/>
          <a:lstStyle/>
          <a:p>
            <a:endParaRPr lang="en-VN"/>
          </a:p>
        </p:txBody>
      </p:sp>
      <p:sp>
        <p:nvSpPr>
          <p:cNvPr id="3" name="Subtitle 2">
            <a:extLst>
              <a:ext uri="{FF2B5EF4-FFF2-40B4-BE49-F238E27FC236}">
                <a16:creationId xmlns:a16="http://schemas.microsoft.com/office/drawing/2014/main" id="{35EF249C-D8E0-3141-854F-854E8F05B90D}"/>
              </a:ext>
            </a:extLst>
          </p:cNvPr>
          <p:cNvSpPr>
            <a:spLocks noGrp="1"/>
          </p:cNvSpPr>
          <p:nvPr>
            <p:ph type="subTitle" idx="2"/>
          </p:nvPr>
        </p:nvSpPr>
        <p:spPr/>
        <p:txBody>
          <a:bodyPr/>
          <a:lstStyle/>
          <a:p>
            <a:endParaRPr lang="en-VN"/>
          </a:p>
        </p:txBody>
      </p:sp>
      <p:sp>
        <p:nvSpPr>
          <p:cNvPr id="4" name="Title 3">
            <a:extLst>
              <a:ext uri="{FF2B5EF4-FFF2-40B4-BE49-F238E27FC236}">
                <a16:creationId xmlns:a16="http://schemas.microsoft.com/office/drawing/2014/main" id="{316C7E98-8991-4C43-999C-D0AF4C918536}"/>
              </a:ext>
            </a:extLst>
          </p:cNvPr>
          <p:cNvSpPr>
            <a:spLocks noGrp="1"/>
          </p:cNvSpPr>
          <p:nvPr>
            <p:ph type="title"/>
          </p:nvPr>
        </p:nvSpPr>
        <p:spPr/>
        <p:txBody>
          <a:bodyPr/>
          <a:lstStyle/>
          <a:p>
            <a:endParaRPr lang="en-VN"/>
          </a:p>
        </p:txBody>
      </p:sp>
      <p:sp>
        <p:nvSpPr>
          <p:cNvPr id="5" name="Text Placeholder 4">
            <a:extLst>
              <a:ext uri="{FF2B5EF4-FFF2-40B4-BE49-F238E27FC236}">
                <a16:creationId xmlns:a16="http://schemas.microsoft.com/office/drawing/2014/main" id="{5660C46A-18BC-F649-9915-0C33E00B1ED5}"/>
              </a:ext>
            </a:extLst>
          </p:cNvPr>
          <p:cNvSpPr>
            <a:spLocks noGrp="1"/>
          </p:cNvSpPr>
          <p:nvPr>
            <p:ph type="body" idx="3"/>
          </p:nvPr>
        </p:nvSpPr>
        <p:spPr/>
        <p:txBody>
          <a:bodyPr/>
          <a:lstStyle/>
          <a:p>
            <a:endParaRPr lang="en-VN"/>
          </a:p>
        </p:txBody>
      </p:sp>
      <p:sp>
        <p:nvSpPr>
          <p:cNvPr id="6" name="Text Placeholder 5">
            <a:extLst>
              <a:ext uri="{FF2B5EF4-FFF2-40B4-BE49-F238E27FC236}">
                <a16:creationId xmlns:a16="http://schemas.microsoft.com/office/drawing/2014/main" id="{C6423E00-FA86-8246-90C5-28DE5924A3D2}"/>
              </a:ext>
            </a:extLst>
          </p:cNvPr>
          <p:cNvSpPr>
            <a:spLocks noGrp="1"/>
          </p:cNvSpPr>
          <p:nvPr>
            <p:ph type="body" idx="4"/>
          </p:nvPr>
        </p:nvSpPr>
        <p:spPr/>
        <p:txBody>
          <a:bodyPr/>
          <a:lstStyle/>
          <a:p>
            <a:endParaRPr lang="en-VN"/>
          </a:p>
        </p:txBody>
      </p:sp>
      <p:pic>
        <p:nvPicPr>
          <p:cNvPr id="6146" name="Picture 2" descr="Tìm hiểu về trống đồng Đông Sơn - BELUX">
            <a:extLst>
              <a:ext uri="{FF2B5EF4-FFF2-40B4-BE49-F238E27FC236}">
                <a16:creationId xmlns:a16="http://schemas.microsoft.com/office/drawing/2014/main" id="{EE88810B-5FA3-E741-9090-B29BB8A4F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1" y="102975"/>
            <a:ext cx="4448500" cy="3558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ọa tiết Trống Đồng! | Nghệ thuật chữ viết, Họa tiết, Ý tưởng hình xăm">
            <a:extLst>
              <a:ext uri="{FF2B5EF4-FFF2-40B4-BE49-F238E27FC236}">
                <a16:creationId xmlns:a16="http://schemas.microsoft.com/office/drawing/2014/main" id="{4C0E4CA0-979A-434E-950A-D95E2927F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299" y="2925275"/>
            <a:ext cx="3975150" cy="415182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oa văn trên trống đồng Đông Sơn – Tạp chí Văn Nghệ Thái Nguyên điện tử">
            <a:extLst>
              <a:ext uri="{FF2B5EF4-FFF2-40B4-BE49-F238E27FC236}">
                <a16:creationId xmlns:a16="http://schemas.microsoft.com/office/drawing/2014/main" id="{78992B61-613D-9B45-A4B2-86FF5794E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750" y="2489275"/>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723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8C9C7E-E1C9-874B-B7E5-60E0178942F0}"/>
              </a:ext>
            </a:extLst>
          </p:cNvPr>
          <p:cNvSpPr>
            <a:spLocks noGrp="1"/>
          </p:cNvSpPr>
          <p:nvPr>
            <p:ph type="body" idx="3"/>
          </p:nvPr>
        </p:nvSpPr>
        <p:spPr>
          <a:xfrm>
            <a:off x="74472" y="828766"/>
            <a:ext cx="11577662" cy="5930380"/>
          </a:xfrm>
        </p:spPr>
        <p:txBody>
          <a:bodyPr/>
          <a:lstStyle/>
          <a:p>
            <a:pPr eaLnBrk="1" hangingPunct="1">
              <a:lnSpc>
                <a:spcPct val="150000"/>
              </a:lnSpc>
              <a:buFontTx/>
              <a:buNone/>
            </a:pPr>
            <a:r>
              <a:rPr lang="en-US" sz="1800" dirty="0">
                <a:solidFill>
                  <a:schemeClr val="bg1">
                    <a:lumMod val="10000"/>
                  </a:schemeClr>
                </a:solidFill>
              </a:rPr>
              <a:t>             </a:t>
            </a:r>
            <a:r>
              <a:rPr lang="en-US" sz="2000" dirty="0" err="1">
                <a:solidFill>
                  <a:schemeClr val="bg1">
                    <a:lumMod val="10000"/>
                  </a:schemeClr>
                </a:solidFill>
                <a:latin typeface="+mn-lt"/>
              </a:rPr>
              <a:t>Dọc</a:t>
            </a:r>
            <a:r>
              <a:rPr lang="en-US" sz="2000" dirty="0">
                <a:solidFill>
                  <a:schemeClr val="bg1">
                    <a:lumMod val="10000"/>
                  </a:schemeClr>
                </a:solidFill>
                <a:latin typeface="+mn-lt"/>
              </a:rPr>
              <a:t> </a:t>
            </a:r>
            <a:r>
              <a:rPr lang="en-US" sz="2000" dirty="0" err="1">
                <a:solidFill>
                  <a:schemeClr val="bg1">
                    <a:lumMod val="10000"/>
                  </a:schemeClr>
                </a:solidFill>
                <a:latin typeface="+mn-lt"/>
              </a:rPr>
              <a:t>theo</a:t>
            </a:r>
            <a:r>
              <a:rPr lang="en-US" sz="2000" dirty="0">
                <a:solidFill>
                  <a:schemeClr val="bg1">
                    <a:lumMod val="10000"/>
                  </a:schemeClr>
                </a:solidFill>
                <a:latin typeface="+mn-lt"/>
              </a:rPr>
              <a:t> </a:t>
            </a:r>
            <a:r>
              <a:rPr lang="en-US" sz="2000" dirty="0" err="1">
                <a:solidFill>
                  <a:schemeClr val="bg1">
                    <a:lumMod val="10000"/>
                  </a:schemeClr>
                </a:solidFill>
                <a:latin typeface="+mn-lt"/>
              </a:rPr>
              <a:t>bờ</a:t>
            </a:r>
            <a:r>
              <a:rPr lang="en-US" sz="2000" dirty="0">
                <a:solidFill>
                  <a:schemeClr val="bg1">
                    <a:lumMod val="10000"/>
                  </a:schemeClr>
                </a:solidFill>
                <a:latin typeface="+mn-lt"/>
              </a:rPr>
              <a:t> </a:t>
            </a:r>
            <a:r>
              <a:rPr lang="en-US" sz="2000" dirty="0" err="1">
                <a:solidFill>
                  <a:schemeClr val="bg1">
                    <a:lumMod val="10000"/>
                  </a:schemeClr>
                </a:solidFill>
                <a:latin typeface="+mn-lt"/>
              </a:rPr>
              <a:t>vịnh</a:t>
            </a:r>
            <a:r>
              <a:rPr lang="en-US" sz="2000" dirty="0">
                <a:solidFill>
                  <a:schemeClr val="bg1">
                    <a:lumMod val="10000"/>
                  </a:schemeClr>
                </a:solidFill>
                <a:latin typeface="+mn-lt"/>
              </a:rPr>
              <a:t> </a:t>
            </a:r>
            <a:r>
              <a:rPr lang="en-US" sz="2000" dirty="0" err="1">
                <a:solidFill>
                  <a:schemeClr val="bg1">
                    <a:lumMod val="10000"/>
                  </a:schemeClr>
                </a:solidFill>
                <a:latin typeface="+mn-lt"/>
              </a:rPr>
              <a:t>Hạ</a:t>
            </a:r>
            <a:r>
              <a:rPr lang="en-US" sz="2000" dirty="0">
                <a:solidFill>
                  <a:schemeClr val="bg1">
                    <a:lumMod val="10000"/>
                  </a:schemeClr>
                </a:solidFill>
                <a:latin typeface="+mn-lt"/>
              </a:rPr>
              <a:t> Long, </a:t>
            </a:r>
            <a:r>
              <a:rPr lang="en-US" sz="2000" dirty="0" err="1">
                <a:solidFill>
                  <a:schemeClr val="bg1">
                    <a:lumMod val="10000"/>
                  </a:schemeClr>
                </a:solidFill>
                <a:latin typeface="+mn-lt"/>
              </a:rPr>
              <a:t>trên</a:t>
            </a:r>
            <a:r>
              <a:rPr lang="en-US" sz="2000" dirty="0">
                <a:solidFill>
                  <a:schemeClr val="bg1">
                    <a:lumMod val="10000"/>
                  </a:schemeClr>
                </a:solidFill>
                <a:latin typeface="+mn-lt"/>
              </a:rPr>
              <a:t> </a:t>
            </a:r>
            <a:r>
              <a:rPr lang="en-US" sz="2000" dirty="0" err="1">
                <a:solidFill>
                  <a:schemeClr val="bg1">
                    <a:lumMod val="10000"/>
                  </a:schemeClr>
                </a:solidFill>
                <a:latin typeface="+mn-lt"/>
              </a:rPr>
              <a:t>bến</a:t>
            </a:r>
            <a:r>
              <a:rPr lang="en-US" sz="2000" dirty="0">
                <a:solidFill>
                  <a:schemeClr val="bg1">
                    <a:lumMod val="10000"/>
                  </a:schemeClr>
                </a:solidFill>
                <a:latin typeface="+mn-lt"/>
              </a:rPr>
              <a:t> </a:t>
            </a:r>
            <a:r>
              <a:rPr lang="en-US" sz="2000" dirty="0" err="1">
                <a:solidFill>
                  <a:schemeClr val="bg1">
                    <a:lumMod val="10000"/>
                  </a:schemeClr>
                </a:solidFill>
                <a:latin typeface="+mn-lt"/>
              </a:rPr>
              <a:t>Đoan</a:t>
            </a:r>
            <a:r>
              <a:rPr lang="en-US" sz="2000" dirty="0">
                <a:solidFill>
                  <a:schemeClr val="bg1">
                    <a:lumMod val="10000"/>
                  </a:schemeClr>
                </a:solidFill>
                <a:latin typeface="+mn-lt"/>
              </a:rPr>
              <a:t>, </a:t>
            </a:r>
            <a:r>
              <a:rPr lang="en-US" sz="2000" dirty="0" err="1">
                <a:solidFill>
                  <a:schemeClr val="bg1">
                    <a:lumMod val="10000"/>
                  </a:schemeClr>
                </a:solidFill>
                <a:latin typeface="+mn-lt"/>
              </a:rPr>
              <a:t>bến</a:t>
            </a:r>
            <a:r>
              <a:rPr lang="en-US" sz="2000" dirty="0">
                <a:solidFill>
                  <a:schemeClr val="bg1">
                    <a:lumMod val="10000"/>
                  </a:schemeClr>
                </a:solidFill>
                <a:latin typeface="+mn-lt"/>
              </a:rPr>
              <a:t> </a:t>
            </a:r>
            <a:r>
              <a:rPr lang="en-US" sz="2000" dirty="0" err="1">
                <a:solidFill>
                  <a:schemeClr val="bg1">
                    <a:lumMod val="10000"/>
                  </a:schemeClr>
                </a:solidFill>
                <a:latin typeface="+mn-lt"/>
              </a:rPr>
              <a:t>Tàu</a:t>
            </a:r>
            <a:r>
              <a:rPr lang="en-US" sz="2000" dirty="0">
                <a:solidFill>
                  <a:schemeClr val="bg1">
                    <a:lumMod val="10000"/>
                  </a:schemeClr>
                </a:solidFill>
                <a:latin typeface="+mn-lt"/>
              </a:rPr>
              <a:t> hay </a:t>
            </a:r>
            <a:r>
              <a:rPr lang="en-US" sz="2000" dirty="0" err="1">
                <a:solidFill>
                  <a:schemeClr val="bg1">
                    <a:lumMod val="10000"/>
                  </a:schemeClr>
                </a:solidFill>
                <a:latin typeface="+mn-lt"/>
              </a:rPr>
              <a:t>cảng</a:t>
            </a:r>
            <a:r>
              <a:rPr lang="en-US" sz="2000" dirty="0">
                <a:solidFill>
                  <a:schemeClr val="bg1">
                    <a:lumMod val="10000"/>
                  </a:schemeClr>
                </a:solidFill>
                <a:latin typeface="+mn-lt"/>
              </a:rPr>
              <a:t> </a:t>
            </a:r>
            <a:r>
              <a:rPr lang="en-US" sz="2000" dirty="0" err="1">
                <a:solidFill>
                  <a:schemeClr val="bg1">
                    <a:lumMod val="10000"/>
                  </a:schemeClr>
                </a:solidFill>
                <a:latin typeface="+mn-lt"/>
              </a:rPr>
              <a:t>Mới</a:t>
            </a:r>
            <a:r>
              <a:rPr lang="en-US" sz="2000" dirty="0">
                <a:solidFill>
                  <a:schemeClr val="bg1">
                    <a:lumMod val="10000"/>
                  </a:schemeClr>
                </a:solidFill>
                <a:latin typeface="+mn-lt"/>
              </a:rPr>
              <a:t>, </a:t>
            </a:r>
            <a:r>
              <a:rPr lang="en-US" sz="2000" dirty="0" err="1">
                <a:solidFill>
                  <a:schemeClr val="bg1">
                    <a:lumMod val="10000"/>
                  </a:schemeClr>
                </a:solidFill>
                <a:latin typeface="+mn-lt"/>
              </a:rPr>
              <a:t>những</a:t>
            </a:r>
            <a:r>
              <a:rPr lang="en-US" sz="2000" dirty="0">
                <a:solidFill>
                  <a:schemeClr val="bg1">
                    <a:lumMod val="10000"/>
                  </a:schemeClr>
                </a:solidFill>
                <a:latin typeface="+mn-lt"/>
              </a:rPr>
              <a:t> </a:t>
            </a:r>
          </a:p>
          <a:p>
            <a:pPr eaLnBrk="1" hangingPunct="1">
              <a:lnSpc>
                <a:spcPct val="150000"/>
              </a:lnSpc>
              <a:buFontTx/>
              <a:buNone/>
            </a:pPr>
            <a:r>
              <a:rPr lang="en-US" sz="2000" dirty="0">
                <a:solidFill>
                  <a:schemeClr val="bg1">
                    <a:lumMod val="10000"/>
                  </a:schemeClr>
                </a:solidFill>
                <a:latin typeface="+mn-lt"/>
              </a:rPr>
              <a:t>     </a:t>
            </a:r>
            <a:r>
              <a:rPr lang="vi-VN" sz="2000" dirty="0">
                <a:solidFill>
                  <a:schemeClr val="bg1">
                    <a:lumMod val="10000"/>
                  </a:schemeClr>
                </a:solidFill>
                <a:latin typeface="+mn-lt"/>
              </a:rPr>
              <a:t>đ</a:t>
            </a:r>
            <a:r>
              <a:rPr lang="en-US" sz="2000" dirty="0" err="1">
                <a:solidFill>
                  <a:schemeClr val="bg1">
                    <a:lumMod val="10000"/>
                  </a:schemeClr>
                </a:solidFill>
                <a:latin typeface="+mn-lt"/>
              </a:rPr>
              <a:t>oàn</a:t>
            </a:r>
            <a:r>
              <a:rPr lang="en-US" sz="2000" dirty="0">
                <a:solidFill>
                  <a:schemeClr val="bg1">
                    <a:lumMod val="10000"/>
                  </a:schemeClr>
                </a:solidFill>
                <a:latin typeface="+mn-lt"/>
              </a:rPr>
              <a:t> </a:t>
            </a:r>
            <a:r>
              <a:rPr lang="en-US" sz="2000" dirty="0" err="1">
                <a:solidFill>
                  <a:schemeClr val="bg1">
                    <a:lumMod val="10000"/>
                  </a:schemeClr>
                </a:solidFill>
                <a:latin typeface="+mn-lt"/>
              </a:rPr>
              <a:t>thuyền</a:t>
            </a:r>
            <a:r>
              <a:rPr lang="en-US" sz="2000" dirty="0">
                <a:solidFill>
                  <a:schemeClr val="bg1">
                    <a:lumMod val="10000"/>
                  </a:schemeClr>
                </a:solidFill>
                <a:latin typeface="+mn-lt"/>
              </a:rPr>
              <a:t> </a:t>
            </a:r>
            <a:r>
              <a:rPr lang="vi-VN" sz="2000" dirty="0">
                <a:solidFill>
                  <a:schemeClr val="bg1">
                    <a:lumMod val="10000"/>
                  </a:schemeClr>
                </a:solidFill>
                <a:latin typeface="+mn-lt"/>
              </a:rPr>
              <a:t>đ</a:t>
            </a:r>
            <a:r>
              <a:rPr lang="en-US" sz="2000" dirty="0" err="1">
                <a:solidFill>
                  <a:schemeClr val="bg1">
                    <a:lumMod val="10000"/>
                  </a:schemeClr>
                </a:solidFill>
                <a:latin typeface="+mn-lt"/>
              </a:rPr>
              <a:t>ánh</a:t>
            </a:r>
            <a:r>
              <a:rPr lang="en-US" sz="2000" dirty="0">
                <a:solidFill>
                  <a:schemeClr val="bg1">
                    <a:lumMod val="10000"/>
                  </a:schemeClr>
                </a:solidFill>
                <a:latin typeface="+mn-lt"/>
              </a:rPr>
              <a:t> </a:t>
            </a:r>
            <a:r>
              <a:rPr lang="en-US" sz="2000" dirty="0" err="1">
                <a:solidFill>
                  <a:schemeClr val="bg1">
                    <a:lumMod val="10000"/>
                  </a:schemeClr>
                </a:solidFill>
                <a:latin typeface="+mn-lt"/>
              </a:rPr>
              <a:t>cá</a:t>
            </a:r>
            <a:r>
              <a:rPr lang="en-US" sz="2000" dirty="0">
                <a:solidFill>
                  <a:schemeClr val="bg1">
                    <a:lumMod val="10000"/>
                  </a:schemeClr>
                </a:solidFill>
                <a:latin typeface="+mn-lt"/>
              </a:rPr>
              <a:t> </a:t>
            </a:r>
            <a:r>
              <a:rPr lang="en-US" sz="2000" dirty="0" err="1">
                <a:solidFill>
                  <a:schemeClr val="bg1">
                    <a:lumMod val="10000"/>
                  </a:schemeClr>
                </a:solidFill>
                <a:latin typeface="+mn-lt"/>
              </a:rPr>
              <a:t>rẽ</a:t>
            </a:r>
            <a:r>
              <a:rPr lang="en-US" sz="2000" dirty="0">
                <a:solidFill>
                  <a:schemeClr val="bg1">
                    <a:lumMod val="10000"/>
                  </a:schemeClr>
                </a:solidFill>
                <a:latin typeface="+mn-lt"/>
              </a:rPr>
              <a:t> </a:t>
            </a:r>
            <a:r>
              <a:rPr lang="en-US" sz="2000" dirty="0" err="1">
                <a:solidFill>
                  <a:schemeClr val="bg1">
                    <a:lumMod val="10000"/>
                  </a:schemeClr>
                </a:solidFill>
                <a:latin typeface="+mn-lt"/>
              </a:rPr>
              <a:t>màn</a:t>
            </a:r>
            <a:r>
              <a:rPr lang="en-US" sz="2000" dirty="0">
                <a:solidFill>
                  <a:schemeClr val="bg1">
                    <a:lumMod val="10000"/>
                  </a:schemeClr>
                </a:solidFill>
                <a:latin typeface="+mn-lt"/>
              </a:rPr>
              <a:t> s</a:t>
            </a:r>
            <a:r>
              <a:rPr lang="vi-VN" sz="2000" dirty="0">
                <a:solidFill>
                  <a:schemeClr val="bg1">
                    <a:lumMod val="10000"/>
                  </a:schemeClr>
                </a:solidFill>
                <a:latin typeface="+mn-lt"/>
              </a:rPr>
              <a:t>ươ</a:t>
            </a:r>
            <a:r>
              <a:rPr lang="en-US" sz="2000" dirty="0">
                <a:solidFill>
                  <a:schemeClr val="bg1">
                    <a:lumMod val="10000"/>
                  </a:schemeClr>
                </a:solidFill>
                <a:latin typeface="+mn-lt"/>
              </a:rPr>
              <a:t>ng </a:t>
            </a:r>
            <a:r>
              <a:rPr lang="en-US" sz="2000" dirty="0" err="1">
                <a:solidFill>
                  <a:schemeClr val="bg1">
                    <a:lumMod val="10000"/>
                  </a:schemeClr>
                </a:solidFill>
                <a:latin typeface="+mn-lt"/>
              </a:rPr>
              <a:t>bạc</a:t>
            </a:r>
            <a:r>
              <a:rPr lang="en-US" sz="2000" dirty="0">
                <a:solidFill>
                  <a:schemeClr val="bg1">
                    <a:lumMod val="10000"/>
                  </a:schemeClr>
                </a:solidFill>
                <a:latin typeface="+mn-lt"/>
              </a:rPr>
              <a:t> </a:t>
            </a:r>
            <a:r>
              <a:rPr lang="en-US" sz="2000" dirty="0" err="1">
                <a:solidFill>
                  <a:schemeClr val="bg1">
                    <a:lumMod val="10000"/>
                  </a:schemeClr>
                </a:solidFill>
                <a:latin typeface="+mn-lt"/>
              </a:rPr>
              <a:t>nối</a:t>
            </a:r>
            <a:r>
              <a:rPr lang="en-US" sz="2000" dirty="0">
                <a:solidFill>
                  <a:schemeClr val="bg1">
                    <a:lumMod val="10000"/>
                  </a:schemeClr>
                </a:solidFill>
                <a:latin typeface="+mn-lt"/>
              </a:rPr>
              <a:t> </a:t>
            </a:r>
            <a:r>
              <a:rPr lang="vi-VN" sz="2000" dirty="0">
                <a:solidFill>
                  <a:schemeClr val="bg1">
                    <a:lumMod val="10000"/>
                  </a:schemeClr>
                </a:solidFill>
                <a:latin typeface="+mn-lt"/>
              </a:rPr>
              <a:t>đ</a:t>
            </a:r>
            <a:r>
              <a:rPr lang="en-US" sz="2000" dirty="0" err="1">
                <a:solidFill>
                  <a:schemeClr val="bg1">
                    <a:lumMod val="10000"/>
                  </a:schemeClr>
                </a:solidFill>
                <a:latin typeface="+mn-lt"/>
              </a:rPr>
              <a:t>uôi</a:t>
            </a:r>
            <a:r>
              <a:rPr lang="en-US" sz="2000" dirty="0">
                <a:solidFill>
                  <a:schemeClr val="bg1">
                    <a:lumMod val="10000"/>
                  </a:schemeClr>
                </a:solidFill>
                <a:latin typeface="+mn-lt"/>
              </a:rPr>
              <a:t> </a:t>
            </a:r>
            <a:r>
              <a:rPr lang="en-US" sz="2000" dirty="0" err="1">
                <a:solidFill>
                  <a:schemeClr val="bg1">
                    <a:lumMod val="10000"/>
                  </a:schemeClr>
                </a:solidFill>
                <a:latin typeface="+mn-lt"/>
              </a:rPr>
              <a:t>nhau</a:t>
            </a:r>
            <a:r>
              <a:rPr lang="en-US" sz="2000" dirty="0">
                <a:solidFill>
                  <a:schemeClr val="bg1">
                    <a:lumMod val="10000"/>
                  </a:schemeClr>
                </a:solidFill>
                <a:latin typeface="+mn-lt"/>
              </a:rPr>
              <a:t> </a:t>
            </a:r>
            <a:r>
              <a:rPr lang="en-US" sz="2000" dirty="0" err="1">
                <a:solidFill>
                  <a:schemeClr val="bg1">
                    <a:lumMod val="10000"/>
                  </a:schemeClr>
                </a:solidFill>
                <a:latin typeface="+mn-lt"/>
              </a:rPr>
              <a:t>cập</a:t>
            </a:r>
            <a:r>
              <a:rPr lang="en-US" sz="2000" dirty="0">
                <a:solidFill>
                  <a:schemeClr val="bg1">
                    <a:lumMod val="10000"/>
                  </a:schemeClr>
                </a:solidFill>
                <a:latin typeface="+mn-lt"/>
              </a:rPr>
              <a:t> </a:t>
            </a:r>
            <a:r>
              <a:rPr lang="en-US" sz="2000" dirty="0" err="1">
                <a:solidFill>
                  <a:schemeClr val="bg1">
                    <a:lumMod val="10000"/>
                  </a:schemeClr>
                </a:solidFill>
                <a:latin typeface="+mn-lt"/>
              </a:rPr>
              <a:t>bến</a:t>
            </a:r>
            <a:r>
              <a:rPr lang="en-US" sz="2000" dirty="0">
                <a:solidFill>
                  <a:schemeClr val="bg1">
                    <a:lumMod val="10000"/>
                  </a:schemeClr>
                </a:solidFill>
                <a:latin typeface="+mn-lt"/>
              </a:rPr>
              <a:t>, </a:t>
            </a:r>
            <a:r>
              <a:rPr lang="en-US" sz="2000" dirty="0" err="1">
                <a:solidFill>
                  <a:schemeClr val="bg1">
                    <a:lumMod val="10000"/>
                  </a:schemeClr>
                </a:solidFill>
                <a:latin typeface="+mn-lt"/>
              </a:rPr>
              <a:t>những</a:t>
            </a:r>
            <a:r>
              <a:rPr lang="en-US" sz="2000" dirty="0">
                <a:solidFill>
                  <a:schemeClr val="bg1">
                    <a:lumMod val="10000"/>
                  </a:schemeClr>
                </a:solidFill>
                <a:latin typeface="+mn-lt"/>
              </a:rPr>
              <a:t> </a:t>
            </a:r>
            <a:r>
              <a:rPr lang="en-US" sz="2000" dirty="0" err="1">
                <a:solidFill>
                  <a:schemeClr val="bg1">
                    <a:lumMod val="10000"/>
                  </a:schemeClr>
                </a:solidFill>
                <a:latin typeface="+mn-lt"/>
              </a:rPr>
              <a:t>cánh</a:t>
            </a:r>
            <a:r>
              <a:rPr lang="en-US" sz="2000" dirty="0">
                <a:solidFill>
                  <a:schemeClr val="bg1">
                    <a:lumMod val="10000"/>
                  </a:schemeClr>
                </a:solidFill>
                <a:latin typeface="+mn-lt"/>
              </a:rPr>
              <a:t> </a:t>
            </a:r>
            <a:r>
              <a:rPr lang="en-US" sz="2000" dirty="0" err="1">
                <a:solidFill>
                  <a:schemeClr val="bg1">
                    <a:lumMod val="10000"/>
                  </a:schemeClr>
                </a:solidFill>
                <a:latin typeface="+mn-lt"/>
              </a:rPr>
              <a:t>buồm</a:t>
            </a:r>
            <a:endParaRPr lang="en-US" sz="2000" dirty="0">
              <a:solidFill>
                <a:schemeClr val="bg1">
                  <a:lumMod val="10000"/>
                </a:schemeClr>
              </a:solidFill>
              <a:latin typeface="+mn-lt"/>
            </a:endParaRPr>
          </a:p>
          <a:p>
            <a:pPr eaLnBrk="1" hangingPunct="1">
              <a:lnSpc>
                <a:spcPct val="150000"/>
              </a:lnSpc>
              <a:buFontTx/>
              <a:buNone/>
            </a:pPr>
            <a:r>
              <a:rPr lang="en-US" sz="2000" dirty="0">
                <a:solidFill>
                  <a:schemeClr val="bg1">
                    <a:lumMod val="10000"/>
                  </a:schemeClr>
                </a:solidFill>
                <a:latin typeface="+mn-lt"/>
              </a:rPr>
              <a:t>     </a:t>
            </a:r>
            <a:r>
              <a:rPr lang="vi-VN" sz="2000" dirty="0">
                <a:solidFill>
                  <a:schemeClr val="bg1">
                    <a:lumMod val="10000"/>
                  </a:schemeClr>
                </a:solidFill>
                <a:latin typeface="+mn-lt"/>
              </a:rPr>
              <a:t>ư</a:t>
            </a:r>
            <a:r>
              <a:rPr lang="en-US" sz="2000" dirty="0" err="1">
                <a:solidFill>
                  <a:schemeClr val="bg1">
                    <a:lumMod val="10000"/>
                  </a:schemeClr>
                </a:solidFill>
                <a:latin typeface="+mn-lt"/>
              </a:rPr>
              <a:t>ớt</a:t>
            </a:r>
            <a:r>
              <a:rPr lang="en-US" sz="2000" dirty="0">
                <a:solidFill>
                  <a:schemeClr val="bg1">
                    <a:lumMod val="10000"/>
                  </a:schemeClr>
                </a:solidFill>
                <a:latin typeface="+mn-lt"/>
              </a:rPr>
              <a:t> </a:t>
            </a:r>
            <a:r>
              <a:rPr lang="en-US" sz="2000" dirty="0" err="1">
                <a:solidFill>
                  <a:schemeClr val="bg1">
                    <a:lumMod val="10000"/>
                  </a:schemeClr>
                </a:solidFill>
                <a:latin typeface="+mn-lt"/>
              </a:rPr>
              <a:t>át</a:t>
            </a:r>
            <a:r>
              <a:rPr lang="en-US" sz="2000" dirty="0">
                <a:solidFill>
                  <a:schemeClr val="bg1">
                    <a:lumMod val="10000"/>
                  </a:schemeClr>
                </a:solidFill>
                <a:latin typeface="+mn-lt"/>
              </a:rPr>
              <a:t> </a:t>
            </a:r>
            <a:r>
              <a:rPr lang="en-US" sz="2000" dirty="0" err="1">
                <a:solidFill>
                  <a:schemeClr val="bg1">
                    <a:lumMod val="10000"/>
                  </a:schemeClr>
                </a:solidFill>
                <a:latin typeface="+mn-lt"/>
              </a:rPr>
              <a:t>nh</a:t>
            </a:r>
            <a:r>
              <a:rPr lang="vi-VN" sz="2000" dirty="0">
                <a:solidFill>
                  <a:schemeClr val="bg1">
                    <a:lumMod val="10000"/>
                  </a:schemeClr>
                </a:solidFill>
                <a:latin typeface="+mn-lt"/>
              </a:rPr>
              <a:t>ư</a:t>
            </a:r>
            <a:r>
              <a:rPr lang="en-US" sz="2000" dirty="0">
                <a:solidFill>
                  <a:schemeClr val="bg1">
                    <a:lumMod val="10000"/>
                  </a:schemeClr>
                </a:solidFill>
                <a:latin typeface="+mn-lt"/>
              </a:rPr>
              <a:t> </a:t>
            </a:r>
            <a:r>
              <a:rPr lang="en-US" sz="2000" dirty="0" err="1">
                <a:solidFill>
                  <a:schemeClr val="bg1">
                    <a:lumMod val="10000"/>
                  </a:schemeClr>
                </a:solidFill>
                <a:latin typeface="+mn-lt"/>
              </a:rPr>
              <a:t>cánh</a:t>
            </a:r>
            <a:r>
              <a:rPr lang="en-US" sz="2000" dirty="0">
                <a:solidFill>
                  <a:schemeClr val="bg1">
                    <a:lumMod val="10000"/>
                  </a:schemeClr>
                </a:solidFill>
                <a:latin typeface="+mn-lt"/>
              </a:rPr>
              <a:t> </a:t>
            </a:r>
            <a:r>
              <a:rPr lang="en-US" sz="2000" dirty="0" err="1">
                <a:solidFill>
                  <a:schemeClr val="bg1">
                    <a:lumMod val="10000"/>
                  </a:schemeClr>
                </a:solidFill>
                <a:latin typeface="+mn-lt"/>
              </a:rPr>
              <a:t>chim</a:t>
            </a:r>
            <a:r>
              <a:rPr lang="en-US" sz="2000" dirty="0">
                <a:solidFill>
                  <a:schemeClr val="bg1">
                    <a:lumMod val="10000"/>
                  </a:schemeClr>
                </a:solidFill>
                <a:latin typeface="+mn-lt"/>
              </a:rPr>
              <a:t> </a:t>
            </a:r>
            <a:r>
              <a:rPr lang="en-US" sz="2000" dirty="0" err="1">
                <a:solidFill>
                  <a:schemeClr val="bg1">
                    <a:lumMod val="10000"/>
                  </a:schemeClr>
                </a:solidFill>
                <a:latin typeface="+mn-lt"/>
              </a:rPr>
              <a:t>trong</a:t>
            </a:r>
            <a:r>
              <a:rPr lang="en-US" sz="2000" dirty="0">
                <a:solidFill>
                  <a:schemeClr val="bg1">
                    <a:lumMod val="10000"/>
                  </a:schemeClr>
                </a:solidFill>
                <a:latin typeface="+mn-lt"/>
              </a:rPr>
              <a:t> m</a:t>
            </a:r>
            <a:r>
              <a:rPr lang="vi-VN" sz="2000" dirty="0">
                <a:solidFill>
                  <a:schemeClr val="bg1">
                    <a:lumMod val="10000"/>
                  </a:schemeClr>
                </a:solidFill>
                <a:latin typeface="+mn-lt"/>
              </a:rPr>
              <a:t>ư</a:t>
            </a:r>
            <a:r>
              <a:rPr lang="en-US" sz="2000" dirty="0">
                <a:solidFill>
                  <a:schemeClr val="bg1">
                    <a:lumMod val="10000"/>
                  </a:schemeClr>
                </a:solidFill>
                <a:latin typeface="+mn-lt"/>
              </a:rPr>
              <a:t>a……………. l</a:t>
            </a:r>
            <a:r>
              <a:rPr lang="vi-VN" sz="2000" dirty="0">
                <a:solidFill>
                  <a:schemeClr val="bg1">
                    <a:lumMod val="10000"/>
                  </a:schemeClr>
                </a:solidFill>
                <a:latin typeface="+mn-lt"/>
              </a:rPr>
              <a:t>ư</a:t>
            </a:r>
            <a:r>
              <a:rPr lang="en-US" sz="2000" dirty="0" err="1">
                <a:solidFill>
                  <a:schemeClr val="bg1">
                    <a:lumMod val="10000"/>
                  </a:schemeClr>
                </a:solidFill>
                <a:latin typeface="+mn-lt"/>
              </a:rPr>
              <a:t>ới</a:t>
            </a:r>
            <a:r>
              <a:rPr lang="en-US" sz="2000" dirty="0">
                <a:solidFill>
                  <a:schemeClr val="bg1">
                    <a:lumMod val="10000"/>
                  </a:schemeClr>
                </a:solidFill>
                <a:latin typeface="+mn-lt"/>
              </a:rPr>
              <a:t> </a:t>
            </a:r>
            <a:r>
              <a:rPr lang="en-US" sz="2000" dirty="0" err="1">
                <a:solidFill>
                  <a:schemeClr val="bg1">
                    <a:lumMod val="10000"/>
                  </a:schemeClr>
                </a:solidFill>
                <a:latin typeface="+mn-lt"/>
              </a:rPr>
              <a:t>mui</a:t>
            </a:r>
            <a:r>
              <a:rPr lang="en-US" sz="2000" dirty="0">
                <a:solidFill>
                  <a:schemeClr val="bg1">
                    <a:lumMod val="10000"/>
                  </a:schemeClr>
                </a:solidFill>
                <a:latin typeface="+mn-lt"/>
              </a:rPr>
              <a:t> </a:t>
            </a:r>
            <a:r>
              <a:rPr lang="en-US" sz="2000" dirty="0" err="1">
                <a:solidFill>
                  <a:schemeClr val="bg1">
                    <a:lumMod val="10000"/>
                  </a:schemeClr>
                </a:solidFill>
                <a:latin typeface="+mn-lt"/>
              </a:rPr>
              <a:t>bằng</a:t>
            </a:r>
            <a:r>
              <a:rPr lang="en-US" sz="2000" dirty="0">
                <a:solidFill>
                  <a:schemeClr val="bg1">
                    <a:lumMod val="10000"/>
                  </a:schemeClr>
                </a:solidFill>
                <a:latin typeface="+mn-lt"/>
              </a:rPr>
              <a:t>.</a:t>
            </a:r>
            <a:r>
              <a:rPr lang="en-US" sz="2000" dirty="0">
                <a:solidFill>
                  <a:schemeClr val="bg1">
                    <a:lumMod val="10000"/>
                  </a:schemeClr>
                </a:solidFill>
              </a:rPr>
              <a:t> …………….</a:t>
            </a:r>
            <a:r>
              <a:rPr lang="en-US" sz="2000" dirty="0">
                <a:solidFill>
                  <a:schemeClr val="bg1">
                    <a:lumMod val="10000"/>
                  </a:schemeClr>
                </a:solidFill>
                <a:latin typeface="+mn-lt"/>
              </a:rPr>
              <a:t> </a:t>
            </a:r>
            <a:r>
              <a:rPr lang="en-US" sz="2000" dirty="0" err="1">
                <a:solidFill>
                  <a:schemeClr val="bg1">
                    <a:lumMod val="10000"/>
                  </a:schemeClr>
                </a:solidFill>
                <a:latin typeface="+mn-lt"/>
              </a:rPr>
              <a:t>giã</a:t>
            </a:r>
            <a:r>
              <a:rPr lang="en-US" sz="2000" dirty="0">
                <a:solidFill>
                  <a:schemeClr val="bg1">
                    <a:lumMod val="10000"/>
                  </a:schemeClr>
                </a:solidFill>
                <a:latin typeface="+mn-lt"/>
              </a:rPr>
              <a:t> </a:t>
            </a:r>
            <a:r>
              <a:rPr lang="vi-VN" sz="2000" dirty="0">
                <a:solidFill>
                  <a:schemeClr val="bg1">
                    <a:lumMod val="10000"/>
                  </a:schemeClr>
                </a:solidFill>
                <a:latin typeface="+mn-lt"/>
              </a:rPr>
              <a:t>đ</a:t>
            </a:r>
            <a:r>
              <a:rPr lang="en-US" sz="2000" dirty="0" err="1">
                <a:solidFill>
                  <a:schemeClr val="bg1">
                    <a:lumMod val="10000"/>
                  </a:schemeClr>
                </a:solidFill>
                <a:latin typeface="+mn-lt"/>
              </a:rPr>
              <a:t>ôi</a:t>
            </a:r>
            <a:r>
              <a:rPr lang="en-US" sz="2000" dirty="0">
                <a:solidFill>
                  <a:schemeClr val="bg1">
                    <a:lumMod val="10000"/>
                  </a:schemeClr>
                </a:solidFill>
                <a:latin typeface="+mn-lt"/>
              </a:rPr>
              <a:t> </a:t>
            </a:r>
            <a:r>
              <a:rPr lang="en-US" sz="2000" dirty="0" err="1">
                <a:solidFill>
                  <a:schemeClr val="bg1">
                    <a:lumMod val="10000"/>
                  </a:schemeClr>
                </a:solidFill>
                <a:latin typeface="+mn-lt"/>
              </a:rPr>
              <a:t>mui</a:t>
            </a:r>
            <a:r>
              <a:rPr lang="en-US" sz="2000" dirty="0">
                <a:solidFill>
                  <a:schemeClr val="bg1">
                    <a:lumMod val="10000"/>
                  </a:schemeClr>
                </a:solidFill>
                <a:latin typeface="+mn-lt"/>
              </a:rPr>
              <a:t> cong.            </a:t>
            </a:r>
          </a:p>
          <a:p>
            <a:pPr eaLnBrk="1" hangingPunct="1">
              <a:lnSpc>
                <a:spcPct val="150000"/>
              </a:lnSpc>
              <a:buFontTx/>
              <a:buNone/>
            </a:pPr>
            <a:r>
              <a:rPr lang="en-US" sz="2000" dirty="0">
                <a:solidFill>
                  <a:schemeClr val="bg1">
                    <a:lumMod val="10000"/>
                  </a:schemeClr>
                </a:solidFill>
                <a:latin typeface="+mn-lt"/>
              </a:rPr>
              <a:t>     </a:t>
            </a:r>
            <a:r>
              <a:rPr lang="en-US" sz="2000" dirty="0" err="1">
                <a:solidFill>
                  <a:schemeClr val="bg1">
                    <a:lumMod val="10000"/>
                  </a:schemeClr>
                </a:solidFill>
                <a:latin typeface="+mn-lt"/>
              </a:rPr>
              <a:t>khu</a:t>
            </a:r>
            <a:r>
              <a:rPr lang="en-US" sz="2000" dirty="0">
                <a:solidFill>
                  <a:schemeClr val="bg1">
                    <a:lumMod val="10000"/>
                  </a:schemeClr>
                </a:solidFill>
                <a:latin typeface="+mn-lt"/>
              </a:rPr>
              <a:t> </a:t>
            </a:r>
            <a:r>
              <a:rPr lang="en-US" sz="2000" dirty="0" err="1">
                <a:solidFill>
                  <a:schemeClr val="bg1">
                    <a:lumMod val="10000"/>
                  </a:schemeClr>
                </a:solidFill>
                <a:latin typeface="+mn-lt"/>
              </a:rPr>
              <a:t>Bốn</a:t>
            </a:r>
            <a:r>
              <a:rPr lang="en-US" sz="2000" dirty="0">
                <a:solidFill>
                  <a:schemeClr val="bg1">
                    <a:lumMod val="10000"/>
                  </a:schemeClr>
                </a:solidFill>
                <a:latin typeface="+mn-lt"/>
              </a:rPr>
              <a:t> </a:t>
            </a:r>
            <a:r>
              <a:rPr lang="en-US" sz="2000" dirty="0" err="1">
                <a:solidFill>
                  <a:schemeClr val="bg1">
                    <a:lumMod val="10000"/>
                  </a:schemeClr>
                </a:solidFill>
                <a:latin typeface="+mn-lt"/>
              </a:rPr>
              <a:t>buồm</a:t>
            </a:r>
            <a:r>
              <a:rPr lang="en-US" sz="2000" dirty="0">
                <a:solidFill>
                  <a:schemeClr val="bg1">
                    <a:lumMod val="10000"/>
                  </a:schemeClr>
                </a:solidFill>
                <a:latin typeface="+mn-lt"/>
              </a:rPr>
              <a:t> </a:t>
            </a:r>
            <a:r>
              <a:rPr lang="en-US" sz="2000" dirty="0" err="1">
                <a:solidFill>
                  <a:schemeClr val="bg1">
                    <a:lumMod val="10000"/>
                  </a:schemeClr>
                </a:solidFill>
                <a:latin typeface="+mn-lt"/>
              </a:rPr>
              <a:t>chữ</a:t>
            </a:r>
            <a:r>
              <a:rPr lang="en-US" sz="2000" dirty="0">
                <a:solidFill>
                  <a:schemeClr val="bg1">
                    <a:lumMod val="10000"/>
                  </a:schemeClr>
                </a:solidFill>
                <a:latin typeface="+mn-lt"/>
              </a:rPr>
              <a:t> </a:t>
            </a:r>
            <a:r>
              <a:rPr lang="en-US" sz="2000" dirty="0" err="1">
                <a:solidFill>
                  <a:schemeClr val="bg1">
                    <a:lumMod val="10000"/>
                  </a:schemeClr>
                </a:solidFill>
                <a:latin typeface="+mn-lt"/>
              </a:rPr>
              <a:t>nhật</a:t>
            </a:r>
            <a:r>
              <a:rPr lang="en-US" sz="2000" dirty="0">
                <a:solidFill>
                  <a:schemeClr val="bg1">
                    <a:lumMod val="10000"/>
                  </a:schemeClr>
                </a:solidFill>
                <a:latin typeface="+mn-lt"/>
              </a:rPr>
              <a:t> </a:t>
            </a:r>
            <a:r>
              <a:rPr lang="en-US" sz="2000" dirty="0">
                <a:solidFill>
                  <a:schemeClr val="bg1">
                    <a:lumMod val="10000"/>
                  </a:schemeClr>
                </a:solidFill>
              </a:rPr>
              <a:t>……………. </a:t>
            </a:r>
            <a:r>
              <a:rPr lang="en-US" sz="2000" dirty="0" err="1">
                <a:solidFill>
                  <a:schemeClr val="bg1">
                    <a:lumMod val="10000"/>
                  </a:schemeClr>
                </a:solidFill>
                <a:latin typeface="+mn-lt"/>
              </a:rPr>
              <a:t>Vạn</a:t>
            </a:r>
            <a:r>
              <a:rPr lang="en-US" sz="2000" dirty="0">
                <a:solidFill>
                  <a:schemeClr val="bg1">
                    <a:lumMod val="10000"/>
                  </a:schemeClr>
                </a:solidFill>
                <a:latin typeface="+mn-lt"/>
              </a:rPr>
              <a:t> </a:t>
            </a:r>
            <a:r>
              <a:rPr lang="en-US" sz="2000" dirty="0" err="1">
                <a:solidFill>
                  <a:schemeClr val="bg1">
                    <a:lumMod val="10000"/>
                  </a:schemeClr>
                </a:solidFill>
                <a:latin typeface="+mn-lt"/>
              </a:rPr>
              <a:t>Ninh</a:t>
            </a:r>
            <a:r>
              <a:rPr lang="en-US" sz="2000" dirty="0">
                <a:solidFill>
                  <a:schemeClr val="bg1">
                    <a:lumMod val="10000"/>
                  </a:schemeClr>
                </a:solidFill>
                <a:latin typeface="+mn-lt"/>
              </a:rPr>
              <a:t> </a:t>
            </a:r>
            <a:r>
              <a:rPr lang="en-US" sz="2000" dirty="0" err="1">
                <a:solidFill>
                  <a:schemeClr val="bg1">
                    <a:lumMod val="10000"/>
                  </a:schemeClr>
                </a:solidFill>
                <a:latin typeface="+mn-lt"/>
              </a:rPr>
              <a:t>buồm</a:t>
            </a:r>
            <a:r>
              <a:rPr lang="en-US" sz="2000" dirty="0">
                <a:solidFill>
                  <a:schemeClr val="bg1">
                    <a:lumMod val="10000"/>
                  </a:schemeClr>
                </a:solidFill>
                <a:latin typeface="+mn-lt"/>
              </a:rPr>
              <a:t> </a:t>
            </a:r>
            <a:r>
              <a:rPr lang="en-US" sz="2000" dirty="0" err="1">
                <a:solidFill>
                  <a:schemeClr val="bg1">
                    <a:lumMod val="10000"/>
                  </a:schemeClr>
                </a:solidFill>
                <a:latin typeface="+mn-lt"/>
              </a:rPr>
              <a:t>cánh</a:t>
            </a:r>
            <a:r>
              <a:rPr lang="en-US" sz="2000" dirty="0">
                <a:solidFill>
                  <a:schemeClr val="bg1">
                    <a:lumMod val="10000"/>
                  </a:schemeClr>
                </a:solidFill>
                <a:latin typeface="+mn-lt"/>
              </a:rPr>
              <a:t> </a:t>
            </a:r>
            <a:r>
              <a:rPr lang="en-US" sz="2000" dirty="0" err="1">
                <a:solidFill>
                  <a:schemeClr val="bg1">
                    <a:lumMod val="10000"/>
                  </a:schemeClr>
                </a:solidFill>
                <a:latin typeface="+mn-lt"/>
              </a:rPr>
              <a:t>én</a:t>
            </a:r>
            <a:r>
              <a:rPr lang="en-US" sz="2000" dirty="0">
                <a:solidFill>
                  <a:schemeClr val="bg1">
                    <a:lumMod val="10000"/>
                  </a:schemeClr>
                </a:solidFill>
                <a:latin typeface="+mn-lt"/>
              </a:rPr>
              <a:t>.</a:t>
            </a:r>
            <a:r>
              <a:rPr lang="en-US" sz="2000" dirty="0">
                <a:solidFill>
                  <a:schemeClr val="bg1">
                    <a:lumMod val="10000"/>
                  </a:schemeClr>
                </a:solidFill>
              </a:rPr>
              <a:t> …………….</a:t>
            </a:r>
            <a:r>
              <a:rPr lang="en-US" sz="2000" dirty="0">
                <a:solidFill>
                  <a:schemeClr val="bg1">
                    <a:lumMod val="10000"/>
                  </a:schemeClr>
                </a:solidFill>
                <a:latin typeface="+mn-lt"/>
              </a:rPr>
              <a:t> </a:t>
            </a:r>
            <a:r>
              <a:rPr lang="en-US" sz="2000" dirty="0" err="1">
                <a:solidFill>
                  <a:schemeClr val="bg1">
                    <a:lumMod val="10000"/>
                  </a:schemeClr>
                </a:solidFill>
                <a:latin typeface="+mn-lt"/>
              </a:rPr>
              <a:t>nào</a:t>
            </a:r>
            <a:r>
              <a:rPr lang="en-US" sz="2000" dirty="0">
                <a:solidFill>
                  <a:schemeClr val="bg1">
                    <a:lumMod val="10000"/>
                  </a:schemeClr>
                </a:solidFill>
                <a:latin typeface="+mn-lt"/>
              </a:rPr>
              <a:t> </a:t>
            </a:r>
            <a:r>
              <a:rPr lang="en-US" sz="2000" dirty="0" err="1">
                <a:solidFill>
                  <a:schemeClr val="bg1">
                    <a:lumMod val="10000"/>
                  </a:schemeClr>
                </a:solidFill>
                <a:latin typeface="+mn-lt"/>
              </a:rPr>
              <a:t>cũng</a:t>
            </a:r>
            <a:r>
              <a:rPr lang="en-US" sz="2000" dirty="0">
                <a:solidFill>
                  <a:schemeClr val="bg1">
                    <a:lumMod val="10000"/>
                  </a:schemeClr>
                </a:solidFill>
                <a:latin typeface="+mn-lt"/>
              </a:rPr>
              <a:t> </a:t>
            </a:r>
            <a:r>
              <a:rPr lang="en-US" sz="2000" dirty="0" err="1">
                <a:solidFill>
                  <a:schemeClr val="bg1">
                    <a:lumMod val="10000"/>
                  </a:schemeClr>
                </a:solidFill>
                <a:latin typeface="+mn-lt"/>
              </a:rPr>
              <a:t>tôm</a:t>
            </a:r>
            <a:r>
              <a:rPr lang="en-US" sz="2000" dirty="0">
                <a:solidFill>
                  <a:schemeClr val="bg1">
                    <a:lumMod val="10000"/>
                  </a:schemeClr>
                </a:solidFill>
                <a:latin typeface="+mn-lt"/>
              </a:rPr>
              <a:t> </a:t>
            </a:r>
            <a:r>
              <a:rPr lang="en-US" sz="2000" dirty="0" err="1">
                <a:solidFill>
                  <a:schemeClr val="bg1">
                    <a:lumMod val="10000"/>
                  </a:schemeClr>
                </a:solidFill>
                <a:latin typeface="+mn-lt"/>
              </a:rPr>
              <a:t>cá</a:t>
            </a:r>
            <a:r>
              <a:rPr lang="en-US" sz="2000" dirty="0">
                <a:solidFill>
                  <a:schemeClr val="bg1">
                    <a:lumMod val="10000"/>
                  </a:schemeClr>
                </a:solidFill>
                <a:latin typeface="+mn-lt"/>
              </a:rPr>
              <a:t> </a:t>
            </a:r>
            <a:r>
              <a:rPr lang="vi-VN" sz="2000" dirty="0">
                <a:solidFill>
                  <a:schemeClr val="bg1">
                    <a:lumMod val="10000"/>
                  </a:schemeClr>
                </a:solidFill>
                <a:latin typeface="+mn-lt"/>
              </a:rPr>
              <a:t>đ</a:t>
            </a:r>
            <a:r>
              <a:rPr lang="en-US" sz="2000" dirty="0" err="1">
                <a:solidFill>
                  <a:schemeClr val="bg1">
                    <a:lumMod val="10000"/>
                  </a:schemeClr>
                </a:solidFill>
                <a:latin typeface="+mn-lt"/>
              </a:rPr>
              <a:t>ầy</a:t>
            </a:r>
            <a:r>
              <a:rPr lang="en-US" sz="2000" dirty="0">
                <a:solidFill>
                  <a:schemeClr val="bg1">
                    <a:lumMod val="10000"/>
                  </a:schemeClr>
                </a:solidFill>
                <a:latin typeface="+mn-lt"/>
              </a:rPr>
              <a:t> </a:t>
            </a:r>
            <a:r>
              <a:rPr lang="en-US" sz="2000" dirty="0" err="1">
                <a:solidFill>
                  <a:schemeClr val="bg1">
                    <a:lumMod val="10000"/>
                  </a:schemeClr>
                </a:solidFill>
                <a:latin typeface="+mn-lt"/>
              </a:rPr>
              <a:t>khoang</a:t>
            </a:r>
            <a:r>
              <a:rPr lang="en-US" sz="2000" dirty="0">
                <a:solidFill>
                  <a:schemeClr val="bg1">
                    <a:lumMod val="10000"/>
                  </a:schemeClr>
                </a:solidFill>
                <a:latin typeface="+mn-lt"/>
              </a:rPr>
              <a:t>. Ng</a:t>
            </a:r>
            <a:r>
              <a:rPr lang="vi-VN" sz="2000" dirty="0">
                <a:solidFill>
                  <a:schemeClr val="bg1">
                    <a:lumMod val="10000"/>
                  </a:schemeClr>
                </a:solidFill>
                <a:latin typeface="+mn-lt"/>
              </a:rPr>
              <a:t>ư</a:t>
            </a:r>
            <a:r>
              <a:rPr lang="en-US" sz="2000" dirty="0" err="1">
                <a:solidFill>
                  <a:schemeClr val="bg1">
                    <a:lumMod val="10000"/>
                  </a:schemeClr>
                </a:solidFill>
                <a:latin typeface="+mn-lt"/>
              </a:rPr>
              <a:t>ời</a:t>
            </a:r>
            <a:r>
              <a:rPr lang="en-US" sz="2000" dirty="0">
                <a:solidFill>
                  <a:schemeClr val="bg1">
                    <a:lumMod val="10000"/>
                  </a:schemeClr>
                </a:solidFill>
                <a:latin typeface="+mn-lt"/>
              </a:rPr>
              <a:t> ta </a:t>
            </a:r>
            <a:r>
              <a:rPr lang="en-US" sz="2000" dirty="0" err="1">
                <a:solidFill>
                  <a:schemeClr val="bg1">
                    <a:lumMod val="10000"/>
                  </a:schemeClr>
                </a:solidFill>
                <a:latin typeface="+mn-lt"/>
              </a:rPr>
              <a:t>khiêng</a:t>
            </a:r>
            <a:r>
              <a:rPr lang="en-US" sz="2000" dirty="0">
                <a:solidFill>
                  <a:schemeClr val="bg1">
                    <a:lumMod val="10000"/>
                  </a:schemeClr>
                </a:solidFill>
                <a:latin typeface="+mn-lt"/>
              </a:rPr>
              <a:t> </a:t>
            </a:r>
            <a:r>
              <a:rPr lang="en-US" sz="2000" dirty="0" err="1">
                <a:solidFill>
                  <a:schemeClr val="bg1">
                    <a:lumMod val="10000"/>
                  </a:schemeClr>
                </a:solidFill>
                <a:latin typeface="+mn-lt"/>
              </a:rPr>
              <a:t>từng</a:t>
            </a:r>
            <a:r>
              <a:rPr lang="en-US" sz="2000" dirty="0">
                <a:solidFill>
                  <a:schemeClr val="bg1">
                    <a:lumMod val="10000"/>
                  </a:schemeClr>
                </a:solidFill>
                <a:latin typeface="+mn-lt"/>
              </a:rPr>
              <a:t> </a:t>
            </a:r>
            <a:r>
              <a:rPr lang="en-US" sz="2000" dirty="0" err="1">
                <a:solidFill>
                  <a:schemeClr val="bg1">
                    <a:lumMod val="10000"/>
                  </a:schemeClr>
                </a:solidFill>
                <a:latin typeface="+mn-lt"/>
              </a:rPr>
              <a:t>sọt</a:t>
            </a:r>
            <a:r>
              <a:rPr lang="en-US" sz="2000" dirty="0">
                <a:solidFill>
                  <a:schemeClr val="bg1">
                    <a:lumMod val="10000"/>
                  </a:schemeClr>
                </a:solidFill>
                <a:latin typeface="+mn-lt"/>
              </a:rPr>
              <a:t> </a:t>
            </a:r>
            <a:r>
              <a:rPr lang="en-US" sz="2000" dirty="0" err="1">
                <a:solidFill>
                  <a:schemeClr val="bg1">
                    <a:lumMod val="10000"/>
                  </a:schemeClr>
                </a:solidFill>
                <a:latin typeface="+mn-lt"/>
              </a:rPr>
              <a:t>cá</a:t>
            </a:r>
            <a:r>
              <a:rPr lang="en-US" sz="2000" dirty="0">
                <a:solidFill>
                  <a:schemeClr val="bg1">
                    <a:lumMod val="10000"/>
                  </a:schemeClr>
                </a:solidFill>
                <a:latin typeface="+mn-lt"/>
              </a:rPr>
              <a:t> </a:t>
            </a:r>
            <a:r>
              <a:rPr lang="en-US" sz="2000" dirty="0" err="1">
                <a:solidFill>
                  <a:schemeClr val="bg1">
                    <a:lumMod val="10000"/>
                  </a:schemeClr>
                </a:solidFill>
                <a:latin typeface="+mn-lt"/>
              </a:rPr>
              <a:t>nặng</a:t>
            </a:r>
            <a:r>
              <a:rPr lang="en-US" sz="2000" dirty="0">
                <a:solidFill>
                  <a:schemeClr val="bg1">
                    <a:lumMod val="10000"/>
                  </a:schemeClr>
                </a:solidFill>
                <a:latin typeface="+mn-lt"/>
              </a:rPr>
              <a:t> t</a:t>
            </a:r>
            <a:r>
              <a:rPr lang="vi-VN" sz="2000" dirty="0">
                <a:solidFill>
                  <a:schemeClr val="bg1">
                    <a:lumMod val="10000"/>
                  </a:schemeClr>
                </a:solidFill>
                <a:latin typeface="+mn-lt"/>
              </a:rPr>
              <a:t>ươ</a:t>
            </a:r>
            <a:r>
              <a:rPr lang="en-US" sz="2000" dirty="0" err="1">
                <a:solidFill>
                  <a:schemeClr val="bg1">
                    <a:lumMod val="10000"/>
                  </a:schemeClr>
                </a:solidFill>
                <a:latin typeface="+mn-lt"/>
              </a:rPr>
              <a:t>i</a:t>
            </a:r>
            <a:r>
              <a:rPr lang="en-US" sz="2000" dirty="0">
                <a:solidFill>
                  <a:schemeClr val="bg1">
                    <a:lumMod val="10000"/>
                  </a:schemeClr>
                </a:solidFill>
                <a:latin typeface="+mn-lt"/>
              </a:rPr>
              <a:t> </a:t>
            </a:r>
            <a:r>
              <a:rPr lang="en-US" sz="2000" dirty="0" err="1">
                <a:solidFill>
                  <a:schemeClr val="bg1">
                    <a:lumMod val="10000"/>
                  </a:schemeClr>
                </a:solidFill>
                <a:latin typeface="+mn-lt"/>
              </a:rPr>
              <a:t>roi</a:t>
            </a:r>
            <a:r>
              <a:rPr lang="en-US" sz="2000" dirty="0">
                <a:solidFill>
                  <a:schemeClr val="bg1">
                    <a:lumMod val="10000"/>
                  </a:schemeClr>
                </a:solidFill>
                <a:latin typeface="+mn-lt"/>
              </a:rPr>
              <a:t> </a:t>
            </a:r>
            <a:r>
              <a:rPr lang="en-US" sz="2000" dirty="0" err="1">
                <a:solidFill>
                  <a:schemeClr val="bg1">
                    <a:lumMod val="10000"/>
                  </a:schemeClr>
                </a:solidFill>
                <a:latin typeface="+mn-lt"/>
              </a:rPr>
              <a:t>rói</a:t>
            </a:r>
            <a:r>
              <a:rPr lang="en-US" sz="2000" dirty="0">
                <a:solidFill>
                  <a:schemeClr val="bg1">
                    <a:lumMod val="10000"/>
                  </a:schemeClr>
                </a:solidFill>
                <a:latin typeface="+mn-lt"/>
              </a:rPr>
              <a:t> </a:t>
            </a:r>
            <a:r>
              <a:rPr lang="en-US" sz="2000" dirty="0" err="1">
                <a:solidFill>
                  <a:schemeClr val="bg1">
                    <a:lumMod val="10000"/>
                  </a:schemeClr>
                </a:solidFill>
                <a:latin typeface="+mn-lt"/>
              </a:rPr>
              <a:t>lên</a:t>
            </a:r>
            <a:r>
              <a:rPr lang="en-US" sz="2000" dirty="0">
                <a:solidFill>
                  <a:schemeClr val="bg1">
                    <a:lumMod val="10000"/>
                  </a:schemeClr>
                </a:solidFill>
                <a:latin typeface="+mn-lt"/>
              </a:rPr>
              <a:t> </a:t>
            </a:r>
            <a:r>
              <a:rPr lang="en-US" sz="2000" dirty="0" err="1">
                <a:solidFill>
                  <a:schemeClr val="bg1">
                    <a:lumMod val="10000"/>
                  </a:schemeClr>
                </a:solidFill>
                <a:latin typeface="+mn-lt"/>
              </a:rPr>
              <a:t>chợ</a:t>
            </a:r>
            <a:r>
              <a:rPr lang="en-US" sz="2000" dirty="0">
                <a:solidFill>
                  <a:schemeClr val="bg1">
                    <a:lumMod val="10000"/>
                  </a:schemeClr>
                </a:solidFill>
                <a:latin typeface="+mn-lt"/>
              </a:rPr>
              <a:t>.</a:t>
            </a:r>
            <a:r>
              <a:rPr lang="en-US" sz="2000" dirty="0">
                <a:solidFill>
                  <a:schemeClr val="bg1">
                    <a:lumMod val="10000"/>
                  </a:schemeClr>
                </a:solidFill>
              </a:rPr>
              <a:t> …………….</a:t>
            </a:r>
            <a:endParaRPr lang="en-US" sz="2000" dirty="0">
              <a:solidFill>
                <a:schemeClr val="bg1">
                  <a:lumMod val="10000"/>
                </a:schemeClr>
              </a:solidFill>
              <a:latin typeface="+mn-lt"/>
            </a:endParaRPr>
          </a:p>
          <a:p>
            <a:pPr eaLnBrk="1" hangingPunct="1">
              <a:lnSpc>
                <a:spcPct val="150000"/>
              </a:lnSpc>
              <a:buFontTx/>
              <a:buNone/>
            </a:pPr>
            <a:endParaRPr lang="en-US" sz="2000" dirty="0">
              <a:solidFill>
                <a:schemeClr val="bg1">
                  <a:lumMod val="10000"/>
                </a:schemeClr>
              </a:solidFill>
              <a:latin typeface="+mn-lt"/>
            </a:endParaRPr>
          </a:p>
          <a:p>
            <a:pPr eaLnBrk="1" hangingPunct="1">
              <a:lnSpc>
                <a:spcPct val="150000"/>
              </a:lnSpc>
              <a:buFontTx/>
              <a:buNone/>
            </a:pPr>
            <a:r>
              <a:rPr lang="en-US" sz="2000" dirty="0">
                <a:solidFill>
                  <a:schemeClr val="bg1">
                    <a:lumMod val="10000"/>
                  </a:schemeClr>
                </a:solidFill>
                <a:latin typeface="+mn-lt"/>
              </a:rPr>
              <a:t>           …… </a:t>
            </a:r>
            <a:r>
              <a:rPr lang="en-US" sz="2000" dirty="0" err="1">
                <a:solidFill>
                  <a:schemeClr val="bg1">
                    <a:lumMod val="10000"/>
                  </a:schemeClr>
                </a:solidFill>
                <a:latin typeface="+mn-lt"/>
              </a:rPr>
              <a:t>Hòn</a:t>
            </a:r>
            <a:r>
              <a:rPr lang="en-US" sz="2000" dirty="0">
                <a:solidFill>
                  <a:schemeClr val="bg1">
                    <a:lumMod val="10000"/>
                  </a:schemeClr>
                </a:solidFill>
                <a:latin typeface="+mn-lt"/>
              </a:rPr>
              <a:t> Gai </a:t>
            </a:r>
            <a:r>
              <a:rPr lang="en-US" sz="2000" dirty="0" err="1">
                <a:solidFill>
                  <a:schemeClr val="bg1">
                    <a:lumMod val="10000"/>
                  </a:schemeClr>
                </a:solidFill>
                <a:latin typeface="+mn-lt"/>
              </a:rPr>
              <a:t>buổi</a:t>
            </a:r>
            <a:r>
              <a:rPr lang="en-US" sz="2000" dirty="0">
                <a:solidFill>
                  <a:schemeClr val="bg1">
                    <a:lumMod val="10000"/>
                  </a:schemeClr>
                </a:solidFill>
                <a:latin typeface="+mn-lt"/>
              </a:rPr>
              <a:t> </a:t>
            </a:r>
            <a:r>
              <a:rPr lang="en-US" sz="2000" dirty="0" err="1">
                <a:solidFill>
                  <a:schemeClr val="bg1">
                    <a:lumMod val="10000"/>
                  </a:schemeClr>
                </a:solidFill>
                <a:latin typeface="+mn-lt"/>
              </a:rPr>
              <a:t>sáng</a:t>
            </a:r>
            <a:r>
              <a:rPr lang="en-US" sz="2000" dirty="0">
                <a:solidFill>
                  <a:schemeClr val="bg1">
                    <a:lumMod val="10000"/>
                  </a:schemeClr>
                </a:solidFill>
                <a:latin typeface="+mn-lt"/>
              </a:rPr>
              <a:t> la </a:t>
            </a:r>
            <a:r>
              <a:rPr lang="en-US" sz="2000" dirty="0" err="1">
                <a:solidFill>
                  <a:schemeClr val="bg1">
                    <a:lumMod val="10000"/>
                  </a:schemeClr>
                </a:solidFill>
                <a:latin typeface="+mn-lt"/>
              </a:rPr>
              <a:t>liệt</a:t>
            </a:r>
            <a:r>
              <a:rPr lang="en-US" sz="2000" dirty="0">
                <a:solidFill>
                  <a:schemeClr val="bg1">
                    <a:lumMod val="10000"/>
                  </a:schemeClr>
                </a:solidFill>
                <a:latin typeface="+mn-lt"/>
              </a:rPr>
              <a:t> </a:t>
            </a:r>
            <a:r>
              <a:rPr lang="en-US" sz="2000" dirty="0" err="1">
                <a:solidFill>
                  <a:schemeClr val="bg1">
                    <a:lumMod val="10000"/>
                  </a:schemeClr>
                </a:solidFill>
                <a:latin typeface="+mn-lt"/>
              </a:rPr>
              <a:t>tôm</a:t>
            </a:r>
            <a:r>
              <a:rPr lang="en-US" sz="2000" dirty="0">
                <a:solidFill>
                  <a:schemeClr val="bg1">
                    <a:lumMod val="10000"/>
                  </a:schemeClr>
                </a:solidFill>
                <a:latin typeface="+mn-lt"/>
              </a:rPr>
              <a:t> </a:t>
            </a:r>
            <a:r>
              <a:rPr lang="en-US" sz="2000" dirty="0" err="1">
                <a:solidFill>
                  <a:schemeClr val="bg1">
                    <a:lumMod val="10000"/>
                  </a:schemeClr>
                </a:solidFill>
                <a:latin typeface="+mn-lt"/>
              </a:rPr>
              <a:t>cá</a:t>
            </a:r>
            <a:r>
              <a:rPr lang="en-US" sz="2000" dirty="0">
                <a:solidFill>
                  <a:schemeClr val="bg1">
                    <a:lumMod val="10000"/>
                  </a:schemeClr>
                </a:solidFill>
                <a:latin typeface="+mn-lt"/>
              </a:rPr>
              <a:t>. </a:t>
            </a:r>
            <a:r>
              <a:rPr lang="en-US" sz="2000" dirty="0" err="1">
                <a:solidFill>
                  <a:schemeClr val="bg1">
                    <a:lumMod val="10000"/>
                  </a:schemeClr>
                </a:solidFill>
                <a:latin typeface="+mn-lt"/>
              </a:rPr>
              <a:t>Những</a:t>
            </a:r>
            <a:r>
              <a:rPr lang="en-US" sz="2000" dirty="0">
                <a:solidFill>
                  <a:schemeClr val="bg1">
                    <a:lumMod val="10000"/>
                  </a:schemeClr>
                </a:solidFill>
                <a:latin typeface="+mn-lt"/>
              </a:rPr>
              <a:t> con</a:t>
            </a:r>
            <a:r>
              <a:rPr lang="en-US" sz="2000" dirty="0">
                <a:solidFill>
                  <a:schemeClr val="bg1">
                    <a:lumMod val="10000"/>
                  </a:schemeClr>
                </a:solidFill>
              </a:rPr>
              <a:t> …………….</a:t>
            </a:r>
            <a:r>
              <a:rPr lang="en-US" sz="2000" dirty="0">
                <a:solidFill>
                  <a:schemeClr val="bg1">
                    <a:lumMod val="10000"/>
                  </a:schemeClr>
                </a:solidFill>
                <a:latin typeface="+mn-lt"/>
              </a:rPr>
              <a:t> </a:t>
            </a:r>
            <a:r>
              <a:rPr lang="en-US" sz="2000" dirty="0" err="1">
                <a:solidFill>
                  <a:schemeClr val="bg1">
                    <a:lumMod val="10000"/>
                  </a:schemeClr>
                </a:solidFill>
                <a:latin typeface="+mn-lt"/>
              </a:rPr>
              <a:t>khoẻ</a:t>
            </a:r>
            <a:r>
              <a:rPr lang="en-US" sz="2000" dirty="0">
                <a:solidFill>
                  <a:schemeClr val="bg1">
                    <a:lumMod val="10000"/>
                  </a:schemeClr>
                </a:solidFill>
                <a:latin typeface="+mn-lt"/>
              </a:rPr>
              <a:t>, </a:t>
            </a:r>
            <a:r>
              <a:rPr lang="en-US" sz="2000" dirty="0" err="1">
                <a:solidFill>
                  <a:schemeClr val="bg1">
                    <a:lumMod val="10000"/>
                  </a:schemeClr>
                </a:solidFill>
                <a:latin typeface="+mn-lt"/>
              </a:rPr>
              <a:t>vớt</a:t>
            </a:r>
            <a:r>
              <a:rPr lang="en-US" sz="2000" dirty="0">
                <a:solidFill>
                  <a:schemeClr val="bg1">
                    <a:lumMod val="10000"/>
                  </a:schemeClr>
                </a:solidFill>
                <a:latin typeface="+mn-lt"/>
              </a:rPr>
              <a:t> </a:t>
            </a:r>
            <a:r>
              <a:rPr lang="en-US" sz="2000" dirty="0" err="1">
                <a:solidFill>
                  <a:schemeClr val="bg1">
                    <a:lumMod val="10000"/>
                  </a:schemeClr>
                </a:solidFill>
                <a:latin typeface="+mn-lt"/>
              </a:rPr>
              <a:t>hàng</a:t>
            </a:r>
            <a:r>
              <a:rPr lang="en-US" sz="2000" dirty="0">
                <a:solidFill>
                  <a:schemeClr val="bg1">
                    <a:lumMod val="10000"/>
                  </a:schemeClr>
                </a:solidFill>
                <a:latin typeface="+mn-lt"/>
              </a:rPr>
              <a:t> </a:t>
            </a:r>
            <a:r>
              <a:rPr lang="en-US" sz="2000" dirty="0" err="1">
                <a:solidFill>
                  <a:schemeClr val="bg1">
                    <a:lumMod val="10000"/>
                  </a:schemeClr>
                </a:solidFill>
                <a:latin typeface="+mn-lt"/>
              </a:rPr>
              <a:t>giờ</a:t>
            </a:r>
            <a:r>
              <a:rPr lang="en-US" sz="2000" dirty="0">
                <a:solidFill>
                  <a:schemeClr val="bg1">
                    <a:lumMod val="10000"/>
                  </a:schemeClr>
                </a:solidFill>
                <a:latin typeface="+mn-lt"/>
              </a:rPr>
              <a:t> </a:t>
            </a:r>
            <a:r>
              <a:rPr lang="en-US" sz="2000" dirty="0" err="1">
                <a:solidFill>
                  <a:schemeClr val="bg1">
                    <a:lumMod val="10000"/>
                  </a:schemeClr>
                </a:solidFill>
                <a:latin typeface="+mn-lt"/>
              </a:rPr>
              <a:t>vẫn</a:t>
            </a:r>
            <a:r>
              <a:rPr lang="en-US" sz="2000" dirty="0">
                <a:solidFill>
                  <a:schemeClr val="bg1">
                    <a:lumMod val="10000"/>
                  </a:schemeClr>
                </a:solidFill>
                <a:latin typeface="+mn-lt"/>
              </a:rPr>
              <a:t> </a:t>
            </a:r>
            <a:r>
              <a:rPr lang="en-US" sz="2000" dirty="0" err="1">
                <a:solidFill>
                  <a:schemeClr val="bg1">
                    <a:lumMod val="10000"/>
                  </a:schemeClr>
                </a:solidFill>
                <a:latin typeface="+mn-lt"/>
              </a:rPr>
              <a:t>giẫy</a:t>
            </a:r>
            <a:r>
              <a:rPr lang="en-US" sz="2000" dirty="0">
                <a:solidFill>
                  <a:schemeClr val="bg1">
                    <a:lumMod val="10000"/>
                  </a:schemeClr>
                </a:solidFill>
                <a:latin typeface="+mn-lt"/>
              </a:rPr>
              <a:t> </a:t>
            </a:r>
            <a:r>
              <a:rPr lang="vi-VN" sz="2000" dirty="0">
                <a:solidFill>
                  <a:schemeClr val="bg1">
                    <a:lumMod val="10000"/>
                  </a:schemeClr>
                </a:solidFill>
                <a:latin typeface="+mn-lt"/>
              </a:rPr>
              <a:t>đ</a:t>
            </a:r>
            <a:r>
              <a:rPr lang="en-US" sz="2000" dirty="0" err="1">
                <a:solidFill>
                  <a:schemeClr val="bg1">
                    <a:lumMod val="10000"/>
                  </a:schemeClr>
                </a:solidFill>
                <a:latin typeface="+mn-lt"/>
              </a:rPr>
              <a:t>ành</a:t>
            </a:r>
            <a:r>
              <a:rPr lang="en-US" sz="2000" dirty="0">
                <a:solidFill>
                  <a:schemeClr val="bg1">
                    <a:lumMod val="10000"/>
                  </a:schemeClr>
                </a:solidFill>
                <a:latin typeface="+mn-lt"/>
              </a:rPr>
              <a:t> </a:t>
            </a:r>
            <a:r>
              <a:rPr lang="vi-VN" sz="2000" dirty="0">
                <a:solidFill>
                  <a:schemeClr val="bg1">
                    <a:lumMod val="10000"/>
                  </a:schemeClr>
                </a:solidFill>
                <a:latin typeface="+mn-lt"/>
              </a:rPr>
              <a:t>đ</a:t>
            </a:r>
            <a:r>
              <a:rPr lang="en-US" sz="2000" dirty="0" err="1">
                <a:solidFill>
                  <a:schemeClr val="bg1">
                    <a:lumMod val="10000"/>
                  </a:schemeClr>
                </a:solidFill>
                <a:latin typeface="+mn-lt"/>
              </a:rPr>
              <a:t>ạch</a:t>
            </a:r>
            <a:r>
              <a:rPr lang="en-US" sz="2000" dirty="0">
                <a:solidFill>
                  <a:schemeClr val="bg1">
                    <a:lumMod val="10000"/>
                  </a:schemeClr>
                </a:solidFill>
                <a:latin typeface="+mn-lt"/>
              </a:rPr>
              <a:t>, </a:t>
            </a:r>
            <a:r>
              <a:rPr lang="en-US" sz="2000" dirty="0" err="1">
                <a:solidFill>
                  <a:schemeClr val="bg1">
                    <a:lumMod val="10000"/>
                  </a:schemeClr>
                </a:solidFill>
                <a:latin typeface="+mn-lt"/>
              </a:rPr>
              <a:t>vảy</a:t>
            </a:r>
            <a:r>
              <a:rPr lang="en-US" sz="2000" dirty="0">
                <a:solidFill>
                  <a:schemeClr val="bg1">
                    <a:lumMod val="10000"/>
                  </a:schemeClr>
                </a:solidFill>
                <a:latin typeface="+mn-lt"/>
              </a:rPr>
              <a:t> </a:t>
            </a:r>
            <a:r>
              <a:rPr lang="en-US" sz="2000" dirty="0" err="1">
                <a:solidFill>
                  <a:schemeClr val="bg1">
                    <a:lumMod val="10000"/>
                  </a:schemeClr>
                </a:solidFill>
                <a:latin typeface="+mn-lt"/>
              </a:rPr>
              <a:t>xám</a:t>
            </a:r>
            <a:r>
              <a:rPr lang="en-US" sz="2000" dirty="0">
                <a:solidFill>
                  <a:schemeClr val="bg1">
                    <a:lumMod val="10000"/>
                  </a:schemeClr>
                </a:solidFill>
                <a:latin typeface="+mn-lt"/>
              </a:rPr>
              <a:t> </a:t>
            </a:r>
            <a:r>
              <a:rPr lang="en-US" sz="2000" dirty="0" err="1">
                <a:solidFill>
                  <a:schemeClr val="bg1">
                    <a:lumMod val="10000"/>
                  </a:schemeClr>
                </a:solidFill>
                <a:latin typeface="+mn-lt"/>
              </a:rPr>
              <a:t>hoa</a:t>
            </a:r>
            <a:r>
              <a:rPr lang="en-US" sz="2000" dirty="0">
                <a:solidFill>
                  <a:schemeClr val="bg1">
                    <a:lumMod val="10000"/>
                  </a:schemeClr>
                </a:solidFill>
                <a:latin typeface="+mn-lt"/>
              </a:rPr>
              <a:t> </a:t>
            </a:r>
            <a:r>
              <a:rPr lang="vi-VN" sz="2000" dirty="0">
                <a:solidFill>
                  <a:schemeClr val="bg1">
                    <a:lumMod val="10000"/>
                  </a:schemeClr>
                </a:solidFill>
                <a:latin typeface="+mn-lt"/>
              </a:rPr>
              <a:t>đ</a:t>
            </a:r>
            <a:r>
              <a:rPr lang="en-US" sz="2000" dirty="0" err="1">
                <a:solidFill>
                  <a:schemeClr val="bg1">
                    <a:lumMod val="10000"/>
                  </a:schemeClr>
                </a:solidFill>
                <a:latin typeface="+mn-lt"/>
              </a:rPr>
              <a:t>en</a:t>
            </a:r>
            <a:r>
              <a:rPr lang="en-US" sz="2000" dirty="0">
                <a:solidFill>
                  <a:schemeClr val="bg1">
                    <a:lumMod val="10000"/>
                  </a:schemeClr>
                </a:solidFill>
                <a:latin typeface="+mn-lt"/>
              </a:rPr>
              <a:t> </a:t>
            </a:r>
            <a:r>
              <a:rPr lang="en-US" sz="2000" dirty="0" err="1">
                <a:solidFill>
                  <a:schemeClr val="bg1">
                    <a:lumMod val="10000"/>
                  </a:schemeClr>
                </a:solidFill>
                <a:latin typeface="+mn-lt"/>
              </a:rPr>
              <a:t>lốm</a:t>
            </a:r>
            <a:r>
              <a:rPr lang="en-US" sz="2000" dirty="0">
                <a:solidFill>
                  <a:schemeClr val="bg1">
                    <a:lumMod val="10000"/>
                  </a:schemeClr>
                </a:solidFill>
                <a:latin typeface="+mn-lt"/>
              </a:rPr>
              <a:t> </a:t>
            </a:r>
            <a:r>
              <a:rPr lang="vi-VN" sz="2000" dirty="0">
                <a:solidFill>
                  <a:schemeClr val="bg1">
                    <a:lumMod val="10000"/>
                  </a:schemeClr>
                </a:solidFill>
                <a:latin typeface="+mn-lt"/>
              </a:rPr>
              <a:t>đ</a:t>
            </a:r>
            <a:r>
              <a:rPr lang="en-US" sz="2000" dirty="0" err="1">
                <a:solidFill>
                  <a:schemeClr val="bg1">
                    <a:lumMod val="10000"/>
                  </a:schemeClr>
                </a:solidFill>
                <a:latin typeface="+mn-lt"/>
              </a:rPr>
              <a:t>ốm</a:t>
            </a:r>
            <a:r>
              <a:rPr lang="en-US" sz="2000" dirty="0">
                <a:solidFill>
                  <a:schemeClr val="bg1">
                    <a:lumMod val="10000"/>
                  </a:schemeClr>
                </a:solidFill>
                <a:latin typeface="+mn-lt"/>
              </a:rPr>
              <a:t>. </a:t>
            </a:r>
            <a:r>
              <a:rPr lang="en-US" sz="2000" dirty="0" err="1">
                <a:solidFill>
                  <a:schemeClr val="bg1">
                    <a:lumMod val="10000"/>
                  </a:schemeClr>
                </a:solidFill>
                <a:latin typeface="+mn-lt"/>
              </a:rPr>
              <a:t>Những</a:t>
            </a:r>
            <a:r>
              <a:rPr lang="en-US" sz="2000" dirty="0">
                <a:solidFill>
                  <a:schemeClr val="bg1">
                    <a:lumMod val="10000"/>
                  </a:schemeClr>
                </a:solidFill>
                <a:latin typeface="+mn-lt"/>
              </a:rPr>
              <a:t> con </a:t>
            </a:r>
            <a:r>
              <a:rPr lang="en-US" sz="2000" dirty="0">
                <a:solidFill>
                  <a:schemeClr val="bg1">
                    <a:lumMod val="10000"/>
                  </a:schemeClr>
                </a:solidFill>
              </a:rPr>
              <a:t>…………….</a:t>
            </a:r>
            <a:r>
              <a:rPr lang="en-US" sz="2000" dirty="0">
                <a:solidFill>
                  <a:schemeClr val="bg1">
                    <a:lumMod val="10000"/>
                  </a:schemeClr>
                </a:solidFill>
                <a:latin typeface="+mn-lt"/>
              </a:rPr>
              <a:t> </a:t>
            </a:r>
            <a:r>
              <a:rPr lang="en-US" sz="2000" dirty="0" err="1">
                <a:solidFill>
                  <a:schemeClr val="bg1">
                    <a:lumMod val="10000"/>
                  </a:schemeClr>
                </a:solidFill>
                <a:latin typeface="+mn-lt"/>
              </a:rPr>
              <a:t>mình</a:t>
            </a:r>
            <a:r>
              <a:rPr lang="en-US" sz="2000" dirty="0">
                <a:solidFill>
                  <a:schemeClr val="bg1">
                    <a:lumMod val="10000"/>
                  </a:schemeClr>
                </a:solidFill>
                <a:latin typeface="+mn-lt"/>
              </a:rPr>
              <a:t> </a:t>
            </a:r>
            <a:r>
              <a:rPr lang="en-US" sz="2000" dirty="0" err="1">
                <a:solidFill>
                  <a:schemeClr val="bg1">
                    <a:lumMod val="10000"/>
                  </a:schemeClr>
                </a:solidFill>
                <a:latin typeface="+mn-lt"/>
              </a:rPr>
              <a:t>dẹt</a:t>
            </a:r>
            <a:r>
              <a:rPr lang="en-US" sz="2000" dirty="0">
                <a:solidFill>
                  <a:schemeClr val="bg1">
                    <a:lumMod val="10000"/>
                  </a:schemeClr>
                </a:solidFill>
                <a:latin typeface="+mn-lt"/>
              </a:rPr>
              <a:t> </a:t>
            </a:r>
            <a:r>
              <a:rPr lang="en-US" sz="2000" dirty="0" err="1">
                <a:solidFill>
                  <a:schemeClr val="bg1">
                    <a:lumMod val="10000"/>
                  </a:schemeClr>
                </a:solidFill>
                <a:latin typeface="+mn-lt"/>
              </a:rPr>
              <a:t>nh</a:t>
            </a:r>
            <a:r>
              <a:rPr lang="vi-VN" sz="2000" dirty="0">
                <a:solidFill>
                  <a:schemeClr val="bg1">
                    <a:lumMod val="10000"/>
                  </a:schemeClr>
                </a:solidFill>
                <a:latin typeface="+mn-lt"/>
              </a:rPr>
              <a:t>ư</a:t>
            </a:r>
            <a:r>
              <a:rPr lang="en-US" sz="2000" dirty="0">
                <a:solidFill>
                  <a:schemeClr val="bg1">
                    <a:lumMod val="10000"/>
                  </a:schemeClr>
                </a:solidFill>
                <a:latin typeface="+mn-lt"/>
              </a:rPr>
              <a:t> </a:t>
            </a:r>
            <a:r>
              <a:rPr lang="en-US" sz="2000" dirty="0" err="1">
                <a:solidFill>
                  <a:schemeClr val="bg1">
                    <a:lumMod val="10000"/>
                  </a:schemeClr>
                </a:solidFill>
                <a:latin typeface="+mn-lt"/>
              </a:rPr>
              <a:t>hình</a:t>
            </a:r>
            <a:r>
              <a:rPr lang="en-US" sz="2000" dirty="0">
                <a:solidFill>
                  <a:schemeClr val="bg1">
                    <a:lumMod val="10000"/>
                  </a:schemeClr>
                </a:solidFill>
                <a:latin typeface="+mn-lt"/>
              </a:rPr>
              <a:t> con </a:t>
            </a:r>
            <a:r>
              <a:rPr lang="en-US" sz="2000" dirty="0" err="1">
                <a:solidFill>
                  <a:schemeClr val="bg1">
                    <a:lumMod val="10000"/>
                  </a:schemeClr>
                </a:solidFill>
                <a:latin typeface="+mn-lt"/>
              </a:rPr>
              <a:t>chim</a:t>
            </a:r>
            <a:r>
              <a:rPr lang="en-US" sz="2000" dirty="0">
                <a:solidFill>
                  <a:schemeClr val="bg1">
                    <a:lumMod val="10000"/>
                  </a:schemeClr>
                </a:solidFill>
                <a:latin typeface="+mn-lt"/>
              </a:rPr>
              <a:t> </a:t>
            </a:r>
            <a:r>
              <a:rPr lang="en-US" sz="2000" dirty="0" err="1">
                <a:solidFill>
                  <a:schemeClr val="bg1">
                    <a:lumMod val="10000"/>
                  </a:schemeClr>
                </a:solidFill>
                <a:latin typeface="+mn-lt"/>
              </a:rPr>
              <a:t>lúc</a:t>
            </a:r>
            <a:r>
              <a:rPr lang="en-US" sz="2000" dirty="0">
                <a:solidFill>
                  <a:schemeClr val="bg1">
                    <a:lumMod val="10000"/>
                  </a:schemeClr>
                </a:solidFill>
                <a:latin typeface="+mn-lt"/>
              </a:rPr>
              <a:t> </a:t>
            </a:r>
            <a:r>
              <a:rPr lang="en-US" sz="2000" dirty="0" err="1">
                <a:solidFill>
                  <a:schemeClr val="bg1">
                    <a:lumMod val="10000"/>
                  </a:schemeClr>
                </a:solidFill>
                <a:latin typeface="+mn-lt"/>
              </a:rPr>
              <a:t>sải</a:t>
            </a:r>
            <a:r>
              <a:rPr lang="en-US" sz="2000" dirty="0">
                <a:solidFill>
                  <a:schemeClr val="bg1">
                    <a:lumMod val="10000"/>
                  </a:schemeClr>
                </a:solidFill>
                <a:latin typeface="+mn-lt"/>
              </a:rPr>
              <a:t> </a:t>
            </a:r>
            <a:r>
              <a:rPr lang="en-US" sz="2000" dirty="0" err="1">
                <a:solidFill>
                  <a:schemeClr val="bg1">
                    <a:lumMod val="10000"/>
                  </a:schemeClr>
                </a:solidFill>
                <a:latin typeface="+mn-lt"/>
              </a:rPr>
              <a:t>cánh</a:t>
            </a:r>
            <a:r>
              <a:rPr lang="en-US" sz="2000" dirty="0">
                <a:solidFill>
                  <a:schemeClr val="bg1">
                    <a:lumMod val="10000"/>
                  </a:schemeClr>
                </a:solidFill>
                <a:latin typeface="+mn-lt"/>
              </a:rPr>
              <a:t> bay, </a:t>
            </a:r>
            <a:r>
              <a:rPr lang="en-US" sz="2000" dirty="0" err="1">
                <a:solidFill>
                  <a:schemeClr val="bg1">
                    <a:lumMod val="10000"/>
                  </a:schemeClr>
                </a:solidFill>
                <a:latin typeface="+mn-lt"/>
              </a:rPr>
              <a:t>thịt</a:t>
            </a:r>
            <a:r>
              <a:rPr lang="en-US" sz="2000" dirty="0">
                <a:solidFill>
                  <a:schemeClr val="bg1">
                    <a:lumMod val="10000"/>
                  </a:schemeClr>
                </a:solidFill>
                <a:latin typeface="+mn-lt"/>
              </a:rPr>
              <a:t> </a:t>
            </a:r>
            <a:r>
              <a:rPr lang="en-US" sz="2000" dirty="0" err="1">
                <a:solidFill>
                  <a:schemeClr val="bg1">
                    <a:lumMod val="10000"/>
                  </a:schemeClr>
                </a:solidFill>
                <a:latin typeface="+mn-lt"/>
              </a:rPr>
              <a:t>ngon</a:t>
            </a:r>
            <a:r>
              <a:rPr lang="en-US" sz="2000" dirty="0">
                <a:solidFill>
                  <a:schemeClr val="bg1">
                    <a:lumMod val="10000"/>
                  </a:schemeClr>
                </a:solidFill>
                <a:latin typeface="+mn-lt"/>
              </a:rPr>
              <a:t> </a:t>
            </a:r>
            <a:r>
              <a:rPr lang="en-US" sz="2000" dirty="0" err="1">
                <a:solidFill>
                  <a:schemeClr val="bg1">
                    <a:lumMod val="10000"/>
                  </a:schemeClr>
                </a:solidFill>
                <a:latin typeface="+mn-lt"/>
              </a:rPr>
              <a:t>vào</a:t>
            </a:r>
            <a:r>
              <a:rPr lang="en-US" sz="2000" dirty="0">
                <a:solidFill>
                  <a:schemeClr val="bg1">
                    <a:lumMod val="10000"/>
                  </a:schemeClr>
                </a:solidFill>
                <a:latin typeface="+mn-lt"/>
              </a:rPr>
              <a:t> </a:t>
            </a:r>
            <a:r>
              <a:rPr lang="en-US" sz="2000" dirty="0" err="1">
                <a:solidFill>
                  <a:schemeClr val="bg1">
                    <a:lumMod val="10000"/>
                  </a:schemeClr>
                </a:solidFill>
                <a:latin typeface="+mn-lt"/>
              </a:rPr>
              <a:t>loại</a:t>
            </a:r>
            <a:r>
              <a:rPr lang="en-US" sz="2000" dirty="0">
                <a:solidFill>
                  <a:schemeClr val="bg1">
                    <a:lumMod val="10000"/>
                  </a:schemeClr>
                </a:solidFill>
                <a:latin typeface="+mn-lt"/>
              </a:rPr>
              <a:t> </a:t>
            </a:r>
            <a:r>
              <a:rPr lang="en-US" sz="2000" dirty="0" err="1">
                <a:solidFill>
                  <a:schemeClr val="bg1">
                    <a:lumMod val="10000"/>
                  </a:schemeClr>
                </a:solidFill>
                <a:latin typeface="+mn-lt"/>
              </a:rPr>
              <a:t>nhất</a:t>
            </a:r>
            <a:r>
              <a:rPr lang="en-US" sz="2000" dirty="0">
                <a:solidFill>
                  <a:schemeClr val="bg1">
                    <a:lumMod val="10000"/>
                  </a:schemeClr>
                </a:solidFill>
                <a:latin typeface="+mn-lt"/>
              </a:rPr>
              <a:t> </a:t>
            </a:r>
            <a:r>
              <a:rPr lang="en-US" sz="2000" dirty="0" err="1">
                <a:solidFill>
                  <a:schemeClr val="bg1">
                    <a:lumMod val="10000"/>
                  </a:schemeClr>
                </a:solidFill>
                <a:latin typeface="+mn-lt"/>
              </a:rPr>
              <a:t>nhì</a:t>
            </a:r>
            <a:r>
              <a:rPr lang="en-US" sz="2000" dirty="0">
                <a:solidFill>
                  <a:schemeClr val="bg1">
                    <a:lumMod val="10000"/>
                  </a:schemeClr>
                </a:solidFill>
                <a:latin typeface="+mn-lt"/>
              </a:rPr>
              <a:t>. </a:t>
            </a:r>
            <a:r>
              <a:rPr lang="en-US" sz="2000" dirty="0" err="1">
                <a:solidFill>
                  <a:schemeClr val="bg1">
                    <a:lumMod val="10000"/>
                  </a:schemeClr>
                </a:solidFill>
                <a:latin typeface="+mn-lt"/>
              </a:rPr>
              <a:t>Những</a:t>
            </a:r>
            <a:r>
              <a:rPr lang="en-US" sz="2000" dirty="0">
                <a:solidFill>
                  <a:schemeClr val="bg1">
                    <a:lumMod val="10000"/>
                  </a:schemeClr>
                </a:solidFill>
                <a:latin typeface="+mn-lt"/>
              </a:rPr>
              <a:t> con </a:t>
            </a:r>
            <a:r>
              <a:rPr lang="en-US" sz="2000" dirty="0" err="1">
                <a:solidFill>
                  <a:schemeClr val="bg1">
                    <a:lumMod val="10000"/>
                  </a:schemeClr>
                </a:solidFill>
                <a:latin typeface="+mn-lt"/>
              </a:rPr>
              <a:t>cá</a:t>
            </a:r>
            <a:r>
              <a:rPr lang="en-US" sz="2000" dirty="0">
                <a:solidFill>
                  <a:schemeClr val="bg1">
                    <a:lumMod val="10000"/>
                  </a:schemeClr>
                </a:solidFill>
                <a:latin typeface="+mn-lt"/>
              </a:rPr>
              <a:t> </a:t>
            </a:r>
            <a:r>
              <a:rPr lang="en-US" sz="2000" dirty="0" err="1">
                <a:solidFill>
                  <a:schemeClr val="bg1">
                    <a:lumMod val="10000"/>
                  </a:schemeClr>
                </a:solidFill>
                <a:latin typeface="+mn-lt"/>
              </a:rPr>
              <a:t>nhụ</a:t>
            </a:r>
            <a:r>
              <a:rPr lang="en-US" sz="2000" dirty="0">
                <a:solidFill>
                  <a:schemeClr val="bg1">
                    <a:lumMod val="10000"/>
                  </a:schemeClr>
                </a:solidFill>
                <a:latin typeface="+mn-lt"/>
              </a:rPr>
              <a:t> </a:t>
            </a:r>
            <a:r>
              <a:rPr lang="en-US" sz="2000" dirty="0" err="1">
                <a:solidFill>
                  <a:schemeClr val="bg1">
                    <a:lumMod val="10000"/>
                  </a:schemeClr>
                </a:solidFill>
                <a:latin typeface="+mn-lt"/>
              </a:rPr>
              <a:t>béo</a:t>
            </a:r>
            <a:r>
              <a:rPr lang="en-US" sz="2000" dirty="0">
                <a:solidFill>
                  <a:schemeClr val="bg1">
                    <a:lumMod val="10000"/>
                  </a:schemeClr>
                </a:solidFill>
                <a:latin typeface="+mn-lt"/>
              </a:rPr>
              <a:t> </a:t>
            </a:r>
            <a:r>
              <a:rPr lang="en-US" sz="2000" dirty="0" err="1">
                <a:solidFill>
                  <a:schemeClr val="bg1">
                    <a:lumMod val="10000"/>
                  </a:schemeClr>
                </a:solidFill>
                <a:latin typeface="+mn-lt"/>
              </a:rPr>
              <a:t>núc</a:t>
            </a:r>
            <a:r>
              <a:rPr lang="en-US" sz="2000" dirty="0">
                <a:solidFill>
                  <a:schemeClr val="bg1">
                    <a:lumMod val="10000"/>
                  </a:schemeClr>
                </a:solidFill>
                <a:latin typeface="+mn-lt"/>
              </a:rPr>
              <a:t>, </a:t>
            </a:r>
            <a:r>
              <a:rPr lang="en-US" sz="2000" dirty="0" err="1">
                <a:solidFill>
                  <a:schemeClr val="bg1">
                    <a:lumMod val="10000"/>
                  </a:schemeClr>
                </a:solidFill>
                <a:latin typeface="+mn-lt"/>
              </a:rPr>
              <a:t>trắng</a:t>
            </a:r>
            <a:r>
              <a:rPr lang="en-US" sz="2000" dirty="0">
                <a:solidFill>
                  <a:schemeClr val="bg1">
                    <a:lumMod val="10000"/>
                  </a:schemeClr>
                </a:solidFill>
                <a:latin typeface="+mn-lt"/>
              </a:rPr>
              <a:t> </a:t>
            </a:r>
            <a:r>
              <a:rPr lang="en-US" sz="2000" dirty="0" err="1">
                <a:solidFill>
                  <a:schemeClr val="bg1">
                    <a:lumMod val="10000"/>
                  </a:schemeClr>
                </a:solidFill>
                <a:latin typeface="+mn-lt"/>
              </a:rPr>
              <a:t>lốp</a:t>
            </a:r>
            <a:r>
              <a:rPr lang="en-US" sz="2000" dirty="0">
                <a:solidFill>
                  <a:schemeClr val="bg1">
                    <a:lumMod val="10000"/>
                  </a:schemeClr>
                </a:solidFill>
                <a:latin typeface="+mn-lt"/>
              </a:rPr>
              <a:t>, </a:t>
            </a:r>
            <a:r>
              <a:rPr lang="en-US" sz="2000" dirty="0" err="1">
                <a:solidFill>
                  <a:schemeClr val="bg1">
                    <a:lumMod val="10000"/>
                  </a:schemeClr>
                </a:solidFill>
                <a:latin typeface="+mn-lt"/>
              </a:rPr>
              <a:t>bóng</a:t>
            </a:r>
            <a:r>
              <a:rPr lang="en-US" sz="2000" dirty="0">
                <a:solidFill>
                  <a:schemeClr val="bg1">
                    <a:lumMod val="10000"/>
                  </a:schemeClr>
                </a:solidFill>
                <a:latin typeface="+mn-lt"/>
              </a:rPr>
              <a:t> m</a:t>
            </a:r>
            <a:r>
              <a:rPr lang="vi-VN" sz="2000" dirty="0">
                <a:solidFill>
                  <a:schemeClr val="bg1">
                    <a:lumMod val="10000"/>
                  </a:schemeClr>
                </a:solidFill>
                <a:latin typeface="+mn-lt"/>
              </a:rPr>
              <a:t>ư</a:t>
            </a:r>
            <a:r>
              <a:rPr lang="en-US" sz="2000" dirty="0" err="1">
                <a:solidFill>
                  <a:schemeClr val="bg1">
                    <a:lumMod val="10000"/>
                  </a:schemeClr>
                </a:solidFill>
                <a:latin typeface="+mn-lt"/>
              </a:rPr>
              <a:t>ợt</a:t>
            </a:r>
            <a:r>
              <a:rPr lang="en-US" sz="2000" dirty="0">
                <a:solidFill>
                  <a:schemeClr val="bg1">
                    <a:lumMod val="10000"/>
                  </a:schemeClr>
                </a:solidFill>
                <a:latin typeface="+mn-lt"/>
              </a:rPr>
              <a:t> </a:t>
            </a:r>
            <a:r>
              <a:rPr lang="en-US" sz="2000" dirty="0" err="1">
                <a:solidFill>
                  <a:schemeClr val="bg1">
                    <a:lumMod val="10000"/>
                  </a:schemeClr>
                </a:solidFill>
                <a:latin typeface="+mn-lt"/>
              </a:rPr>
              <a:t>nh</a:t>
            </a:r>
            <a:r>
              <a:rPr lang="vi-VN" sz="2000" dirty="0">
                <a:solidFill>
                  <a:schemeClr val="bg1">
                    <a:lumMod val="10000"/>
                  </a:schemeClr>
                </a:solidFill>
                <a:latin typeface="+mn-lt"/>
              </a:rPr>
              <a:t>ư</a:t>
            </a:r>
            <a:r>
              <a:rPr lang="en-US" sz="2000" dirty="0">
                <a:solidFill>
                  <a:schemeClr val="bg1">
                    <a:lumMod val="10000"/>
                  </a:schemeClr>
                </a:solidFill>
                <a:latin typeface="+mn-lt"/>
              </a:rPr>
              <a:t> </a:t>
            </a:r>
            <a:r>
              <a:rPr lang="vi-VN" sz="2000" dirty="0">
                <a:solidFill>
                  <a:schemeClr val="bg1">
                    <a:lumMod val="10000"/>
                  </a:schemeClr>
                </a:solidFill>
                <a:latin typeface="+mn-lt"/>
              </a:rPr>
              <a:t>đư</a:t>
            </a:r>
            <a:r>
              <a:rPr lang="en-US" sz="2000" dirty="0" err="1">
                <a:solidFill>
                  <a:schemeClr val="bg1">
                    <a:lumMod val="10000"/>
                  </a:schemeClr>
                </a:solidFill>
                <a:latin typeface="+mn-lt"/>
              </a:rPr>
              <a:t>ợc</a:t>
            </a:r>
            <a:r>
              <a:rPr lang="en-US" sz="2000" dirty="0">
                <a:solidFill>
                  <a:schemeClr val="bg1">
                    <a:lumMod val="10000"/>
                  </a:schemeClr>
                </a:solidFill>
                <a:latin typeface="+mn-lt"/>
              </a:rPr>
              <a:t> </a:t>
            </a:r>
            <a:r>
              <a:rPr lang="en-US" sz="2000" dirty="0" err="1">
                <a:solidFill>
                  <a:schemeClr val="bg1">
                    <a:lumMod val="10000"/>
                  </a:schemeClr>
                </a:solidFill>
                <a:latin typeface="+mn-lt"/>
              </a:rPr>
              <a:t>quét</a:t>
            </a:r>
            <a:r>
              <a:rPr lang="en-US" sz="2000" dirty="0">
                <a:solidFill>
                  <a:schemeClr val="bg1">
                    <a:lumMod val="10000"/>
                  </a:schemeClr>
                </a:solidFill>
                <a:latin typeface="+mn-lt"/>
              </a:rPr>
              <a:t> </a:t>
            </a:r>
            <a:r>
              <a:rPr lang="en-US" sz="2000" dirty="0" err="1">
                <a:solidFill>
                  <a:schemeClr val="bg1">
                    <a:lumMod val="10000"/>
                  </a:schemeClr>
                </a:solidFill>
                <a:latin typeface="+mn-lt"/>
              </a:rPr>
              <a:t>một</a:t>
            </a:r>
            <a:r>
              <a:rPr lang="en-US" sz="2000" dirty="0">
                <a:solidFill>
                  <a:schemeClr val="bg1">
                    <a:lumMod val="10000"/>
                  </a:schemeClr>
                </a:solidFill>
                <a:latin typeface="+mn-lt"/>
              </a:rPr>
              <a:t> </a:t>
            </a:r>
            <a:r>
              <a:rPr lang="en-US" sz="2000" dirty="0" err="1">
                <a:solidFill>
                  <a:schemeClr val="bg1">
                    <a:lumMod val="10000"/>
                  </a:schemeClr>
                </a:solidFill>
                <a:latin typeface="+mn-lt"/>
              </a:rPr>
              <a:t>lớp</a:t>
            </a:r>
            <a:r>
              <a:rPr lang="en-US" sz="2000" dirty="0">
                <a:solidFill>
                  <a:schemeClr val="bg1">
                    <a:lumMod val="10000"/>
                  </a:schemeClr>
                </a:solidFill>
                <a:latin typeface="+mn-lt"/>
              </a:rPr>
              <a:t> </a:t>
            </a:r>
            <a:r>
              <a:rPr lang="en-US" sz="2000" dirty="0" err="1">
                <a:solidFill>
                  <a:schemeClr val="bg1">
                    <a:lumMod val="10000"/>
                  </a:schemeClr>
                </a:solidFill>
                <a:latin typeface="+mn-lt"/>
              </a:rPr>
              <a:t>mỡ</a:t>
            </a:r>
            <a:r>
              <a:rPr lang="en-US" sz="2000" dirty="0">
                <a:solidFill>
                  <a:schemeClr val="bg1">
                    <a:lumMod val="10000"/>
                  </a:schemeClr>
                </a:solidFill>
                <a:latin typeface="+mn-lt"/>
              </a:rPr>
              <a:t> </a:t>
            </a:r>
            <a:r>
              <a:rPr lang="en-US" sz="2000" dirty="0" err="1">
                <a:solidFill>
                  <a:schemeClr val="bg1">
                    <a:lumMod val="10000"/>
                  </a:schemeClr>
                </a:solidFill>
                <a:latin typeface="+mn-lt"/>
              </a:rPr>
              <a:t>ngoài</a:t>
            </a:r>
            <a:r>
              <a:rPr lang="en-US" sz="2000" dirty="0">
                <a:solidFill>
                  <a:schemeClr val="bg1">
                    <a:lumMod val="10000"/>
                  </a:schemeClr>
                </a:solidFill>
                <a:latin typeface="+mn-lt"/>
              </a:rPr>
              <a:t> </a:t>
            </a:r>
            <a:r>
              <a:rPr lang="en-US" sz="2000" dirty="0" err="1">
                <a:solidFill>
                  <a:schemeClr val="bg1">
                    <a:lumMod val="10000"/>
                  </a:schemeClr>
                </a:solidFill>
                <a:latin typeface="+mn-lt"/>
              </a:rPr>
              <a:t>vậy</a:t>
            </a:r>
            <a:r>
              <a:rPr lang="en-US" sz="2000" dirty="0">
                <a:solidFill>
                  <a:schemeClr val="bg1">
                    <a:lumMod val="10000"/>
                  </a:schemeClr>
                </a:solidFill>
                <a:latin typeface="+mn-lt"/>
              </a:rPr>
              <a:t>. </a:t>
            </a:r>
            <a:r>
              <a:rPr lang="en-US" sz="2000" dirty="0" err="1">
                <a:solidFill>
                  <a:schemeClr val="bg1">
                    <a:lumMod val="10000"/>
                  </a:schemeClr>
                </a:solidFill>
                <a:latin typeface="+mn-lt"/>
              </a:rPr>
              <a:t>Những</a:t>
            </a:r>
            <a:r>
              <a:rPr lang="en-US" sz="2000" dirty="0">
                <a:solidFill>
                  <a:schemeClr val="bg1">
                    <a:lumMod val="10000"/>
                  </a:schemeClr>
                </a:solidFill>
                <a:latin typeface="+mn-lt"/>
              </a:rPr>
              <a:t> con</a:t>
            </a:r>
            <a:r>
              <a:rPr lang="en-US" sz="2000" dirty="0">
                <a:solidFill>
                  <a:schemeClr val="bg1">
                    <a:lumMod val="10000"/>
                  </a:schemeClr>
                </a:solidFill>
              </a:rPr>
              <a:t> …………….</a:t>
            </a:r>
            <a:r>
              <a:rPr lang="en-US" sz="2000" dirty="0">
                <a:solidFill>
                  <a:schemeClr val="bg1">
                    <a:lumMod val="10000"/>
                  </a:schemeClr>
                </a:solidFill>
                <a:latin typeface="+mn-lt"/>
              </a:rPr>
              <a:t> </a:t>
            </a:r>
            <a:r>
              <a:rPr lang="en-US" sz="2000" dirty="0" err="1">
                <a:solidFill>
                  <a:schemeClr val="bg1">
                    <a:lumMod val="10000"/>
                  </a:schemeClr>
                </a:solidFill>
                <a:latin typeface="+mn-lt"/>
              </a:rPr>
              <a:t>tròn</a:t>
            </a:r>
            <a:r>
              <a:rPr lang="en-US" sz="2000" dirty="0">
                <a:solidFill>
                  <a:schemeClr val="bg1">
                    <a:lumMod val="10000"/>
                  </a:schemeClr>
                </a:solidFill>
                <a:latin typeface="+mn-lt"/>
              </a:rPr>
              <a:t>, </a:t>
            </a:r>
            <a:r>
              <a:rPr lang="en-US" sz="2000" dirty="0" err="1">
                <a:solidFill>
                  <a:schemeClr val="bg1">
                    <a:lumMod val="10000"/>
                  </a:schemeClr>
                </a:solidFill>
                <a:latin typeface="+mn-lt"/>
              </a:rPr>
              <a:t>thịt</a:t>
            </a:r>
            <a:r>
              <a:rPr lang="en-US" sz="2000" dirty="0">
                <a:solidFill>
                  <a:schemeClr val="bg1">
                    <a:lumMod val="10000"/>
                  </a:schemeClr>
                </a:solidFill>
                <a:latin typeface="+mn-lt"/>
              </a:rPr>
              <a:t> c</a:t>
            </a:r>
            <a:r>
              <a:rPr lang="vi-VN" sz="2000" dirty="0">
                <a:solidFill>
                  <a:schemeClr val="bg1">
                    <a:lumMod val="10000"/>
                  </a:schemeClr>
                </a:solidFill>
                <a:latin typeface="+mn-lt"/>
              </a:rPr>
              <a:t>ă</a:t>
            </a:r>
            <a:r>
              <a:rPr lang="en-US" sz="2000" dirty="0">
                <a:solidFill>
                  <a:schemeClr val="bg1">
                    <a:lumMod val="10000"/>
                  </a:schemeClr>
                </a:solidFill>
                <a:latin typeface="+mn-lt"/>
              </a:rPr>
              <a:t>ng </a:t>
            </a:r>
            <a:r>
              <a:rPr lang="en-US" sz="2000" dirty="0" err="1">
                <a:solidFill>
                  <a:schemeClr val="bg1">
                    <a:lumMod val="10000"/>
                  </a:schemeClr>
                </a:solidFill>
                <a:latin typeface="+mn-lt"/>
              </a:rPr>
              <a:t>lên</a:t>
            </a:r>
            <a:r>
              <a:rPr lang="en-US" sz="2000" dirty="0">
                <a:solidFill>
                  <a:schemeClr val="bg1">
                    <a:lumMod val="10000"/>
                  </a:schemeClr>
                </a:solidFill>
                <a:latin typeface="+mn-lt"/>
              </a:rPr>
              <a:t> </a:t>
            </a:r>
            <a:r>
              <a:rPr lang="en-US" sz="2000" dirty="0" err="1">
                <a:solidFill>
                  <a:schemeClr val="bg1">
                    <a:lumMod val="10000"/>
                  </a:schemeClr>
                </a:solidFill>
                <a:latin typeface="+mn-lt"/>
              </a:rPr>
              <a:t>từng</a:t>
            </a:r>
            <a:r>
              <a:rPr lang="en-US" sz="2000" dirty="0">
                <a:solidFill>
                  <a:schemeClr val="bg1">
                    <a:lumMod val="10000"/>
                  </a:schemeClr>
                </a:solidFill>
                <a:latin typeface="+mn-lt"/>
              </a:rPr>
              <a:t> </a:t>
            </a:r>
            <a:r>
              <a:rPr lang="en-US" sz="2000" dirty="0" err="1">
                <a:solidFill>
                  <a:schemeClr val="bg1">
                    <a:lumMod val="10000"/>
                  </a:schemeClr>
                </a:solidFill>
                <a:latin typeface="+mn-lt"/>
              </a:rPr>
              <a:t>ngấn</a:t>
            </a:r>
            <a:r>
              <a:rPr lang="en-US" sz="2000" dirty="0">
                <a:solidFill>
                  <a:schemeClr val="bg1">
                    <a:lumMod val="10000"/>
                  </a:schemeClr>
                </a:solidFill>
                <a:latin typeface="+mn-lt"/>
              </a:rPr>
              <a:t> </a:t>
            </a:r>
            <a:r>
              <a:rPr lang="en-US" sz="2000" dirty="0" err="1">
                <a:solidFill>
                  <a:schemeClr val="bg1">
                    <a:lumMod val="10000"/>
                  </a:schemeClr>
                </a:solidFill>
                <a:latin typeface="+mn-lt"/>
              </a:rPr>
              <a:t>nh</a:t>
            </a:r>
            <a:r>
              <a:rPr lang="vi-VN" sz="2000" dirty="0">
                <a:solidFill>
                  <a:schemeClr val="bg1">
                    <a:lumMod val="10000"/>
                  </a:schemeClr>
                </a:solidFill>
                <a:latin typeface="+mn-lt"/>
              </a:rPr>
              <a:t>ư</a:t>
            </a:r>
            <a:r>
              <a:rPr lang="en-US" sz="2000" dirty="0">
                <a:solidFill>
                  <a:schemeClr val="bg1">
                    <a:lumMod val="10000"/>
                  </a:schemeClr>
                </a:solidFill>
                <a:latin typeface="+mn-lt"/>
              </a:rPr>
              <a:t> </a:t>
            </a:r>
            <a:r>
              <a:rPr lang="en-US" sz="2000" dirty="0" err="1">
                <a:solidFill>
                  <a:schemeClr val="bg1">
                    <a:lumMod val="10000"/>
                  </a:schemeClr>
                </a:solidFill>
                <a:latin typeface="+mn-lt"/>
              </a:rPr>
              <a:t>cổ</a:t>
            </a:r>
            <a:r>
              <a:rPr lang="en-US" sz="2000" dirty="0">
                <a:solidFill>
                  <a:schemeClr val="bg1">
                    <a:lumMod val="10000"/>
                  </a:schemeClr>
                </a:solidFill>
                <a:latin typeface="+mn-lt"/>
              </a:rPr>
              <a:t> </a:t>
            </a:r>
            <a:r>
              <a:rPr lang="en-US" sz="2000" dirty="0" err="1">
                <a:solidFill>
                  <a:schemeClr val="bg1">
                    <a:lumMod val="10000"/>
                  </a:schemeClr>
                </a:solidFill>
                <a:latin typeface="+mn-lt"/>
              </a:rPr>
              <a:t>tay</a:t>
            </a:r>
            <a:r>
              <a:rPr lang="en-US" sz="2000" dirty="0">
                <a:solidFill>
                  <a:schemeClr val="bg1">
                    <a:lumMod val="10000"/>
                  </a:schemeClr>
                </a:solidFill>
                <a:latin typeface="+mn-lt"/>
              </a:rPr>
              <a:t> </a:t>
            </a:r>
            <a:r>
              <a:rPr lang="en-US" sz="2000" dirty="0" err="1">
                <a:solidFill>
                  <a:schemeClr val="bg1">
                    <a:lumMod val="10000"/>
                  </a:schemeClr>
                </a:solidFill>
                <a:latin typeface="+mn-lt"/>
              </a:rPr>
              <a:t>của</a:t>
            </a:r>
            <a:r>
              <a:rPr lang="en-US" sz="2000" dirty="0">
                <a:solidFill>
                  <a:schemeClr val="bg1">
                    <a:lumMod val="10000"/>
                  </a:schemeClr>
                </a:solidFill>
                <a:latin typeface="+mn-lt"/>
              </a:rPr>
              <a:t> </a:t>
            </a:r>
            <a:r>
              <a:rPr lang="en-US" sz="2000" dirty="0" err="1">
                <a:solidFill>
                  <a:schemeClr val="bg1">
                    <a:lumMod val="10000"/>
                  </a:schemeClr>
                </a:solidFill>
                <a:latin typeface="+mn-lt"/>
              </a:rPr>
              <a:t>trẻ</a:t>
            </a:r>
            <a:r>
              <a:rPr lang="en-US" sz="2000" dirty="0">
                <a:solidFill>
                  <a:schemeClr val="bg1">
                    <a:lumMod val="10000"/>
                  </a:schemeClr>
                </a:solidFill>
                <a:latin typeface="+mn-lt"/>
              </a:rPr>
              <a:t> </a:t>
            </a:r>
            <a:r>
              <a:rPr lang="en-US" sz="2000" dirty="0" err="1">
                <a:solidFill>
                  <a:schemeClr val="bg1">
                    <a:lumMod val="10000"/>
                  </a:schemeClr>
                </a:solidFill>
                <a:latin typeface="+mn-lt"/>
              </a:rPr>
              <a:t>lên</a:t>
            </a:r>
            <a:r>
              <a:rPr lang="en-US" sz="2000" dirty="0">
                <a:solidFill>
                  <a:schemeClr val="bg1">
                    <a:lumMod val="10000"/>
                  </a:schemeClr>
                </a:solidFill>
                <a:latin typeface="+mn-lt"/>
              </a:rPr>
              <a:t> </a:t>
            </a:r>
            <a:r>
              <a:rPr lang="en-US" sz="2000" dirty="0" err="1">
                <a:solidFill>
                  <a:schemeClr val="bg1">
                    <a:lumMod val="10000"/>
                  </a:schemeClr>
                </a:solidFill>
                <a:latin typeface="+mn-lt"/>
              </a:rPr>
              <a:t>ba</a:t>
            </a:r>
            <a:r>
              <a:rPr lang="en-US" sz="2000" dirty="0">
                <a:solidFill>
                  <a:schemeClr val="bg1">
                    <a:lumMod val="10000"/>
                  </a:schemeClr>
                </a:solidFill>
                <a:latin typeface="+mn-lt"/>
              </a:rPr>
              <a:t>, da </a:t>
            </a:r>
            <a:r>
              <a:rPr lang="en-US" sz="2000" dirty="0" err="1">
                <a:solidFill>
                  <a:schemeClr val="bg1">
                    <a:lumMod val="10000"/>
                  </a:schemeClr>
                </a:solidFill>
                <a:latin typeface="+mn-lt"/>
              </a:rPr>
              <a:t>xanh</a:t>
            </a:r>
            <a:r>
              <a:rPr lang="en-US" sz="2000" dirty="0">
                <a:solidFill>
                  <a:schemeClr val="bg1">
                    <a:lumMod val="10000"/>
                  </a:schemeClr>
                </a:solidFill>
                <a:latin typeface="+mn-lt"/>
              </a:rPr>
              <a:t> </a:t>
            </a:r>
            <a:r>
              <a:rPr lang="en-US" sz="2000" dirty="0" err="1">
                <a:solidFill>
                  <a:schemeClr val="bg1">
                    <a:lumMod val="10000"/>
                  </a:schemeClr>
                </a:solidFill>
                <a:latin typeface="+mn-lt"/>
              </a:rPr>
              <a:t>ánh</a:t>
            </a:r>
            <a:r>
              <a:rPr lang="en-US" sz="2000" dirty="0">
                <a:solidFill>
                  <a:schemeClr val="bg1">
                    <a:lumMod val="10000"/>
                  </a:schemeClr>
                </a:solidFill>
                <a:latin typeface="+mn-lt"/>
              </a:rPr>
              <a:t>, </a:t>
            </a:r>
            <a:r>
              <a:rPr lang="en-US" sz="2000" dirty="0" err="1">
                <a:solidFill>
                  <a:schemeClr val="bg1">
                    <a:lumMod val="10000"/>
                  </a:schemeClr>
                </a:solidFill>
                <a:latin typeface="+mn-lt"/>
              </a:rPr>
              <a:t>hàng</a:t>
            </a:r>
            <a:r>
              <a:rPr lang="en-US" sz="2000" dirty="0">
                <a:solidFill>
                  <a:schemeClr val="bg1">
                    <a:lumMod val="10000"/>
                  </a:schemeClr>
                </a:solidFill>
                <a:latin typeface="+mn-lt"/>
              </a:rPr>
              <a:t> </a:t>
            </a:r>
            <a:r>
              <a:rPr lang="en-US" sz="2000" dirty="0" err="1">
                <a:solidFill>
                  <a:schemeClr val="bg1">
                    <a:lumMod val="10000"/>
                  </a:schemeClr>
                </a:solidFill>
                <a:latin typeface="+mn-lt"/>
              </a:rPr>
              <a:t>chân</a:t>
            </a:r>
            <a:r>
              <a:rPr lang="en-US" sz="2000" dirty="0">
                <a:solidFill>
                  <a:schemeClr val="bg1">
                    <a:lumMod val="10000"/>
                  </a:schemeClr>
                </a:solidFill>
                <a:latin typeface="+mn-lt"/>
              </a:rPr>
              <a:t> choi choi </a:t>
            </a:r>
            <a:r>
              <a:rPr lang="en-US" sz="2000" dirty="0" err="1">
                <a:solidFill>
                  <a:schemeClr val="bg1">
                    <a:lumMod val="10000"/>
                  </a:schemeClr>
                </a:solidFill>
                <a:latin typeface="+mn-lt"/>
              </a:rPr>
              <a:t>nh</a:t>
            </a:r>
            <a:r>
              <a:rPr lang="vi-VN" sz="2000" dirty="0">
                <a:solidFill>
                  <a:schemeClr val="bg1">
                    <a:lumMod val="10000"/>
                  </a:schemeClr>
                </a:solidFill>
                <a:latin typeface="+mn-lt"/>
              </a:rPr>
              <a:t>ư</a:t>
            </a:r>
            <a:r>
              <a:rPr lang="en-US" sz="2000" dirty="0">
                <a:solidFill>
                  <a:schemeClr val="bg1">
                    <a:lumMod val="10000"/>
                  </a:schemeClr>
                </a:solidFill>
                <a:latin typeface="+mn-lt"/>
              </a:rPr>
              <a:t> </a:t>
            </a:r>
            <a:r>
              <a:rPr lang="en-US" sz="2000" dirty="0" err="1">
                <a:solidFill>
                  <a:schemeClr val="bg1">
                    <a:lumMod val="10000"/>
                  </a:schemeClr>
                </a:solidFill>
                <a:latin typeface="+mn-lt"/>
              </a:rPr>
              <a:t>muốn</a:t>
            </a:r>
            <a:r>
              <a:rPr lang="en-US" sz="2000" dirty="0">
                <a:solidFill>
                  <a:schemeClr val="bg1">
                    <a:lumMod val="10000"/>
                  </a:schemeClr>
                </a:solidFill>
                <a:latin typeface="+mn-lt"/>
              </a:rPr>
              <a:t> b</a:t>
            </a:r>
            <a:r>
              <a:rPr lang="vi-VN" sz="2000" dirty="0">
                <a:solidFill>
                  <a:schemeClr val="bg1">
                    <a:lumMod val="10000"/>
                  </a:schemeClr>
                </a:solidFill>
                <a:latin typeface="+mn-lt"/>
              </a:rPr>
              <a:t>ơ</a:t>
            </a:r>
            <a:r>
              <a:rPr lang="en-US" sz="2000" dirty="0" err="1">
                <a:solidFill>
                  <a:schemeClr val="bg1">
                    <a:lumMod val="10000"/>
                  </a:schemeClr>
                </a:solidFill>
                <a:latin typeface="+mn-lt"/>
              </a:rPr>
              <a:t>i</a:t>
            </a:r>
            <a:r>
              <a:rPr lang="en-US" sz="2000" dirty="0">
                <a:solidFill>
                  <a:schemeClr val="bg1">
                    <a:lumMod val="10000"/>
                  </a:schemeClr>
                </a:solidFill>
                <a:latin typeface="+mn-lt"/>
              </a:rPr>
              <a:t>.</a:t>
            </a:r>
          </a:p>
          <a:p>
            <a:pPr eaLnBrk="1" hangingPunct="1">
              <a:buFontTx/>
              <a:buNone/>
            </a:pPr>
            <a:r>
              <a:rPr lang="en-US" sz="2000" dirty="0">
                <a:solidFill>
                  <a:schemeClr val="bg1">
                    <a:lumMod val="10000"/>
                  </a:schemeClr>
                </a:solidFill>
                <a:latin typeface="+mn-lt"/>
              </a:rPr>
              <a:t>                                                                                                     </a:t>
            </a:r>
            <a:r>
              <a:rPr lang="en-US" sz="2000" i="1" dirty="0">
                <a:solidFill>
                  <a:schemeClr val="bg1">
                    <a:lumMod val="10000"/>
                  </a:schemeClr>
                </a:solidFill>
                <a:latin typeface="+mn-lt"/>
              </a:rPr>
              <a:t>Theo</a:t>
            </a:r>
            <a:r>
              <a:rPr lang="en-US" sz="2000" dirty="0">
                <a:solidFill>
                  <a:schemeClr val="bg1">
                    <a:lumMod val="10000"/>
                  </a:schemeClr>
                </a:solidFill>
                <a:latin typeface="+mn-lt"/>
              </a:rPr>
              <a:t> THI SẢNH</a:t>
            </a:r>
          </a:p>
          <a:p>
            <a:pPr eaLnBrk="1" hangingPunct="1">
              <a:buFontTx/>
              <a:buNone/>
            </a:pPr>
            <a:r>
              <a:rPr lang="en-US" sz="2000" dirty="0">
                <a:solidFill>
                  <a:schemeClr val="bg1">
                    <a:lumMod val="10000"/>
                  </a:schemeClr>
                </a:solidFill>
                <a:latin typeface="+mn-lt"/>
              </a:rPr>
              <a:t>                 ( </a:t>
            </a:r>
            <a:r>
              <a:rPr lang="en-US" sz="2000" dirty="0" err="1">
                <a:solidFill>
                  <a:schemeClr val="bg1">
                    <a:lumMod val="10000"/>
                  </a:schemeClr>
                </a:solidFill>
                <a:latin typeface="+mn-lt"/>
              </a:rPr>
              <a:t>cá</a:t>
            </a:r>
            <a:r>
              <a:rPr lang="en-US" sz="2000" dirty="0">
                <a:solidFill>
                  <a:schemeClr val="bg1">
                    <a:lumMod val="10000"/>
                  </a:schemeClr>
                </a:solidFill>
                <a:latin typeface="+mn-lt"/>
              </a:rPr>
              <a:t> song, </a:t>
            </a:r>
            <a:r>
              <a:rPr lang="en-US" sz="2000" dirty="0" err="1">
                <a:solidFill>
                  <a:schemeClr val="bg1">
                    <a:lumMod val="10000"/>
                  </a:schemeClr>
                </a:solidFill>
                <a:latin typeface="+mn-lt"/>
              </a:rPr>
              <a:t>tôm</a:t>
            </a:r>
            <a:r>
              <a:rPr lang="en-US" sz="2000" dirty="0">
                <a:solidFill>
                  <a:schemeClr val="bg1">
                    <a:lumMod val="10000"/>
                  </a:schemeClr>
                </a:solidFill>
                <a:latin typeface="+mn-lt"/>
              </a:rPr>
              <a:t>, </a:t>
            </a:r>
            <a:r>
              <a:rPr lang="en-US" sz="2000" dirty="0" err="1">
                <a:solidFill>
                  <a:schemeClr val="bg1">
                    <a:lumMod val="10000"/>
                  </a:schemeClr>
                </a:solidFill>
                <a:latin typeface="+mn-lt"/>
              </a:rPr>
              <a:t>thuyền</a:t>
            </a:r>
            <a:r>
              <a:rPr lang="en-US" sz="2000" dirty="0">
                <a:solidFill>
                  <a:schemeClr val="bg1">
                    <a:lumMod val="10000"/>
                  </a:schemeClr>
                </a:solidFill>
                <a:latin typeface="+mn-lt"/>
              </a:rPr>
              <a:t>, </a:t>
            </a:r>
            <a:r>
              <a:rPr lang="en-US" sz="2000" dirty="0" err="1">
                <a:solidFill>
                  <a:schemeClr val="bg1">
                    <a:lumMod val="10000"/>
                  </a:schemeClr>
                </a:solidFill>
                <a:latin typeface="+mn-lt"/>
              </a:rPr>
              <a:t>cá</a:t>
            </a:r>
            <a:r>
              <a:rPr lang="en-US" sz="2000" dirty="0">
                <a:solidFill>
                  <a:schemeClr val="bg1">
                    <a:lumMod val="10000"/>
                  </a:schemeClr>
                </a:solidFill>
                <a:latin typeface="+mn-lt"/>
              </a:rPr>
              <a:t> </a:t>
            </a:r>
            <a:r>
              <a:rPr lang="en-US" sz="2000" dirty="0" err="1">
                <a:solidFill>
                  <a:schemeClr val="bg1">
                    <a:lumMod val="10000"/>
                  </a:schemeClr>
                </a:solidFill>
                <a:latin typeface="+mn-lt"/>
              </a:rPr>
              <a:t>chim</a:t>
            </a:r>
            <a:r>
              <a:rPr lang="en-US" sz="2000" dirty="0">
                <a:solidFill>
                  <a:schemeClr val="bg1">
                    <a:lumMod val="10000"/>
                  </a:schemeClr>
                </a:solidFill>
                <a:latin typeface="+mn-lt"/>
              </a:rPr>
              <a:t>, </a:t>
            </a:r>
            <a:r>
              <a:rPr lang="en-US" sz="2000" dirty="0" err="1">
                <a:solidFill>
                  <a:schemeClr val="bg1">
                    <a:lumMod val="10000"/>
                  </a:schemeClr>
                </a:solidFill>
                <a:latin typeface="+mn-lt"/>
              </a:rPr>
              <a:t>chợ</a:t>
            </a:r>
            <a:r>
              <a:rPr lang="en-US" sz="2000" dirty="0">
                <a:solidFill>
                  <a:schemeClr val="bg1">
                    <a:lumMod val="10000"/>
                  </a:schemeClr>
                </a:solidFill>
                <a:latin typeface="+mn-lt"/>
              </a:rPr>
              <a:t> )                                             </a:t>
            </a:r>
          </a:p>
          <a:p>
            <a:pPr marL="139700" indent="0">
              <a:buNone/>
            </a:pPr>
            <a:endParaRPr lang="en-VN" sz="1800" dirty="0">
              <a:latin typeface="+mn-lt"/>
            </a:endParaRPr>
          </a:p>
        </p:txBody>
      </p:sp>
      <p:sp>
        <p:nvSpPr>
          <p:cNvPr id="7" name="TextBox 6">
            <a:extLst>
              <a:ext uri="{FF2B5EF4-FFF2-40B4-BE49-F238E27FC236}">
                <a16:creationId xmlns:a16="http://schemas.microsoft.com/office/drawing/2014/main" id="{32CEAB3C-0CEE-6147-A01D-901FB29A9AD0}"/>
              </a:ext>
            </a:extLst>
          </p:cNvPr>
          <p:cNvSpPr txBox="1"/>
          <p:nvPr/>
        </p:nvSpPr>
        <p:spPr>
          <a:xfrm>
            <a:off x="667265" y="98854"/>
            <a:ext cx="8699157" cy="830997"/>
          </a:xfrm>
          <a:prstGeom prst="rect">
            <a:avLst/>
          </a:prstGeom>
          <a:noFill/>
        </p:spPr>
        <p:txBody>
          <a:bodyPr wrap="square" rtlCol="0">
            <a:spAutoFit/>
          </a:bodyPr>
          <a:lstStyle/>
          <a:p>
            <a:r>
              <a:rPr lang="en-US" sz="2400" i="1" dirty="0"/>
              <a:t>2. </a:t>
            </a:r>
            <a:r>
              <a:rPr lang="en-US" sz="2400" i="1" dirty="0" err="1"/>
              <a:t>Chọn</a:t>
            </a:r>
            <a:r>
              <a:rPr lang="en-US" sz="2400" i="1" dirty="0"/>
              <a:t> </a:t>
            </a:r>
            <a:r>
              <a:rPr lang="en-US" sz="2400" i="1" dirty="0" err="1"/>
              <a:t>từ</a:t>
            </a:r>
            <a:r>
              <a:rPr lang="en-US" sz="2400" i="1" dirty="0"/>
              <a:t> </a:t>
            </a:r>
            <a:r>
              <a:rPr lang="en-US" sz="2400" i="1" dirty="0" err="1"/>
              <a:t>ngữ</a:t>
            </a:r>
            <a:r>
              <a:rPr lang="en-US" sz="2400" i="1" dirty="0"/>
              <a:t> </a:t>
            </a:r>
            <a:r>
              <a:rPr lang="en-US" sz="2400" i="1" dirty="0" err="1"/>
              <a:t>trong</a:t>
            </a:r>
            <a:r>
              <a:rPr lang="en-US" sz="2400" i="1" dirty="0"/>
              <a:t> </a:t>
            </a:r>
            <a:r>
              <a:rPr lang="en-US" sz="2400" i="1" dirty="0" err="1"/>
              <a:t>ngoặc</a:t>
            </a:r>
            <a:r>
              <a:rPr lang="en-US" sz="2400" i="1" dirty="0"/>
              <a:t> </a:t>
            </a:r>
            <a:r>
              <a:rPr lang="vi-VN" sz="2400" i="1" dirty="0"/>
              <a:t>đơ</a:t>
            </a:r>
            <a:r>
              <a:rPr lang="en-US" sz="2400" i="1" dirty="0"/>
              <a:t>n </a:t>
            </a:r>
            <a:r>
              <a:rPr lang="en-US" sz="2400" i="1" dirty="0" err="1"/>
              <a:t>thích</a:t>
            </a:r>
            <a:r>
              <a:rPr lang="en-US" sz="2400" i="1" dirty="0"/>
              <a:t> </a:t>
            </a:r>
            <a:r>
              <a:rPr lang="en-US" sz="2400" i="1" dirty="0" err="1"/>
              <a:t>hợp</a:t>
            </a:r>
            <a:r>
              <a:rPr lang="en-US" sz="2400" i="1" dirty="0"/>
              <a:t> </a:t>
            </a:r>
            <a:r>
              <a:rPr lang="en-US" sz="2400" i="1" dirty="0" err="1"/>
              <a:t>với</a:t>
            </a:r>
            <a:r>
              <a:rPr lang="en-US" sz="2400" i="1" dirty="0"/>
              <a:t> </a:t>
            </a:r>
            <a:r>
              <a:rPr lang="en-US" sz="2400" i="1" dirty="0" err="1"/>
              <a:t>mỗi</a:t>
            </a:r>
            <a:r>
              <a:rPr lang="en-US" sz="2400" i="1" dirty="0"/>
              <a:t> </a:t>
            </a:r>
            <a:r>
              <a:rPr lang="en-US" sz="2400" i="1" dirty="0" err="1"/>
              <a:t>ô</a:t>
            </a:r>
            <a:r>
              <a:rPr lang="en-US" sz="2400" i="1" dirty="0"/>
              <a:t> </a:t>
            </a:r>
            <a:r>
              <a:rPr lang="en-US" sz="2400" i="1" dirty="0" err="1"/>
              <a:t>trống</a:t>
            </a:r>
            <a:r>
              <a:rPr lang="en-US" sz="2400" i="1" dirty="0"/>
              <a:t> </a:t>
            </a:r>
            <a:r>
              <a:rPr lang="vi-VN" sz="2400" i="1" dirty="0"/>
              <a:t>đ</a:t>
            </a:r>
            <a:r>
              <a:rPr lang="en-US" sz="2400" i="1" dirty="0" err="1"/>
              <a:t>ể</a:t>
            </a:r>
            <a:r>
              <a:rPr lang="en-US" sz="2400" i="1" dirty="0"/>
              <a:t> </a:t>
            </a:r>
            <a:r>
              <a:rPr lang="en-US" sz="2400" i="1" dirty="0" err="1"/>
              <a:t>các</a:t>
            </a:r>
            <a:r>
              <a:rPr lang="en-US" sz="2400" i="1" dirty="0"/>
              <a:t> </a:t>
            </a:r>
            <a:r>
              <a:rPr lang="en-US" sz="2400" i="1" dirty="0" err="1"/>
              <a:t>câu</a:t>
            </a:r>
            <a:r>
              <a:rPr lang="en-US" sz="2400" i="1" dirty="0"/>
              <a:t>, </a:t>
            </a:r>
            <a:r>
              <a:rPr lang="en-US" sz="2400" i="1" dirty="0" err="1"/>
              <a:t>các</a:t>
            </a:r>
            <a:r>
              <a:rPr lang="en-US" sz="2400" i="1" dirty="0"/>
              <a:t> </a:t>
            </a:r>
            <a:r>
              <a:rPr lang="vi-VN" sz="2400" i="1" dirty="0"/>
              <a:t>đ</a:t>
            </a:r>
            <a:r>
              <a:rPr lang="en-US" sz="2400" i="1" dirty="0" err="1"/>
              <a:t>oạn</a:t>
            </a:r>
            <a:r>
              <a:rPr lang="en-US" sz="2400" i="1" dirty="0"/>
              <a:t> </a:t>
            </a:r>
            <a:r>
              <a:rPr lang="vi-VN" sz="2400" i="1" dirty="0"/>
              <a:t>đư</a:t>
            </a:r>
            <a:r>
              <a:rPr lang="en-US" sz="2400" i="1" dirty="0" err="1"/>
              <a:t>ợc</a:t>
            </a:r>
            <a:r>
              <a:rPr lang="en-US" sz="2400" i="1" dirty="0"/>
              <a:t> </a:t>
            </a:r>
            <a:r>
              <a:rPr lang="en-US" sz="2400" i="1" dirty="0" err="1"/>
              <a:t>liên</a:t>
            </a:r>
            <a:r>
              <a:rPr lang="en-US" sz="2400" i="1" dirty="0"/>
              <a:t> </a:t>
            </a:r>
            <a:r>
              <a:rPr lang="en-US" sz="2400" i="1" dirty="0" err="1"/>
              <a:t>kết</a:t>
            </a:r>
            <a:r>
              <a:rPr lang="en-US" sz="2400" i="1" dirty="0"/>
              <a:t> </a:t>
            </a:r>
            <a:r>
              <a:rPr lang="en-US" sz="2400" i="1" dirty="0" err="1"/>
              <a:t>với</a:t>
            </a:r>
            <a:r>
              <a:rPr lang="en-US" sz="2400" i="1" dirty="0"/>
              <a:t> </a:t>
            </a:r>
            <a:r>
              <a:rPr lang="en-US" sz="2400" i="1" dirty="0" err="1"/>
              <a:t>nhau</a:t>
            </a:r>
            <a:r>
              <a:rPr lang="en-US" sz="2400" i="1" dirty="0"/>
              <a:t>:</a:t>
            </a:r>
            <a:endParaRPr lang="en-VN" sz="2400" dirty="0"/>
          </a:p>
        </p:txBody>
      </p:sp>
    </p:spTree>
    <p:extLst>
      <p:ext uri="{BB962C8B-B14F-4D97-AF65-F5344CB8AC3E}">
        <p14:creationId xmlns:p14="http://schemas.microsoft.com/office/powerpoint/2010/main" val="3535950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95"/>
        <p:cNvGrpSpPr/>
        <p:nvPr/>
      </p:nvGrpSpPr>
      <p:grpSpPr>
        <a:xfrm>
          <a:off x="0" y="0"/>
          <a:ext cx="0" cy="0"/>
          <a:chOff x="0" y="0"/>
          <a:chExt cx="0" cy="0"/>
        </a:xfrm>
      </p:grpSpPr>
      <p:sp>
        <p:nvSpPr>
          <p:cNvPr id="3497" name="Google Shape;3497;p29"/>
          <p:cNvSpPr txBox="1">
            <a:spLocks noGrp="1"/>
          </p:cNvSpPr>
          <p:nvPr>
            <p:ph type="title"/>
          </p:nvPr>
        </p:nvSpPr>
        <p:spPr>
          <a:xfrm>
            <a:off x="3672525" y="65050"/>
            <a:ext cx="7624200" cy="26748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vi-VN" dirty="0">
                <a:latin typeface="+mj-lt"/>
              </a:rPr>
              <a:t>KHỞI ĐỘNG</a:t>
            </a:r>
            <a:endParaRPr dirty="0">
              <a:latin typeface="+mj-lt"/>
            </a:endParaRPr>
          </a:p>
        </p:txBody>
      </p:sp>
      <p:cxnSp>
        <p:nvCxnSpPr>
          <p:cNvPr id="3499" name="Google Shape;3499;p29"/>
          <p:cNvCxnSpPr>
            <a:cxnSpLocks/>
          </p:cNvCxnSpPr>
          <p:nvPr/>
        </p:nvCxnSpPr>
        <p:spPr>
          <a:xfrm>
            <a:off x="3672525" y="2739850"/>
            <a:ext cx="5252546"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
        <p:nvSpPr>
          <p:cNvPr id="3" name="Text Placeholder 2">
            <a:extLst>
              <a:ext uri="{FF2B5EF4-FFF2-40B4-BE49-F238E27FC236}">
                <a16:creationId xmlns:a16="http://schemas.microsoft.com/office/drawing/2014/main" id="{6CC8E937-3E32-CE4F-A7B0-2F25C35C9A12}"/>
              </a:ext>
            </a:extLst>
          </p:cNvPr>
          <p:cNvSpPr>
            <a:spLocks noGrp="1"/>
          </p:cNvSpPr>
          <p:nvPr>
            <p:ph type="body" idx="1"/>
          </p:nvPr>
        </p:nvSpPr>
        <p:spPr/>
        <p:txBody>
          <a:bodyPr/>
          <a:lstStyle/>
          <a:p>
            <a:endParaRPr lang="en-VN"/>
          </a:p>
        </p:txBody>
      </p:sp>
      <p:pic>
        <p:nvPicPr>
          <p:cNvPr id="6" name="Picture 5">
            <a:extLst>
              <a:ext uri="{FF2B5EF4-FFF2-40B4-BE49-F238E27FC236}">
                <a16:creationId xmlns:a16="http://schemas.microsoft.com/office/drawing/2014/main" id="{09DAB00D-AFA8-CA48-8139-48C0B3547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7284" y="3238554"/>
            <a:ext cx="3468041" cy="346804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9CB0E04-220A-C74A-80EF-408114E2C068}"/>
              </a:ext>
            </a:extLst>
          </p:cNvPr>
          <p:cNvSpPr txBox="1"/>
          <p:nvPr/>
        </p:nvSpPr>
        <p:spPr>
          <a:xfrm>
            <a:off x="466061" y="321251"/>
            <a:ext cx="8872869" cy="5170646"/>
          </a:xfrm>
          <a:prstGeom prst="rect">
            <a:avLst/>
          </a:prstGeom>
          <a:noFill/>
        </p:spPr>
        <p:txBody>
          <a:bodyPr wrap="square">
            <a:spAutoFit/>
          </a:bodyPr>
          <a:lstStyle/>
          <a:p>
            <a:pPr algn="just">
              <a:lnSpc>
                <a:spcPct val="150000"/>
              </a:lnSpc>
            </a:pPr>
            <a:r>
              <a:rPr lang="vi-VN" sz="2000" b="0" i="0" dirty="0">
                <a:solidFill>
                  <a:srgbClr val="000000"/>
                </a:solidFill>
                <a:effectLst/>
                <a:latin typeface="+mn-lt"/>
              </a:rPr>
              <a:t>        </a:t>
            </a:r>
            <a:r>
              <a:rPr lang="vi-VN" sz="2400" b="0" i="0" dirty="0">
                <a:solidFill>
                  <a:srgbClr val="000000"/>
                </a:solidFill>
                <a:effectLst/>
                <a:latin typeface="+mn-lt"/>
              </a:rPr>
              <a:t>Dọc theo bờ vịnh Hạ Long, trên bến Đoan, bến Tàu hay cảng Mới, những </a:t>
            </a:r>
            <a:r>
              <a:rPr lang="vi-VN" sz="2400" b="0" i="0" dirty="0">
                <a:solidFill>
                  <a:schemeClr val="tx1"/>
                </a:solidFill>
                <a:effectLst/>
                <a:latin typeface="+mn-lt"/>
              </a:rPr>
              <a:t>đoàn thuyền đánh cá </a:t>
            </a:r>
            <a:r>
              <a:rPr lang="vi-VN" sz="2400" b="0" i="0" dirty="0">
                <a:solidFill>
                  <a:srgbClr val="000000"/>
                </a:solidFill>
                <a:effectLst/>
                <a:latin typeface="+mn-lt"/>
              </a:rPr>
              <a:t>rẽ màn sương bạc nối đuôi nhau cập bến, những cánh buồm ướt át như cánh chim trong mưa. </a:t>
            </a:r>
            <a:r>
              <a:rPr lang="vi-VN" sz="2400" b="1" i="0" dirty="0">
                <a:solidFill>
                  <a:srgbClr val="FF0000"/>
                </a:solidFill>
                <a:effectLst/>
                <a:latin typeface="+mn-lt"/>
              </a:rPr>
              <a:t>Thuyền</a:t>
            </a:r>
            <a:r>
              <a:rPr lang="vi-VN" sz="2400" b="0" i="0" dirty="0">
                <a:solidFill>
                  <a:srgbClr val="000000"/>
                </a:solidFill>
                <a:effectLst/>
                <a:latin typeface="+mn-lt"/>
              </a:rPr>
              <a:t> lưới mui bằng. </a:t>
            </a:r>
            <a:r>
              <a:rPr lang="vi-VN" sz="2400" b="1" i="0" dirty="0">
                <a:solidFill>
                  <a:srgbClr val="FF0000"/>
                </a:solidFill>
                <a:effectLst/>
                <a:latin typeface="+mn-lt"/>
              </a:rPr>
              <a:t>Thuyền</a:t>
            </a:r>
            <a:r>
              <a:rPr lang="vi-VN" sz="2400" b="0" i="0" dirty="0">
                <a:solidFill>
                  <a:srgbClr val="000000"/>
                </a:solidFill>
                <a:effectLst/>
                <a:latin typeface="+mn-lt"/>
              </a:rPr>
              <a:t> giã đôi mui cong. </a:t>
            </a:r>
            <a:r>
              <a:rPr lang="vi-VN" sz="2400" b="1" i="0" dirty="0">
                <a:solidFill>
                  <a:srgbClr val="FF0000"/>
                </a:solidFill>
                <a:effectLst/>
                <a:latin typeface="+mn-lt"/>
              </a:rPr>
              <a:t>Thuyền</a:t>
            </a:r>
            <a:r>
              <a:rPr lang="vi-VN" sz="2400" b="0" i="0" dirty="0">
                <a:solidFill>
                  <a:srgbClr val="FF0000"/>
                </a:solidFill>
                <a:effectLst/>
                <a:latin typeface="+mn-lt"/>
              </a:rPr>
              <a:t> </a:t>
            </a:r>
            <a:r>
              <a:rPr lang="vi-VN" sz="2400" b="0" i="0" dirty="0">
                <a:solidFill>
                  <a:srgbClr val="000000"/>
                </a:solidFill>
                <a:effectLst/>
                <a:latin typeface="+mn-lt"/>
              </a:rPr>
              <a:t>khu bốn buồm chữ nhật. </a:t>
            </a:r>
            <a:r>
              <a:rPr lang="vi-VN" sz="2400" b="1" i="0" dirty="0">
                <a:solidFill>
                  <a:srgbClr val="FF0000"/>
                </a:solidFill>
                <a:effectLst/>
                <a:latin typeface="+mn-lt"/>
              </a:rPr>
              <a:t>Thuyền</a:t>
            </a:r>
            <a:r>
              <a:rPr lang="vi-VN" sz="2400" b="0" i="0" dirty="0">
                <a:solidFill>
                  <a:srgbClr val="000000"/>
                </a:solidFill>
                <a:effectLst/>
                <a:latin typeface="+mn-lt"/>
              </a:rPr>
              <a:t> Vạn Ninh buồm cánh én. </a:t>
            </a:r>
            <a:r>
              <a:rPr lang="vi-VN" sz="2400" b="1" i="0" dirty="0">
                <a:solidFill>
                  <a:srgbClr val="FF0000"/>
                </a:solidFill>
                <a:effectLst/>
                <a:latin typeface="+mn-lt"/>
              </a:rPr>
              <a:t>Thuyền</a:t>
            </a:r>
            <a:r>
              <a:rPr lang="vi-VN" sz="2400" b="0" i="0" dirty="0">
                <a:solidFill>
                  <a:srgbClr val="000000"/>
                </a:solidFill>
                <a:effectLst/>
                <a:latin typeface="+mn-lt"/>
              </a:rPr>
              <a:t> nào cũng tôm cá đầy khoang</a:t>
            </a:r>
            <a:r>
              <a:rPr lang="vi-VN" sz="2400" dirty="0">
                <a:latin typeface="+mn-lt"/>
              </a:rPr>
              <a:t>. Người ta khiêng từng sọt cá nặng tươi roi rói lên chợ.</a:t>
            </a:r>
          </a:p>
          <a:p>
            <a:pPr algn="just">
              <a:lnSpc>
                <a:spcPct val="150000"/>
              </a:lnSpc>
            </a:pPr>
            <a:endParaRPr lang="vi-VN" sz="2400" dirty="0">
              <a:latin typeface="+mn-lt"/>
            </a:endParaRPr>
          </a:p>
          <a:p>
            <a:br>
              <a:rPr lang="vi-VN" b="0" i="0" dirty="0">
                <a:solidFill>
                  <a:srgbClr val="000000"/>
                </a:solidFill>
                <a:effectLst/>
                <a:latin typeface="OpenSans"/>
              </a:rPr>
            </a:br>
            <a:br>
              <a:rPr lang="vi-VN" b="0" i="0" dirty="0">
                <a:solidFill>
                  <a:srgbClr val="000000"/>
                </a:solidFill>
                <a:effectLst/>
                <a:latin typeface="OpenSans"/>
              </a:rPr>
            </a:br>
            <a:endParaRPr lang="en-VN" dirty="0"/>
          </a:p>
        </p:txBody>
      </p:sp>
      <p:sp>
        <p:nvSpPr>
          <p:cNvPr id="10" name="TextBox 9">
            <a:extLst>
              <a:ext uri="{FF2B5EF4-FFF2-40B4-BE49-F238E27FC236}">
                <a16:creationId xmlns:a16="http://schemas.microsoft.com/office/drawing/2014/main" id="{D5EAE68D-7D62-7845-A503-89D536D1C932}"/>
              </a:ext>
            </a:extLst>
          </p:cNvPr>
          <p:cNvSpPr txBox="1"/>
          <p:nvPr/>
        </p:nvSpPr>
        <p:spPr>
          <a:xfrm>
            <a:off x="6629400" y="4261306"/>
            <a:ext cx="3505200" cy="830997"/>
          </a:xfrm>
          <a:prstGeom prst="rect">
            <a:avLst/>
          </a:prstGeom>
          <a:pattFill prst="pct30">
            <a:fgClr>
              <a:schemeClr val="accent1"/>
            </a:fgClr>
            <a:bgClr>
              <a:schemeClr val="bg1"/>
            </a:bgClr>
          </a:pattFill>
        </p:spPr>
        <p:txBody>
          <a:bodyPr wrap="square" rtlCol="0">
            <a:spAutoFit/>
          </a:bodyPr>
          <a:lstStyle/>
          <a:p>
            <a:r>
              <a:rPr lang="en-VN" sz="2400" dirty="0"/>
              <a:t>Việc lặp lại từ thuyền có tác dụng gì?</a:t>
            </a:r>
          </a:p>
        </p:txBody>
      </p:sp>
      <p:pic>
        <p:nvPicPr>
          <p:cNvPr id="8194" name="Picture 2">
            <a:extLst>
              <a:ext uri="{FF2B5EF4-FFF2-40B4-BE49-F238E27FC236}">
                <a16:creationId xmlns:a16="http://schemas.microsoft.com/office/drawing/2014/main" id="{389F7CA2-1639-6346-8D17-D42E05891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6365" y="5092304"/>
            <a:ext cx="1058235" cy="148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5692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additive="base">
                                        <p:cTn id="19" dur="500" fill="hold"/>
                                        <p:tgtEl>
                                          <p:spTgt spid="8194"/>
                                        </p:tgtEl>
                                        <p:attrNameLst>
                                          <p:attrName>ppt_x</p:attrName>
                                        </p:attrNameLst>
                                      </p:cBhvr>
                                      <p:tavLst>
                                        <p:tav tm="0">
                                          <p:val>
                                            <p:strVal val="#ppt_x"/>
                                          </p:val>
                                        </p:tav>
                                        <p:tav tm="100000">
                                          <p:val>
                                            <p:strVal val="#ppt_x"/>
                                          </p:val>
                                        </p:tav>
                                      </p:tavLst>
                                    </p:anim>
                                    <p:anim calcmode="lin" valueType="num">
                                      <p:cBhvr additive="base">
                                        <p:cTn id="20"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8F7F687-1E7B-A843-929D-EB6B2273BD73}"/>
              </a:ext>
            </a:extLst>
          </p:cNvPr>
          <p:cNvSpPr>
            <a:spLocks noGrp="1"/>
          </p:cNvSpPr>
          <p:nvPr>
            <p:ph type="subTitle" idx="1"/>
          </p:nvPr>
        </p:nvSpPr>
        <p:spPr/>
        <p:txBody>
          <a:bodyPr/>
          <a:lstStyle/>
          <a:p>
            <a:endParaRPr lang="en-VN"/>
          </a:p>
        </p:txBody>
      </p:sp>
      <p:sp>
        <p:nvSpPr>
          <p:cNvPr id="3" name="Subtitle 2">
            <a:extLst>
              <a:ext uri="{FF2B5EF4-FFF2-40B4-BE49-F238E27FC236}">
                <a16:creationId xmlns:a16="http://schemas.microsoft.com/office/drawing/2014/main" id="{18D362EA-5E4B-AD4A-9123-F1B5EA9C3192}"/>
              </a:ext>
            </a:extLst>
          </p:cNvPr>
          <p:cNvSpPr>
            <a:spLocks noGrp="1"/>
          </p:cNvSpPr>
          <p:nvPr>
            <p:ph type="subTitle" idx="2"/>
          </p:nvPr>
        </p:nvSpPr>
        <p:spPr/>
        <p:txBody>
          <a:bodyPr/>
          <a:lstStyle/>
          <a:p>
            <a:endParaRPr lang="en-VN"/>
          </a:p>
        </p:txBody>
      </p:sp>
      <p:sp>
        <p:nvSpPr>
          <p:cNvPr id="4" name="Title 3">
            <a:extLst>
              <a:ext uri="{FF2B5EF4-FFF2-40B4-BE49-F238E27FC236}">
                <a16:creationId xmlns:a16="http://schemas.microsoft.com/office/drawing/2014/main" id="{75099F09-F559-9843-938A-6E2103EACD02}"/>
              </a:ext>
            </a:extLst>
          </p:cNvPr>
          <p:cNvSpPr>
            <a:spLocks noGrp="1"/>
          </p:cNvSpPr>
          <p:nvPr>
            <p:ph type="title"/>
          </p:nvPr>
        </p:nvSpPr>
        <p:spPr>
          <a:xfrm>
            <a:off x="7991266" y="1026320"/>
            <a:ext cx="5037572" cy="431044"/>
          </a:xfrm>
        </p:spPr>
        <p:txBody>
          <a:bodyPr/>
          <a:lstStyle/>
          <a:p>
            <a:endParaRPr lang="en-VN" dirty="0"/>
          </a:p>
        </p:txBody>
      </p:sp>
      <p:sp>
        <p:nvSpPr>
          <p:cNvPr id="5" name="Text Placeholder 4">
            <a:extLst>
              <a:ext uri="{FF2B5EF4-FFF2-40B4-BE49-F238E27FC236}">
                <a16:creationId xmlns:a16="http://schemas.microsoft.com/office/drawing/2014/main" id="{254E5450-5ABB-E944-B8F8-F7B50614FF0F}"/>
              </a:ext>
            </a:extLst>
          </p:cNvPr>
          <p:cNvSpPr>
            <a:spLocks noGrp="1"/>
          </p:cNvSpPr>
          <p:nvPr>
            <p:ph type="body" idx="3"/>
          </p:nvPr>
        </p:nvSpPr>
        <p:spPr/>
        <p:txBody>
          <a:bodyPr/>
          <a:lstStyle/>
          <a:p>
            <a:endParaRPr lang="en-VN"/>
          </a:p>
        </p:txBody>
      </p:sp>
      <p:sp>
        <p:nvSpPr>
          <p:cNvPr id="6" name="Text Placeholder 5">
            <a:extLst>
              <a:ext uri="{FF2B5EF4-FFF2-40B4-BE49-F238E27FC236}">
                <a16:creationId xmlns:a16="http://schemas.microsoft.com/office/drawing/2014/main" id="{B12E9088-6838-8F49-8C75-7E644737E465}"/>
              </a:ext>
            </a:extLst>
          </p:cNvPr>
          <p:cNvSpPr>
            <a:spLocks noGrp="1"/>
          </p:cNvSpPr>
          <p:nvPr>
            <p:ph type="body" idx="4"/>
          </p:nvPr>
        </p:nvSpPr>
        <p:spPr/>
        <p:txBody>
          <a:bodyPr/>
          <a:lstStyle/>
          <a:p>
            <a:endParaRPr lang="en-VN"/>
          </a:p>
        </p:txBody>
      </p:sp>
      <p:pic>
        <p:nvPicPr>
          <p:cNvPr id="1026" name="Picture 2" descr="Du lịch Hạ Long - Ngẩn ngơ giữa Hòn Gai tĩnh lặng">
            <a:extLst>
              <a:ext uri="{FF2B5EF4-FFF2-40B4-BE49-F238E27FC236}">
                <a16:creationId xmlns:a16="http://schemas.microsoft.com/office/drawing/2014/main" id="{4572B62D-89C5-8A47-922F-2A85ED6D3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36" y="1685005"/>
            <a:ext cx="5837238" cy="41737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TP.Hạ Long lập quy hoạch nuôi trồng thủy sản trên vịnh">
            <a:extLst>
              <a:ext uri="{FF2B5EF4-FFF2-40B4-BE49-F238E27FC236}">
                <a16:creationId xmlns:a16="http://schemas.microsoft.com/office/drawing/2014/main" id="{D63CCAD6-00C2-084A-9B35-252D307A6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34925"/>
            <a:ext cx="5837238" cy="3871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452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9E432F2-DE1F-024D-8FED-DCA7825F0C25}"/>
              </a:ext>
            </a:extLst>
          </p:cNvPr>
          <p:cNvSpPr txBox="1"/>
          <p:nvPr/>
        </p:nvSpPr>
        <p:spPr>
          <a:xfrm>
            <a:off x="0" y="238492"/>
            <a:ext cx="10261600" cy="3468706"/>
          </a:xfrm>
          <a:prstGeom prst="rect">
            <a:avLst/>
          </a:prstGeom>
          <a:noFill/>
        </p:spPr>
        <p:txBody>
          <a:bodyPr wrap="square">
            <a:spAutoFit/>
          </a:bodyPr>
          <a:lstStyle/>
          <a:p>
            <a:pPr>
              <a:lnSpc>
                <a:spcPct val="150000"/>
              </a:lnSpc>
            </a:pPr>
            <a:r>
              <a:rPr lang="vi-VN" sz="2400" b="0" i="0" dirty="0">
                <a:solidFill>
                  <a:srgbClr val="000000"/>
                </a:solidFill>
                <a:effectLst/>
                <a:latin typeface="+mn-lt"/>
              </a:rPr>
              <a:t>               Hòn Gai buổi sáng la liệt tôm cá. Những con                khoẻ, vớt lên hàng giờ vẫn giãy đành đạch, vảy xám hoa đen lốm đốm. Những con               mình dẹt như hình con chim lúc sải cánh bay, thịt ngon vào loại nhất nhì. Những con </a:t>
            </a:r>
            <a:r>
              <a:rPr lang="vi-VN" sz="2400" b="1" dirty="0">
                <a:latin typeface="+mn-lt"/>
              </a:rPr>
              <a:t>     </a:t>
            </a:r>
            <a:r>
              <a:rPr lang="vi-VN" sz="2400" b="1" i="0" dirty="0">
                <a:solidFill>
                  <a:srgbClr val="000000"/>
                </a:solidFill>
                <a:effectLst/>
                <a:latin typeface="+mn-lt"/>
              </a:rPr>
              <a:t>   </a:t>
            </a:r>
            <a:r>
              <a:rPr lang="vi-VN" sz="2400" i="0" dirty="0">
                <a:solidFill>
                  <a:srgbClr val="000000"/>
                </a:solidFill>
                <a:effectLst/>
                <a:latin typeface="+mn-lt"/>
              </a:rPr>
              <a:t>tròn</a:t>
            </a:r>
            <a:r>
              <a:rPr lang="vi-VN" sz="2400" b="1" i="0" dirty="0">
                <a:solidFill>
                  <a:srgbClr val="000000"/>
                </a:solidFill>
                <a:effectLst/>
                <a:latin typeface="+mn-lt"/>
              </a:rPr>
              <a:t>,</a:t>
            </a:r>
            <a:r>
              <a:rPr lang="vi-VN" sz="2400" b="0" i="0" dirty="0">
                <a:solidFill>
                  <a:srgbClr val="000000"/>
                </a:solidFill>
                <a:effectLst/>
                <a:latin typeface="+mn-lt"/>
              </a:rPr>
              <a:t> thịt căng lên từng ngấn như cổ tay của trẻ lên ba, da xanh ánh, hàng chân choi choi như muốn bơi.</a:t>
            </a:r>
            <a:br>
              <a:rPr lang="vi-VN" sz="2400" b="0" i="0" dirty="0">
                <a:solidFill>
                  <a:srgbClr val="000000"/>
                </a:solidFill>
                <a:effectLst/>
                <a:latin typeface="+mn-lt"/>
              </a:rPr>
            </a:br>
            <a:br>
              <a:rPr lang="vi-VN" b="0" i="0" dirty="0">
                <a:solidFill>
                  <a:srgbClr val="000000"/>
                </a:solidFill>
                <a:effectLst/>
                <a:latin typeface="OpenSans"/>
              </a:rPr>
            </a:br>
            <a:endParaRPr lang="en-VN" dirty="0"/>
          </a:p>
        </p:txBody>
      </p:sp>
      <p:pic>
        <p:nvPicPr>
          <p:cNvPr id="2050" name="Picture 2" descr="Giá Bán Cá Song Bao Nhiêu Tiền 1 Kg">
            <a:extLst>
              <a:ext uri="{FF2B5EF4-FFF2-40B4-BE49-F238E27FC236}">
                <a16:creationId xmlns:a16="http://schemas.microsoft.com/office/drawing/2014/main" id="{F7DFBCD4-1E49-FB42-9E6A-A0B28651E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116" y="3508005"/>
            <a:ext cx="3733800" cy="24969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CD6D2B8-BB64-7146-85F9-E00E2FF94566}"/>
              </a:ext>
            </a:extLst>
          </p:cNvPr>
          <p:cNvSpPr txBox="1"/>
          <p:nvPr/>
        </p:nvSpPr>
        <p:spPr>
          <a:xfrm>
            <a:off x="1447800" y="6004984"/>
            <a:ext cx="1574800" cy="369332"/>
          </a:xfrm>
          <a:prstGeom prst="rect">
            <a:avLst/>
          </a:prstGeom>
          <a:noFill/>
        </p:spPr>
        <p:txBody>
          <a:bodyPr wrap="square" rtlCol="0">
            <a:spAutoFit/>
          </a:bodyPr>
          <a:lstStyle/>
          <a:p>
            <a:r>
              <a:rPr lang="vi-VN" sz="1800" b="1" dirty="0"/>
              <a:t>cá song</a:t>
            </a:r>
            <a:r>
              <a:rPr lang="vi-VN" sz="1800" dirty="0"/>
              <a:t> </a:t>
            </a:r>
            <a:endParaRPr lang="en-VN" sz="1800" dirty="0"/>
          </a:p>
        </p:txBody>
      </p:sp>
      <p:sp>
        <p:nvSpPr>
          <p:cNvPr id="14" name="TextBox 13">
            <a:extLst>
              <a:ext uri="{FF2B5EF4-FFF2-40B4-BE49-F238E27FC236}">
                <a16:creationId xmlns:a16="http://schemas.microsoft.com/office/drawing/2014/main" id="{E3CAEA76-CA38-7D49-83C5-B2FEC87C491B}"/>
              </a:ext>
            </a:extLst>
          </p:cNvPr>
          <p:cNvSpPr txBox="1"/>
          <p:nvPr/>
        </p:nvSpPr>
        <p:spPr>
          <a:xfrm>
            <a:off x="7302500" y="349249"/>
            <a:ext cx="1574800" cy="461665"/>
          </a:xfrm>
          <a:prstGeom prst="rect">
            <a:avLst/>
          </a:prstGeom>
          <a:noFill/>
        </p:spPr>
        <p:txBody>
          <a:bodyPr wrap="square" rtlCol="0">
            <a:spAutoFit/>
          </a:bodyPr>
          <a:lstStyle/>
          <a:p>
            <a:r>
              <a:rPr lang="vi-VN" sz="2400" b="1" dirty="0">
                <a:solidFill>
                  <a:srgbClr val="FF0000"/>
                </a:solidFill>
              </a:rPr>
              <a:t>cá song</a:t>
            </a:r>
            <a:r>
              <a:rPr lang="vi-VN" sz="2400" dirty="0">
                <a:solidFill>
                  <a:srgbClr val="FF0000"/>
                </a:solidFill>
              </a:rPr>
              <a:t> </a:t>
            </a:r>
            <a:endParaRPr lang="en-VN" sz="2400" dirty="0">
              <a:solidFill>
                <a:srgbClr val="FF0000"/>
              </a:solidFill>
            </a:endParaRPr>
          </a:p>
        </p:txBody>
      </p:sp>
      <p:pic>
        <p:nvPicPr>
          <p:cNvPr id="2054" name="Picture 6" descr="Quy trình kỹ thuật nuôi cá chim trắng nước ngọt">
            <a:extLst>
              <a:ext uri="{FF2B5EF4-FFF2-40B4-BE49-F238E27FC236}">
                <a16:creationId xmlns:a16="http://schemas.microsoft.com/office/drawing/2014/main" id="{435DC6EC-54E6-D640-B8EE-431956904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443" y="3512412"/>
            <a:ext cx="3733800" cy="258747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4FBB9B9-8D14-4A40-8BF9-DAF0D0F5E19B}"/>
              </a:ext>
            </a:extLst>
          </p:cNvPr>
          <p:cNvSpPr txBox="1"/>
          <p:nvPr/>
        </p:nvSpPr>
        <p:spPr>
          <a:xfrm>
            <a:off x="6952343" y="6110133"/>
            <a:ext cx="1270000" cy="369332"/>
          </a:xfrm>
          <a:prstGeom prst="rect">
            <a:avLst/>
          </a:prstGeom>
          <a:noFill/>
        </p:spPr>
        <p:txBody>
          <a:bodyPr wrap="square" rtlCol="0">
            <a:spAutoFit/>
          </a:bodyPr>
          <a:lstStyle/>
          <a:p>
            <a:r>
              <a:rPr lang="vi-VN" sz="1800" b="1" dirty="0"/>
              <a:t>cá chim</a:t>
            </a:r>
            <a:r>
              <a:rPr lang="vi-VN" sz="1800" dirty="0"/>
              <a:t> </a:t>
            </a:r>
            <a:endParaRPr lang="en-VN" sz="1800" dirty="0"/>
          </a:p>
        </p:txBody>
      </p:sp>
      <p:sp>
        <p:nvSpPr>
          <p:cNvPr id="18" name="TextBox 17">
            <a:extLst>
              <a:ext uri="{FF2B5EF4-FFF2-40B4-BE49-F238E27FC236}">
                <a16:creationId xmlns:a16="http://schemas.microsoft.com/office/drawing/2014/main" id="{B0037515-0483-254D-BB6A-4F51153EDAEB}"/>
              </a:ext>
            </a:extLst>
          </p:cNvPr>
          <p:cNvSpPr txBox="1"/>
          <p:nvPr/>
        </p:nvSpPr>
        <p:spPr>
          <a:xfrm>
            <a:off x="546100" y="1464802"/>
            <a:ext cx="1606550" cy="461665"/>
          </a:xfrm>
          <a:prstGeom prst="rect">
            <a:avLst/>
          </a:prstGeom>
          <a:noFill/>
        </p:spPr>
        <p:txBody>
          <a:bodyPr wrap="square">
            <a:spAutoFit/>
          </a:bodyPr>
          <a:lstStyle/>
          <a:p>
            <a:r>
              <a:rPr lang="vi-VN" sz="2400" b="1" i="0" dirty="0">
                <a:solidFill>
                  <a:srgbClr val="FF0000"/>
                </a:solidFill>
                <a:effectLst/>
                <a:latin typeface="+mn-lt"/>
              </a:rPr>
              <a:t>cá chim</a:t>
            </a:r>
            <a:r>
              <a:rPr lang="vi-VN" sz="2400" b="0" i="0" dirty="0">
                <a:solidFill>
                  <a:srgbClr val="FF0000"/>
                </a:solidFill>
                <a:effectLst/>
                <a:latin typeface="+mn-lt"/>
              </a:rPr>
              <a:t> </a:t>
            </a:r>
            <a:endParaRPr lang="en-VN" sz="2400" dirty="0">
              <a:solidFill>
                <a:srgbClr val="FF0000"/>
              </a:solidFill>
            </a:endParaRPr>
          </a:p>
        </p:txBody>
      </p:sp>
      <p:sp>
        <p:nvSpPr>
          <p:cNvPr id="15" name="TextBox 14">
            <a:extLst>
              <a:ext uri="{FF2B5EF4-FFF2-40B4-BE49-F238E27FC236}">
                <a16:creationId xmlns:a16="http://schemas.microsoft.com/office/drawing/2014/main" id="{4A850F82-A048-404A-BF1D-00A6322D04A3}"/>
              </a:ext>
            </a:extLst>
          </p:cNvPr>
          <p:cNvSpPr txBox="1"/>
          <p:nvPr/>
        </p:nvSpPr>
        <p:spPr>
          <a:xfrm>
            <a:off x="3436260" y="2016387"/>
            <a:ext cx="990600" cy="461665"/>
          </a:xfrm>
          <a:prstGeom prst="rect">
            <a:avLst/>
          </a:prstGeom>
          <a:noFill/>
        </p:spPr>
        <p:txBody>
          <a:bodyPr wrap="square" rtlCol="0">
            <a:spAutoFit/>
          </a:bodyPr>
          <a:lstStyle/>
          <a:p>
            <a:r>
              <a:rPr lang="en-VN" sz="2400" b="1" dirty="0">
                <a:solidFill>
                  <a:srgbClr val="FF0000"/>
                </a:solidFill>
              </a:rPr>
              <a:t>tôm</a:t>
            </a:r>
          </a:p>
        </p:txBody>
      </p:sp>
      <p:sp>
        <p:nvSpPr>
          <p:cNvPr id="16" name="TextBox 15">
            <a:extLst>
              <a:ext uri="{FF2B5EF4-FFF2-40B4-BE49-F238E27FC236}">
                <a16:creationId xmlns:a16="http://schemas.microsoft.com/office/drawing/2014/main" id="{84B762EA-2CE4-294A-A53F-F343E8E3945B}"/>
              </a:ext>
            </a:extLst>
          </p:cNvPr>
          <p:cNvSpPr txBox="1"/>
          <p:nvPr/>
        </p:nvSpPr>
        <p:spPr>
          <a:xfrm>
            <a:off x="546100" y="349249"/>
            <a:ext cx="1054101" cy="461665"/>
          </a:xfrm>
          <a:prstGeom prst="rect">
            <a:avLst/>
          </a:prstGeom>
          <a:noFill/>
        </p:spPr>
        <p:txBody>
          <a:bodyPr wrap="square" rtlCol="0">
            <a:spAutoFit/>
          </a:bodyPr>
          <a:lstStyle/>
          <a:p>
            <a:r>
              <a:rPr lang="en-VN" sz="2400" b="1" dirty="0">
                <a:solidFill>
                  <a:srgbClr val="FF0000"/>
                </a:solidFill>
              </a:rPr>
              <a:t>Chợ</a:t>
            </a:r>
          </a:p>
        </p:txBody>
      </p:sp>
      <p:sp>
        <p:nvSpPr>
          <p:cNvPr id="21" name="TextBox 20">
            <a:extLst>
              <a:ext uri="{FF2B5EF4-FFF2-40B4-BE49-F238E27FC236}">
                <a16:creationId xmlns:a16="http://schemas.microsoft.com/office/drawing/2014/main" id="{0057B099-04E2-874A-8F4F-FD8CA62ECC40}"/>
              </a:ext>
            </a:extLst>
          </p:cNvPr>
          <p:cNvSpPr txBox="1"/>
          <p:nvPr/>
        </p:nvSpPr>
        <p:spPr>
          <a:xfrm>
            <a:off x="6540500" y="2945479"/>
            <a:ext cx="6261100" cy="400110"/>
          </a:xfrm>
          <a:prstGeom prst="rect">
            <a:avLst/>
          </a:prstGeom>
          <a:noFill/>
        </p:spPr>
        <p:txBody>
          <a:bodyPr wrap="square">
            <a:spAutoFit/>
          </a:bodyPr>
          <a:lstStyle/>
          <a:p>
            <a:pPr eaLnBrk="1" hangingPunct="1">
              <a:buFontTx/>
              <a:buNone/>
            </a:pPr>
            <a:r>
              <a:rPr lang="en-US" sz="2000" dirty="0">
                <a:solidFill>
                  <a:schemeClr val="bg1">
                    <a:lumMod val="10000"/>
                  </a:schemeClr>
                </a:solidFill>
                <a:latin typeface="+mn-lt"/>
              </a:rPr>
              <a:t>( </a:t>
            </a:r>
            <a:r>
              <a:rPr lang="en-US" sz="2000" dirty="0" err="1">
                <a:solidFill>
                  <a:schemeClr val="bg1">
                    <a:lumMod val="10000"/>
                  </a:schemeClr>
                </a:solidFill>
                <a:latin typeface="+mn-lt"/>
              </a:rPr>
              <a:t>cá</a:t>
            </a:r>
            <a:r>
              <a:rPr lang="en-US" sz="2000" dirty="0">
                <a:solidFill>
                  <a:schemeClr val="bg1">
                    <a:lumMod val="10000"/>
                  </a:schemeClr>
                </a:solidFill>
                <a:latin typeface="+mn-lt"/>
              </a:rPr>
              <a:t> song, </a:t>
            </a:r>
            <a:r>
              <a:rPr lang="en-US" sz="2000" dirty="0" err="1">
                <a:solidFill>
                  <a:schemeClr val="bg1">
                    <a:lumMod val="10000"/>
                  </a:schemeClr>
                </a:solidFill>
                <a:latin typeface="+mn-lt"/>
              </a:rPr>
              <a:t>tôm</a:t>
            </a:r>
            <a:r>
              <a:rPr lang="en-US" sz="2000" dirty="0">
                <a:solidFill>
                  <a:schemeClr val="bg1">
                    <a:lumMod val="10000"/>
                  </a:schemeClr>
                </a:solidFill>
                <a:latin typeface="+mn-lt"/>
              </a:rPr>
              <a:t>, </a:t>
            </a:r>
            <a:r>
              <a:rPr lang="en-US" sz="2000" dirty="0" err="1">
                <a:solidFill>
                  <a:schemeClr val="bg1">
                    <a:lumMod val="10000"/>
                  </a:schemeClr>
                </a:solidFill>
                <a:latin typeface="+mn-lt"/>
              </a:rPr>
              <a:t>thuyền</a:t>
            </a:r>
            <a:r>
              <a:rPr lang="en-US" sz="2000" dirty="0">
                <a:solidFill>
                  <a:schemeClr val="bg1">
                    <a:lumMod val="10000"/>
                  </a:schemeClr>
                </a:solidFill>
                <a:latin typeface="+mn-lt"/>
              </a:rPr>
              <a:t>, </a:t>
            </a:r>
            <a:r>
              <a:rPr lang="en-US" sz="2000" dirty="0" err="1">
                <a:solidFill>
                  <a:schemeClr val="bg1">
                    <a:lumMod val="10000"/>
                  </a:schemeClr>
                </a:solidFill>
                <a:latin typeface="+mn-lt"/>
              </a:rPr>
              <a:t>cá</a:t>
            </a:r>
            <a:r>
              <a:rPr lang="en-US" sz="2000" dirty="0">
                <a:solidFill>
                  <a:schemeClr val="bg1">
                    <a:lumMod val="10000"/>
                  </a:schemeClr>
                </a:solidFill>
                <a:latin typeface="+mn-lt"/>
              </a:rPr>
              <a:t> </a:t>
            </a:r>
            <a:r>
              <a:rPr lang="en-US" sz="2000" dirty="0" err="1">
                <a:solidFill>
                  <a:schemeClr val="bg1">
                    <a:lumMod val="10000"/>
                  </a:schemeClr>
                </a:solidFill>
                <a:latin typeface="+mn-lt"/>
              </a:rPr>
              <a:t>chim</a:t>
            </a:r>
            <a:r>
              <a:rPr lang="en-US" sz="2000" dirty="0">
                <a:solidFill>
                  <a:schemeClr val="bg1">
                    <a:lumMod val="10000"/>
                  </a:schemeClr>
                </a:solidFill>
                <a:latin typeface="+mn-lt"/>
              </a:rPr>
              <a:t>, </a:t>
            </a:r>
            <a:r>
              <a:rPr lang="en-US" sz="2000" dirty="0" err="1">
                <a:solidFill>
                  <a:schemeClr val="bg1">
                    <a:lumMod val="10000"/>
                  </a:schemeClr>
                </a:solidFill>
                <a:latin typeface="+mn-lt"/>
              </a:rPr>
              <a:t>chợ</a:t>
            </a:r>
            <a:r>
              <a:rPr lang="en-US" sz="2000" dirty="0">
                <a:solidFill>
                  <a:schemeClr val="bg1">
                    <a:lumMod val="10000"/>
                  </a:schemeClr>
                </a:solidFill>
                <a:latin typeface="+mn-lt"/>
              </a:rPr>
              <a:t> )                                             </a:t>
            </a:r>
          </a:p>
        </p:txBody>
      </p:sp>
    </p:spTree>
    <p:extLst>
      <p:ext uri="{BB962C8B-B14F-4D97-AF65-F5344CB8AC3E}">
        <p14:creationId xmlns:p14="http://schemas.microsoft.com/office/powerpoint/2010/main" val="103526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dissolve">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054"/>
                                        </p:tgtEl>
                                        <p:attrNameLst>
                                          <p:attrName>style.visibility</p:attrName>
                                        </p:attrNameLst>
                                      </p:cBhvr>
                                      <p:to>
                                        <p:strVal val="visible"/>
                                      </p:to>
                                    </p:set>
                                    <p:animEffect transition="in" filter="dissolve">
                                      <p:cBhvr>
                                        <p:cTn id="47" dur="500"/>
                                        <p:tgtEl>
                                          <p:spTgt spid="205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1" grpId="0"/>
      <p:bldP spid="18" grpId="0"/>
      <p:bldP spid="15" grpId="0"/>
      <p:bldP spid="16"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CCDBDDB-219D-B041-A7BF-3229B94B660C}"/>
              </a:ext>
            </a:extLst>
          </p:cNvPr>
          <p:cNvSpPr>
            <a:spLocks noGrp="1"/>
          </p:cNvSpPr>
          <p:nvPr>
            <p:ph type="body" idx="3"/>
          </p:nvPr>
        </p:nvSpPr>
        <p:spPr>
          <a:xfrm>
            <a:off x="2273300" y="-16978"/>
            <a:ext cx="9918700" cy="5071578"/>
          </a:xfrm>
        </p:spPr>
        <p:txBody>
          <a:bodyPr/>
          <a:lstStyle/>
          <a:p>
            <a:pPr marL="107950" indent="0">
              <a:buNone/>
            </a:pPr>
            <a:r>
              <a:rPr lang="vi-VN" dirty="0"/>
              <a:t>      </a:t>
            </a:r>
            <a:r>
              <a:rPr lang="vi-VN" sz="2300" dirty="0">
                <a:solidFill>
                  <a:schemeClr val="tx1"/>
                </a:solidFill>
                <a:latin typeface="+mn-lt"/>
              </a:rPr>
              <a:t>Dọc theo bờ vịnh Hạ Long, trên bến Đoan, bến Tàu hay cảng Mới, những đoàn thuyền đánh cá rẽ màn sương bạc nối đuôi nhau cập bến, những cánh buồm ướt át như cánh chim trong mưa. </a:t>
            </a:r>
            <a:r>
              <a:rPr lang="vi-VN" sz="2300" b="1" dirty="0">
                <a:solidFill>
                  <a:schemeClr val="tx1"/>
                </a:solidFill>
                <a:latin typeface="+mn-lt"/>
              </a:rPr>
              <a:t>Thuyền</a:t>
            </a:r>
            <a:r>
              <a:rPr lang="vi-VN" sz="2300" dirty="0">
                <a:solidFill>
                  <a:schemeClr val="tx1"/>
                </a:solidFill>
                <a:latin typeface="+mn-lt"/>
              </a:rPr>
              <a:t> lưới mui bằng. </a:t>
            </a:r>
            <a:r>
              <a:rPr lang="vi-VN" sz="2300" b="1" dirty="0">
                <a:solidFill>
                  <a:schemeClr val="tx1"/>
                </a:solidFill>
                <a:latin typeface="+mn-lt"/>
              </a:rPr>
              <a:t>Thuyền</a:t>
            </a:r>
            <a:r>
              <a:rPr lang="vi-VN" sz="2300" dirty="0">
                <a:solidFill>
                  <a:schemeClr val="tx1"/>
                </a:solidFill>
                <a:latin typeface="+mn-lt"/>
              </a:rPr>
              <a:t> giã đôi mui cong. </a:t>
            </a:r>
            <a:r>
              <a:rPr lang="vi-VN" sz="2300" b="1" dirty="0">
                <a:solidFill>
                  <a:schemeClr val="tx1"/>
                </a:solidFill>
                <a:latin typeface="+mn-lt"/>
              </a:rPr>
              <a:t>Thuyền</a:t>
            </a:r>
            <a:r>
              <a:rPr lang="vi-VN" sz="2300" dirty="0">
                <a:solidFill>
                  <a:schemeClr val="tx1"/>
                </a:solidFill>
                <a:latin typeface="+mn-lt"/>
              </a:rPr>
              <a:t> khu bốn buồm chữ nhật. </a:t>
            </a:r>
            <a:r>
              <a:rPr lang="vi-VN" sz="2300" b="1" dirty="0">
                <a:solidFill>
                  <a:schemeClr val="tx1"/>
                </a:solidFill>
                <a:latin typeface="+mn-lt"/>
              </a:rPr>
              <a:t>Thuyền</a:t>
            </a:r>
            <a:r>
              <a:rPr lang="vi-VN" sz="2300" dirty="0">
                <a:solidFill>
                  <a:schemeClr val="tx1"/>
                </a:solidFill>
                <a:latin typeface="+mn-lt"/>
              </a:rPr>
              <a:t> Vạn Ninh buồm cánh én. </a:t>
            </a:r>
            <a:r>
              <a:rPr lang="vi-VN" sz="2300" b="1" dirty="0">
                <a:solidFill>
                  <a:schemeClr val="tx1"/>
                </a:solidFill>
                <a:latin typeface="+mn-lt"/>
              </a:rPr>
              <a:t>Thuyền</a:t>
            </a:r>
            <a:r>
              <a:rPr lang="vi-VN" sz="2300" dirty="0">
                <a:solidFill>
                  <a:schemeClr val="tx1"/>
                </a:solidFill>
                <a:latin typeface="+mn-lt"/>
              </a:rPr>
              <a:t> nào cũng tôm cá đầy khoang. Người ta khiêng từng sọt cá nặng tươi roi rói lên chợ.</a:t>
            </a:r>
          </a:p>
          <a:p>
            <a:pPr marL="107950" indent="0">
              <a:buNone/>
            </a:pPr>
            <a:endParaRPr lang="vi-VN" sz="2300" dirty="0">
              <a:solidFill>
                <a:schemeClr val="tx1"/>
              </a:solidFill>
              <a:latin typeface="+mn-lt"/>
            </a:endParaRPr>
          </a:p>
          <a:p>
            <a:pPr marL="107950" indent="0">
              <a:buNone/>
            </a:pPr>
            <a:r>
              <a:rPr lang="vi-VN" sz="2300" b="1" dirty="0">
                <a:solidFill>
                  <a:schemeClr val="tx1"/>
                </a:solidFill>
                <a:latin typeface="+mn-lt"/>
              </a:rPr>
              <a:t>           Chợ</a:t>
            </a:r>
            <a:r>
              <a:rPr lang="vi-VN" sz="2300" dirty="0">
                <a:solidFill>
                  <a:schemeClr val="tx1"/>
                </a:solidFill>
                <a:latin typeface="+mn-lt"/>
              </a:rPr>
              <a:t> Hòn Gai buổi sáng la liệt tôm cá. Những con </a:t>
            </a:r>
            <a:r>
              <a:rPr lang="vi-VN" sz="2300" b="1" dirty="0">
                <a:solidFill>
                  <a:schemeClr val="tx1"/>
                </a:solidFill>
                <a:latin typeface="+mn-lt"/>
              </a:rPr>
              <a:t>cá song</a:t>
            </a:r>
            <a:r>
              <a:rPr lang="vi-VN" sz="2300" dirty="0">
                <a:solidFill>
                  <a:schemeClr val="tx1"/>
                </a:solidFill>
                <a:latin typeface="+mn-lt"/>
              </a:rPr>
              <a:t> khoẻ, vớt lên hàng giờ vẫn giãy đành đạch, vảy xám hoa đen lốm đốm. Những con </a:t>
            </a:r>
            <a:r>
              <a:rPr lang="vi-VN" sz="2300" b="1" dirty="0">
                <a:solidFill>
                  <a:schemeClr val="tx1"/>
                </a:solidFill>
                <a:latin typeface="+mn-lt"/>
              </a:rPr>
              <a:t>cá chim</a:t>
            </a:r>
            <a:r>
              <a:rPr lang="vi-VN" sz="2300" dirty="0">
                <a:solidFill>
                  <a:schemeClr val="tx1"/>
                </a:solidFill>
                <a:latin typeface="+mn-lt"/>
              </a:rPr>
              <a:t> mình dẹt như hình con chim lúc sải cánh bay, thịt ngon vào loại nhất nhì... Những con </a:t>
            </a:r>
            <a:r>
              <a:rPr lang="vi-VN" sz="2300" b="1" dirty="0">
                <a:solidFill>
                  <a:schemeClr val="tx1"/>
                </a:solidFill>
                <a:latin typeface="+mn-lt"/>
              </a:rPr>
              <a:t>tôm </a:t>
            </a:r>
            <a:r>
              <a:rPr lang="vi-VN" sz="2300" dirty="0">
                <a:solidFill>
                  <a:schemeClr val="tx1"/>
                </a:solidFill>
                <a:latin typeface="+mn-lt"/>
              </a:rPr>
              <a:t>tròn, thịt căng lên từng ngấn như cổ tay của trẻ lên ba, da xanh ánh, hàng chân choi choi như muốn bơi.</a:t>
            </a:r>
          </a:p>
          <a:p>
            <a:pPr marL="107950" indent="0">
              <a:buNone/>
            </a:pPr>
            <a:endParaRPr lang="en-VN" dirty="0"/>
          </a:p>
        </p:txBody>
      </p:sp>
      <p:sp>
        <p:nvSpPr>
          <p:cNvPr id="2" name="Round Diagonal Corner Rectangle 1">
            <a:extLst>
              <a:ext uri="{FF2B5EF4-FFF2-40B4-BE49-F238E27FC236}">
                <a16:creationId xmlns:a16="http://schemas.microsoft.com/office/drawing/2014/main" id="{0992457B-E7E7-BA42-B62B-1D4675B6BB70}"/>
              </a:ext>
            </a:extLst>
          </p:cNvPr>
          <p:cNvSpPr/>
          <p:nvPr/>
        </p:nvSpPr>
        <p:spPr>
          <a:xfrm>
            <a:off x="2933700" y="5332578"/>
            <a:ext cx="7035800" cy="673100"/>
          </a:xfrm>
          <a:prstGeom prst="round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dirty="0">
                <a:solidFill>
                  <a:schemeClr val="tx1"/>
                </a:solidFill>
              </a:rPr>
              <a:t>2 đoạn văn trên được liên kết bằng cách nào?</a:t>
            </a:r>
          </a:p>
        </p:txBody>
      </p:sp>
      <p:sp>
        <p:nvSpPr>
          <p:cNvPr id="3" name="Oval 2">
            <a:extLst>
              <a:ext uri="{FF2B5EF4-FFF2-40B4-BE49-F238E27FC236}">
                <a16:creationId xmlns:a16="http://schemas.microsoft.com/office/drawing/2014/main" id="{AFA2431E-904F-EF46-81D2-839AD333A347}"/>
              </a:ext>
            </a:extLst>
          </p:cNvPr>
          <p:cNvSpPr/>
          <p:nvPr/>
        </p:nvSpPr>
        <p:spPr>
          <a:xfrm>
            <a:off x="9918700" y="2133600"/>
            <a:ext cx="558800" cy="431800"/>
          </a:xfrm>
          <a:prstGeom prst="ellipse">
            <a:avLst/>
          </a:prstGeom>
          <a:no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VN"/>
          </a:p>
        </p:txBody>
      </p:sp>
      <p:sp>
        <p:nvSpPr>
          <p:cNvPr id="6" name="Oval 5">
            <a:extLst>
              <a:ext uri="{FF2B5EF4-FFF2-40B4-BE49-F238E27FC236}">
                <a16:creationId xmlns:a16="http://schemas.microsoft.com/office/drawing/2014/main" id="{15F90D59-A86F-8A43-AEE8-8E5B8A4F5CA7}"/>
              </a:ext>
            </a:extLst>
          </p:cNvPr>
          <p:cNvSpPr/>
          <p:nvPr/>
        </p:nvSpPr>
        <p:spPr>
          <a:xfrm>
            <a:off x="3314700" y="2878622"/>
            <a:ext cx="749300" cy="431800"/>
          </a:xfrm>
          <a:prstGeom prst="ellipse">
            <a:avLst/>
          </a:prstGeom>
          <a:no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6438437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E734-B093-5A47-A554-907F9A3D53B7}"/>
              </a:ext>
            </a:extLst>
          </p:cNvPr>
          <p:cNvSpPr>
            <a:spLocks noGrp="1"/>
          </p:cNvSpPr>
          <p:nvPr>
            <p:ph type="title"/>
          </p:nvPr>
        </p:nvSpPr>
        <p:spPr>
          <a:xfrm>
            <a:off x="3901125" y="754200"/>
            <a:ext cx="7624200" cy="2674800"/>
          </a:xfrm>
        </p:spPr>
        <p:txBody>
          <a:bodyPr/>
          <a:lstStyle/>
          <a:p>
            <a:r>
              <a:rPr lang="en-US" dirty="0">
                <a:latin typeface="+mn-lt"/>
              </a:rPr>
              <a:t>C</a:t>
            </a:r>
            <a:r>
              <a:rPr lang="en-VN" dirty="0">
                <a:latin typeface="+mn-lt"/>
              </a:rPr>
              <a:t>ủng cố</a:t>
            </a:r>
          </a:p>
        </p:txBody>
      </p:sp>
      <p:sp>
        <p:nvSpPr>
          <p:cNvPr id="3" name="Text Placeholder 2">
            <a:extLst>
              <a:ext uri="{FF2B5EF4-FFF2-40B4-BE49-F238E27FC236}">
                <a16:creationId xmlns:a16="http://schemas.microsoft.com/office/drawing/2014/main" id="{9CBFE0BA-154C-304D-AF2E-2ABC51D79E4B}"/>
              </a:ext>
            </a:extLst>
          </p:cNvPr>
          <p:cNvSpPr>
            <a:spLocks noGrp="1"/>
          </p:cNvSpPr>
          <p:nvPr>
            <p:ph type="body" idx="1"/>
          </p:nvPr>
        </p:nvSpPr>
        <p:spPr/>
        <p:txBody>
          <a:bodyPr/>
          <a:lstStyle/>
          <a:p>
            <a:endParaRPr lang="en-VN"/>
          </a:p>
        </p:txBody>
      </p:sp>
      <p:cxnSp>
        <p:nvCxnSpPr>
          <p:cNvPr id="4" name="Google Shape;3553;p35">
            <a:extLst>
              <a:ext uri="{FF2B5EF4-FFF2-40B4-BE49-F238E27FC236}">
                <a16:creationId xmlns:a16="http://schemas.microsoft.com/office/drawing/2014/main" id="{3EAD2021-BC0F-5843-BCE8-A1FCF1A4AC1B}"/>
              </a:ext>
            </a:extLst>
          </p:cNvPr>
          <p:cNvCxnSpPr>
            <a:cxnSpLocks/>
          </p:cNvCxnSpPr>
          <p:nvPr/>
        </p:nvCxnSpPr>
        <p:spPr>
          <a:xfrm>
            <a:off x="3901125" y="3432831"/>
            <a:ext cx="3488216"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Tree>
    <p:extLst>
      <p:ext uri="{BB962C8B-B14F-4D97-AF65-F5344CB8AC3E}">
        <p14:creationId xmlns:p14="http://schemas.microsoft.com/office/powerpoint/2010/main" val="252456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0"/>
        <p:cNvGrpSpPr/>
        <p:nvPr/>
      </p:nvGrpSpPr>
      <p:grpSpPr>
        <a:xfrm>
          <a:off x="0" y="0"/>
          <a:ext cx="0" cy="0"/>
          <a:chOff x="0" y="0"/>
          <a:chExt cx="0" cy="0"/>
        </a:xfrm>
      </p:grpSpPr>
      <p:sp>
        <p:nvSpPr>
          <p:cNvPr id="5" name="Text Placeholder 4">
            <a:extLst>
              <a:ext uri="{FF2B5EF4-FFF2-40B4-BE49-F238E27FC236}">
                <a16:creationId xmlns:a16="http://schemas.microsoft.com/office/drawing/2014/main" id="{281BE8EB-2F67-6141-8E58-5FF8B13B09AA}"/>
              </a:ext>
            </a:extLst>
          </p:cNvPr>
          <p:cNvSpPr>
            <a:spLocks noGrp="1"/>
          </p:cNvSpPr>
          <p:nvPr>
            <p:ph type="body" idx="1"/>
          </p:nvPr>
        </p:nvSpPr>
        <p:spPr>
          <a:xfrm>
            <a:off x="4267200" y="1762875"/>
            <a:ext cx="5689600" cy="3012325"/>
          </a:xfrm>
          <a:custGeom>
            <a:avLst/>
            <a:gdLst>
              <a:gd name="connsiteX0" fmla="*/ 0 w 5689600"/>
              <a:gd name="connsiteY0" fmla="*/ 0 h 3012325"/>
              <a:gd name="connsiteX1" fmla="*/ 745970 w 5689600"/>
              <a:gd name="connsiteY1" fmla="*/ 0 h 3012325"/>
              <a:gd name="connsiteX2" fmla="*/ 1491940 w 5689600"/>
              <a:gd name="connsiteY2" fmla="*/ 0 h 3012325"/>
              <a:gd name="connsiteX3" fmla="*/ 2124117 w 5689600"/>
              <a:gd name="connsiteY3" fmla="*/ 0 h 3012325"/>
              <a:gd name="connsiteX4" fmla="*/ 2813191 w 5689600"/>
              <a:gd name="connsiteY4" fmla="*/ 0 h 3012325"/>
              <a:gd name="connsiteX5" fmla="*/ 3388473 w 5689600"/>
              <a:gd name="connsiteY5" fmla="*/ 0 h 3012325"/>
              <a:gd name="connsiteX6" fmla="*/ 4020651 w 5689600"/>
              <a:gd name="connsiteY6" fmla="*/ 0 h 3012325"/>
              <a:gd name="connsiteX7" fmla="*/ 4766620 w 5689600"/>
              <a:gd name="connsiteY7" fmla="*/ 0 h 3012325"/>
              <a:gd name="connsiteX8" fmla="*/ 5689600 w 5689600"/>
              <a:gd name="connsiteY8" fmla="*/ 0 h 3012325"/>
              <a:gd name="connsiteX9" fmla="*/ 5689600 w 5689600"/>
              <a:gd name="connsiteY9" fmla="*/ 632588 h 3012325"/>
              <a:gd name="connsiteX10" fmla="*/ 5689600 w 5689600"/>
              <a:gd name="connsiteY10" fmla="*/ 1174807 h 3012325"/>
              <a:gd name="connsiteX11" fmla="*/ 5689600 w 5689600"/>
              <a:gd name="connsiteY11" fmla="*/ 1747149 h 3012325"/>
              <a:gd name="connsiteX12" fmla="*/ 5689600 w 5689600"/>
              <a:gd name="connsiteY12" fmla="*/ 2349614 h 3012325"/>
              <a:gd name="connsiteX13" fmla="*/ 5689600 w 5689600"/>
              <a:gd name="connsiteY13" fmla="*/ 3012325 h 3012325"/>
              <a:gd name="connsiteX14" fmla="*/ 4943630 w 5689600"/>
              <a:gd name="connsiteY14" fmla="*/ 3012325 h 3012325"/>
              <a:gd name="connsiteX15" fmla="*/ 4311452 w 5689600"/>
              <a:gd name="connsiteY15" fmla="*/ 3012325 h 3012325"/>
              <a:gd name="connsiteX16" fmla="*/ 3679275 w 5689600"/>
              <a:gd name="connsiteY16" fmla="*/ 3012325 h 3012325"/>
              <a:gd name="connsiteX17" fmla="*/ 3047097 w 5689600"/>
              <a:gd name="connsiteY17" fmla="*/ 3012325 h 3012325"/>
              <a:gd name="connsiteX18" fmla="*/ 2414919 w 5689600"/>
              <a:gd name="connsiteY18" fmla="*/ 3012325 h 3012325"/>
              <a:gd name="connsiteX19" fmla="*/ 1839637 w 5689600"/>
              <a:gd name="connsiteY19" fmla="*/ 3012325 h 3012325"/>
              <a:gd name="connsiteX20" fmla="*/ 1150564 w 5689600"/>
              <a:gd name="connsiteY20" fmla="*/ 3012325 h 3012325"/>
              <a:gd name="connsiteX21" fmla="*/ 0 w 5689600"/>
              <a:gd name="connsiteY21" fmla="*/ 3012325 h 3012325"/>
              <a:gd name="connsiteX22" fmla="*/ 0 w 5689600"/>
              <a:gd name="connsiteY22" fmla="*/ 2349614 h 3012325"/>
              <a:gd name="connsiteX23" fmla="*/ 0 w 5689600"/>
              <a:gd name="connsiteY23" fmla="*/ 1717025 h 3012325"/>
              <a:gd name="connsiteX24" fmla="*/ 0 w 5689600"/>
              <a:gd name="connsiteY24" fmla="*/ 1054314 h 3012325"/>
              <a:gd name="connsiteX25" fmla="*/ 0 w 5689600"/>
              <a:gd name="connsiteY25" fmla="*/ 0 h 301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89600" h="3012325" fill="none" extrusionOk="0">
                <a:moveTo>
                  <a:pt x="0" y="0"/>
                </a:moveTo>
                <a:cubicBezTo>
                  <a:pt x="282067" y="26083"/>
                  <a:pt x="506425" y="4079"/>
                  <a:pt x="745970" y="0"/>
                </a:cubicBezTo>
                <a:cubicBezTo>
                  <a:pt x="985515" y="-4079"/>
                  <a:pt x="1228297" y="-12099"/>
                  <a:pt x="1491940" y="0"/>
                </a:cubicBezTo>
                <a:cubicBezTo>
                  <a:pt x="1755583" y="12099"/>
                  <a:pt x="1989844" y="19627"/>
                  <a:pt x="2124117" y="0"/>
                </a:cubicBezTo>
                <a:cubicBezTo>
                  <a:pt x="2258390" y="-19627"/>
                  <a:pt x="2494293" y="-25252"/>
                  <a:pt x="2813191" y="0"/>
                </a:cubicBezTo>
                <a:cubicBezTo>
                  <a:pt x="3132089" y="25252"/>
                  <a:pt x="3242969" y="15851"/>
                  <a:pt x="3388473" y="0"/>
                </a:cubicBezTo>
                <a:cubicBezTo>
                  <a:pt x="3533977" y="-15851"/>
                  <a:pt x="3717675" y="18442"/>
                  <a:pt x="4020651" y="0"/>
                </a:cubicBezTo>
                <a:cubicBezTo>
                  <a:pt x="4323627" y="-18442"/>
                  <a:pt x="4489329" y="36147"/>
                  <a:pt x="4766620" y="0"/>
                </a:cubicBezTo>
                <a:cubicBezTo>
                  <a:pt x="5043911" y="-36147"/>
                  <a:pt x="5278491" y="16492"/>
                  <a:pt x="5689600" y="0"/>
                </a:cubicBezTo>
                <a:cubicBezTo>
                  <a:pt x="5710700" y="205712"/>
                  <a:pt x="5682481" y="434712"/>
                  <a:pt x="5689600" y="632588"/>
                </a:cubicBezTo>
                <a:cubicBezTo>
                  <a:pt x="5696719" y="830464"/>
                  <a:pt x="5709665" y="913761"/>
                  <a:pt x="5689600" y="1174807"/>
                </a:cubicBezTo>
                <a:cubicBezTo>
                  <a:pt x="5669535" y="1435853"/>
                  <a:pt x="5664059" y="1475259"/>
                  <a:pt x="5689600" y="1747149"/>
                </a:cubicBezTo>
                <a:cubicBezTo>
                  <a:pt x="5715141" y="2019039"/>
                  <a:pt x="5691572" y="2193309"/>
                  <a:pt x="5689600" y="2349614"/>
                </a:cubicBezTo>
                <a:cubicBezTo>
                  <a:pt x="5687628" y="2505919"/>
                  <a:pt x="5689678" y="2847500"/>
                  <a:pt x="5689600" y="3012325"/>
                </a:cubicBezTo>
                <a:cubicBezTo>
                  <a:pt x="5399191" y="2999993"/>
                  <a:pt x="5265436" y="3037856"/>
                  <a:pt x="4943630" y="3012325"/>
                </a:cubicBezTo>
                <a:cubicBezTo>
                  <a:pt x="4621824" y="2986795"/>
                  <a:pt x="4448688" y="2988564"/>
                  <a:pt x="4311452" y="3012325"/>
                </a:cubicBezTo>
                <a:cubicBezTo>
                  <a:pt x="4174216" y="3036086"/>
                  <a:pt x="3837095" y="3006330"/>
                  <a:pt x="3679275" y="3012325"/>
                </a:cubicBezTo>
                <a:cubicBezTo>
                  <a:pt x="3521455" y="3018320"/>
                  <a:pt x="3198827" y="3001688"/>
                  <a:pt x="3047097" y="3012325"/>
                </a:cubicBezTo>
                <a:cubicBezTo>
                  <a:pt x="2895367" y="3022962"/>
                  <a:pt x="2576530" y="2989313"/>
                  <a:pt x="2414919" y="3012325"/>
                </a:cubicBezTo>
                <a:cubicBezTo>
                  <a:pt x="2253308" y="3035337"/>
                  <a:pt x="2069256" y="3014242"/>
                  <a:pt x="1839637" y="3012325"/>
                </a:cubicBezTo>
                <a:cubicBezTo>
                  <a:pt x="1610018" y="3010408"/>
                  <a:pt x="1390591" y="2981586"/>
                  <a:pt x="1150564" y="3012325"/>
                </a:cubicBezTo>
                <a:cubicBezTo>
                  <a:pt x="910537" y="3043064"/>
                  <a:pt x="361749" y="2983319"/>
                  <a:pt x="0" y="3012325"/>
                </a:cubicBezTo>
                <a:cubicBezTo>
                  <a:pt x="-29110" y="2844199"/>
                  <a:pt x="31639" y="2643549"/>
                  <a:pt x="0" y="2349614"/>
                </a:cubicBezTo>
                <a:cubicBezTo>
                  <a:pt x="-31639" y="2055679"/>
                  <a:pt x="-8140" y="1908649"/>
                  <a:pt x="0" y="1717025"/>
                </a:cubicBezTo>
                <a:cubicBezTo>
                  <a:pt x="8140" y="1525401"/>
                  <a:pt x="25497" y="1261350"/>
                  <a:pt x="0" y="1054314"/>
                </a:cubicBezTo>
                <a:cubicBezTo>
                  <a:pt x="-25497" y="847278"/>
                  <a:pt x="36774" y="285184"/>
                  <a:pt x="0" y="0"/>
                </a:cubicBezTo>
                <a:close/>
              </a:path>
              <a:path w="5689600" h="3012325" stroke="0" extrusionOk="0">
                <a:moveTo>
                  <a:pt x="0" y="0"/>
                </a:moveTo>
                <a:cubicBezTo>
                  <a:pt x="242399" y="20514"/>
                  <a:pt x="298482" y="9975"/>
                  <a:pt x="575282" y="0"/>
                </a:cubicBezTo>
                <a:cubicBezTo>
                  <a:pt x="852082" y="-9975"/>
                  <a:pt x="890258" y="-6705"/>
                  <a:pt x="1036772" y="0"/>
                </a:cubicBezTo>
                <a:cubicBezTo>
                  <a:pt x="1183286" y="6705"/>
                  <a:pt x="1613720" y="18204"/>
                  <a:pt x="1782741" y="0"/>
                </a:cubicBezTo>
                <a:cubicBezTo>
                  <a:pt x="1951762" y="-18204"/>
                  <a:pt x="2186362" y="18332"/>
                  <a:pt x="2358023" y="0"/>
                </a:cubicBezTo>
                <a:cubicBezTo>
                  <a:pt x="2529684" y="-18332"/>
                  <a:pt x="2661603" y="-20889"/>
                  <a:pt x="2933305" y="0"/>
                </a:cubicBezTo>
                <a:cubicBezTo>
                  <a:pt x="3205007" y="20889"/>
                  <a:pt x="3367530" y="33225"/>
                  <a:pt x="3679275" y="0"/>
                </a:cubicBezTo>
                <a:cubicBezTo>
                  <a:pt x="3991020" y="-33225"/>
                  <a:pt x="3957715" y="10687"/>
                  <a:pt x="4197660" y="0"/>
                </a:cubicBezTo>
                <a:cubicBezTo>
                  <a:pt x="4437605" y="-10687"/>
                  <a:pt x="4620534" y="17030"/>
                  <a:pt x="4943630" y="0"/>
                </a:cubicBezTo>
                <a:cubicBezTo>
                  <a:pt x="5266726" y="-17030"/>
                  <a:pt x="5412784" y="28423"/>
                  <a:pt x="5689600" y="0"/>
                </a:cubicBezTo>
                <a:cubicBezTo>
                  <a:pt x="5700355" y="279539"/>
                  <a:pt x="5660215" y="465284"/>
                  <a:pt x="5689600" y="602465"/>
                </a:cubicBezTo>
                <a:cubicBezTo>
                  <a:pt x="5718985" y="739646"/>
                  <a:pt x="5701578" y="938070"/>
                  <a:pt x="5689600" y="1204930"/>
                </a:cubicBezTo>
                <a:cubicBezTo>
                  <a:pt x="5677622" y="1471791"/>
                  <a:pt x="5706836" y="1548078"/>
                  <a:pt x="5689600" y="1837518"/>
                </a:cubicBezTo>
                <a:cubicBezTo>
                  <a:pt x="5672364" y="2126958"/>
                  <a:pt x="5678569" y="2240004"/>
                  <a:pt x="5689600" y="2349614"/>
                </a:cubicBezTo>
                <a:cubicBezTo>
                  <a:pt x="5700631" y="2459224"/>
                  <a:pt x="5710245" y="2794703"/>
                  <a:pt x="5689600" y="3012325"/>
                </a:cubicBezTo>
                <a:cubicBezTo>
                  <a:pt x="5552544" y="2995574"/>
                  <a:pt x="5314372" y="3009730"/>
                  <a:pt x="5057422" y="3012325"/>
                </a:cubicBezTo>
                <a:cubicBezTo>
                  <a:pt x="4800472" y="3014920"/>
                  <a:pt x="4639877" y="3027442"/>
                  <a:pt x="4425244" y="3012325"/>
                </a:cubicBezTo>
                <a:cubicBezTo>
                  <a:pt x="4210611" y="2997208"/>
                  <a:pt x="3877205" y="3016826"/>
                  <a:pt x="3679275" y="3012325"/>
                </a:cubicBezTo>
                <a:cubicBezTo>
                  <a:pt x="3481345" y="3007824"/>
                  <a:pt x="3188026" y="3036552"/>
                  <a:pt x="3047097" y="3012325"/>
                </a:cubicBezTo>
                <a:cubicBezTo>
                  <a:pt x="2906168" y="2988098"/>
                  <a:pt x="2729936" y="3005618"/>
                  <a:pt x="2585607" y="3012325"/>
                </a:cubicBezTo>
                <a:cubicBezTo>
                  <a:pt x="2441278" y="3019033"/>
                  <a:pt x="2325856" y="3001964"/>
                  <a:pt x="2067221" y="3012325"/>
                </a:cubicBezTo>
                <a:cubicBezTo>
                  <a:pt x="1808586" y="3022686"/>
                  <a:pt x="1601091" y="3023057"/>
                  <a:pt x="1321252" y="3012325"/>
                </a:cubicBezTo>
                <a:cubicBezTo>
                  <a:pt x="1041413" y="3001593"/>
                  <a:pt x="977056" y="2984782"/>
                  <a:pt x="689074" y="3012325"/>
                </a:cubicBezTo>
                <a:cubicBezTo>
                  <a:pt x="401092" y="3039868"/>
                  <a:pt x="252752" y="3007708"/>
                  <a:pt x="0" y="3012325"/>
                </a:cubicBezTo>
                <a:cubicBezTo>
                  <a:pt x="7327" y="2841832"/>
                  <a:pt x="27586" y="2628914"/>
                  <a:pt x="0" y="2409860"/>
                </a:cubicBezTo>
                <a:cubicBezTo>
                  <a:pt x="-27586" y="2190806"/>
                  <a:pt x="-5806" y="2068453"/>
                  <a:pt x="0" y="1897765"/>
                </a:cubicBezTo>
                <a:cubicBezTo>
                  <a:pt x="5806" y="1727078"/>
                  <a:pt x="18817" y="1507583"/>
                  <a:pt x="0" y="1385670"/>
                </a:cubicBezTo>
                <a:cubicBezTo>
                  <a:pt x="-18817" y="1263758"/>
                  <a:pt x="24015" y="974273"/>
                  <a:pt x="0" y="753081"/>
                </a:cubicBezTo>
                <a:cubicBezTo>
                  <a:pt x="-24015" y="531889"/>
                  <a:pt x="35472" y="181666"/>
                  <a:pt x="0" y="0"/>
                </a:cubicBezTo>
                <a:close/>
              </a:path>
            </a:pathLst>
          </a:custGeom>
          <a:solidFill>
            <a:schemeClr val="bg1"/>
          </a:solidFill>
          <a:ln w="19050">
            <a:solidFill>
              <a:schemeClr val="dk1">
                <a:alpha val="96277"/>
              </a:schemeClr>
            </a:solidFill>
            <a:extLst>
              <a:ext uri="{C807C97D-BFC1-408E-A445-0C87EB9F89A2}">
                <ask:lineSketchStyleProps xmlns:ask="http://schemas.microsoft.com/office/drawing/2018/sketchyshapes" sd="1219033472">
                  <ask:type>
                    <ask:lineSketchFreehand/>
                  </ask:type>
                </ask:lineSketchStyleProps>
              </a:ext>
            </a:extLst>
          </a:ln>
        </p:spPr>
        <p:txBody>
          <a:bodyPr/>
          <a:lstStyle/>
          <a:p>
            <a:pPr marL="107950" indent="0">
              <a:buNone/>
            </a:pPr>
            <a:r>
              <a:rPr lang="en-US" altLang="en-US" sz="3200" dirty="0" err="1">
                <a:solidFill>
                  <a:schemeClr val="bg1">
                    <a:lumMod val="10000"/>
                  </a:schemeClr>
                </a:solidFill>
                <a:latin typeface="+mn-lt"/>
              </a:rPr>
              <a:t>Bé</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thích</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làm</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kĩ</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sư</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giống</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bố</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và</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thích</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làm</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cô</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giáo</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như</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mẹ</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Lại</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có</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lúc</a:t>
            </a:r>
            <a:r>
              <a:rPr lang="en-US" altLang="en-US" sz="3200" dirty="0">
                <a:solidFill>
                  <a:schemeClr val="bg1">
                    <a:lumMod val="10000"/>
                  </a:schemeClr>
                </a:solidFill>
                <a:latin typeface="+mn-lt"/>
              </a:rPr>
              <a:t> ….. </a:t>
            </a:r>
            <a:r>
              <a:rPr lang="en-US" altLang="en-US" sz="3200" dirty="0" err="1">
                <a:solidFill>
                  <a:schemeClr val="bg1">
                    <a:lumMod val="10000"/>
                  </a:schemeClr>
                </a:solidFill>
                <a:latin typeface="+mn-lt"/>
              </a:rPr>
              <a:t>thích</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làm</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bác</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sĩ</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để</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chữa</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bệnh</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cho</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ông</a:t>
            </a:r>
            <a:r>
              <a:rPr lang="en-US" altLang="en-US" sz="3200" dirty="0">
                <a:solidFill>
                  <a:schemeClr val="bg1">
                    <a:lumMod val="10000"/>
                  </a:schemeClr>
                </a:solidFill>
                <a:latin typeface="+mn-lt"/>
              </a:rPr>
              <a:t> </a:t>
            </a:r>
            <a:r>
              <a:rPr lang="en-US" altLang="en-US" sz="3200" dirty="0" err="1">
                <a:solidFill>
                  <a:schemeClr val="bg1">
                    <a:lumMod val="10000"/>
                  </a:schemeClr>
                </a:solidFill>
                <a:latin typeface="+mn-lt"/>
              </a:rPr>
              <a:t>ngoại</a:t>
            </a:r>
            <a:r>
              <a:rPr lang="en-US" altLang="en-US" sz="3200" dirty="0">
                <a:solidFill>
                  <a:schemeClr val="bg1">
                    <a:lumMod val="10000"/>
                  </a:schemeClr>
                </a:solidFill>
                <a:latin typeface="+mn-lt"/>
              </a:rPr>
              <a:t>.</a:t>
            </a:r>
            <a:endParaRPr lang="en-VN" sz="3200" dirty="0">
              <a:solidFill>
                <a:schemeClr val="bg1">
                  <a:lumMod val="10000"/>
                </a:schemeClr>
              </a:solidFill>
              <a:latin typeface="+mn-lt"/>
            </a:endParaRPr>
          </a:p>
        </p:txBody>
      </p:sp>
      <p:sp>
        <p:nvSpPr>
          <p:cNvPr id="20" name="TextBox 19">
            <a:extLst>
              <a:ext uri="{FF2B5EF4-FFF2-40B4-BE49-F238E27FC236}">
                <a16:creationId xmlns:a16="http://schemas.microsoft.com/office/drawing/2014/main" id="{447F4CA8-BA74-C743-A19F-5F7EFD16C0A3}"/>
              </a:ext>
            </a:extLst>
          </p:cNvPr>
          <p:cNvSpPr txBox="1"/>
          <p:nvPr/>
        </p:nvSpPr>
        <p:spPr>
          <a:xfrm>
            <a:off x="3187700" y="424190"/>
            <a:ext cx="8216900" cy="954107"/>
          </a:xfrm>
          <a:prstGeom prst="rect">
            <a:avLst/>
          </a:prstGeom>
          <a:noFill/>
        </p:spPr>
        <p:txBody>
          <a:bodyPr wrap="square">
            <a:spAutoFit/>
          </a:bodyPr>
          <a:lstStyle/>
          <a:p>
            <a:pPr algn="just" eaLnBrk="1" hangingPunct="1">
              <a:spcBef>
                <a:spcPct val="50000"/>
              </a:spcBef>
            </a:pPr>
            <a:r>
              <a:rPr lang="en-US" altLang="en-US" sz="2800" dirty="0" err="1"/>
              <a:t>Điền</a:t>
            </a:r>
            <a:r>
              <a:rPr lang="en-US" altLang="en-US" sz="2800" dirty="0"/>
              <a:t> </a:t>
            </a:r>
            <a:r>
              <a:rPr lang="en-US" altLang="en-US" sz="2800" dirty="0" err="1"/>
              <a:t>vào</a:t>
            </a:r>
            <a:r>
              <a:rPr lang="en-US" altLang="en-US" sz="2800" dirty="0"/>
              <a:t> </a:t>
            </a:r>
            <a:r>
              <a:rPr lang="en-US" altLang="en-US" sz="2800" dirty="0" err="1"/>
              <a:t>chỗ</a:t>
            </a:r>
            <a:r>
              <a:rPr lang="en-US" altLang="en-US" sz="2800" dirty="0"/>
              <a:t> </a:t>
            </a:r>
            <a:r>
              <a:rPr lang="en-US" altLang="en-US" sz="2800" dirty="0" err="1"/>
              <a:t>trống</a:t>
            </a:r>
            <a:r>
              <a:rPr lang="en-US" altLang="en-US" sz="2800" dirty="0"/>
              <a:t> </a:t>
            </a:r>
            <a:r>
              <a:rPr lang="en-US" altLang="en-US" sz="2800" dirty="0" err="1"/>
              <a:t>từ</a:t>
            </a:r>
            <a:r>
              <a:rPr lang="en-US" altLang="en-US" sz="2800" dirty="0"/>
              <a:t> </a:t>
            </a:r>
            <a:r>
              <a:rPr lang="en-US" altLang="en-US" sz="2800" dirty="0" err="1"/>
              <a:t>ngữ</a:t>
            </a:r>
            <a:r>
              <a:rPr lang="en-US" altLang="en-US" sz="2800" dirty="0"/>
              <a:t> </a:t>
            </a:r>
            <a:r>
              <a:rPr lang="en-US" altLang="en-US" sz="2800" dirty="0" err="1"/>
              <a:t>thích</a:t>
            </a:r>
            <a:r>
              <a:rPr lang="en-US" altLang="en-US" sz="2800" dirty="0"/>
              <a:t> </a:t>
            </a:r>
            <a:r>
              <a:rPr lang="en-US" altLang="en-US" sz="2800" dirty="0" err="1"/>
              <a:t>hợp</a:t>
            </a:r>
            <a:r>
              <a:rPr lang="en-US" altLang="en-US" sz="2800" dirty="0"/>
              <a:t> </a:t>
            </a:r>
            <a:r>
              <a:rPr lang="en-US" altLang="en-US" sz="2800" dirty="0" err="1"/>
              <a:t>để</a:t>
            </a:r>
            <a:r>
              <a:rPr lang="en-US" altLang="en-US" sz="2800" dirty="0"/>
              <a:t> </a:t>
            </a:r>
            <a:r>
              <a:rPr lang="en-US" altLang="en-US" sz="2800" dirty="0" err="1"/>
              <a:t>các</a:t>
            </a:r>
            <a:r>
              <a:rPr lang="en-US" altLang="en-US" sz="2800" dirty="0"/>
              <a:t> </a:t>
            </a:r>
            <a:r>
              <a:rPr lang="en-US" altLang="en-US" sz="2800" dirty="0" err="1"/>
              <a:t>câu</a:t>
            </a:r>
            <a:r>
              <a:rPr lang="en-US" altLang="en-US" sz="2800" dirty="0"/>
              <a:t> </a:t>
            </a:r>
            <a:r>
              <a:rPr lang="en-US" altLang="en-US" sz="2800" dirty="0" err="1"/>
              <a:t>trong</a:t>
            </a:r>
            <a:r>
              <a:rPr lang="en-US" altLang="en-US" sz="2800" dirty="0"/>
              <a:t> </a:t>
            </a:r>
            <a:r>
              <a:rPr lang="en-US" altLang="en-US" sz="2800" dirty="0" err="1"/>
              <a:t>mỗi</a:t>
            </a:r>
            <a:r>
              <a:rPr lang="en-US" altLang="en-US" sz="2800" dirty="0"/>
              <a:t> </a:t>
            </a:r>
            <a:r>
              <a:rPr lang="en-US" altLang="en-US" sz="2800" dirty="0" err="1"/>
              <a:t>đoạn</a:t>
            </a:r>
            <a:r>
              <a:rPr lang="en-US" altLang="en-US" sz="2800" dirty="0"/>
              <a:t> </a:t>
            </a:r>
            <a:r>
              <a:rPr lang="en-US" altLang="en-US" sz="2800" dirty="0" err="1"/>
              <a:t>được</a:t>
            </a:r>
            <a:r>
              <a:rPr lang="en-US" altLang="en-US" sz="2800" dirty="0"/>
              <a:t> </a:t>
            </a:r>
            <a:r>
              <a:rPr lang="en-US" altLang="en-US" sz="2800" dirty="0" err="1"/>
              <a:t>liên</a:t>
            </a:r>
            <a:r>
              <a:rPr lang="en-US" altLang="en-US" sz="2800" dirty="0"/>
              <a:t> </a:t>
            </a:r>
            <a:r>
              <a:rPr lang="en-US" altLang="en-US" sz="2800" dirty="0" err="1"/>
              <a:t>kết</a:t>
            </a:r>
            <a:r>
              <a:rPr lang="en-US" altLang="en-US" sz="2800" dirty="0"/>
              <a:t> </a:t>
            </a:r>
            <a:r>
              <a:rPr lang="en-US" altLang="en-US" sz="2800" dirty="0" err="1"/>
              <a:t>với</a:t>
            </a:r>
            <a:r>
              <a:rPr lang="en-US" altLang="en-US" sz="2800" dirty="0"/>
              <a:t> </a:t>
            </a:r>
            <a:r>
              <a:rPr lang="en-US" altLang="en-US" sz="2800" dirty="0" err="1"/>
              <a:t>nhau</a:t>
            </a:r>
            <a:r>
              <a:rPr lang="en-US" altLang="en-US" sz="2800" dirty="0"/>
              <a:t>.</a:t>
            </a:r>
          </a:p>
        </p:txBody>
      </p:sp>
      <p:pic>
        <p:nvPicPr>
          <p:cNvPr id="4098" name="Picture 2" descr="500 Chibi bé gái ý tưởng | bé gái, thiệp em bé, hoạt động mùa hè">
            <a:extLst>
              <a:ext uri="{FF2B5EF4-FFF2-40B4-BE49-F238E27FC236}">
                <a16:creationId xmlns:a16="http://schemas.microsoft.com/office/drawing/2014/main" id="{58052782-F793-7845-B82C-C6EC12D0F09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5248" y="3784141"/>
            <a:ext cx="1383103" cy="26496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610641A-0001-1A41-9143-684D1AD6D02C}"/>
              </a:ext>
            </a:extLst>
          </p:cNvPr>
          <p:cNvSpPr txBox="1"/>
          <p:nvPr/>
        </p:nvSpPr>
        <p:spPr>
          <a:xfrm>
            <a:off x="6286500" y="3038204"/>
            <a:ext cx="1193800" cy="523220"/>
          </a:xfrm>
          <a:prstGeom prst="rect">
            <a:avLst/>
          </a:prstGeom>
          <a:noFill/>
        </p:spPr>
        <p:txBody>
          <a:bodyPr wrap="square" rtlCol="0">
            <a:spAutoFit/>
          </a:bodyPr>
          <a:lstStyle/>
          <a:p>
            <a:r>
              <a:rPr lang="en-VN" sz="2800" dirty="0">
                <a:solidFill>
                  <a:srgbClr val="C00000"/>
                </a:solidFill>
              </a:rPr>
              <a:t>bé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checkerboard(across)">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03"/>
        <p:cNvGrpSpPr/>
        <p:nvPr/>
      </p:nvGrpSpPr>
      <p:grpSpPr>
        <a:xfrm>
          <a:off x="0" y="0"/>
          <a:ext cx="0" cy="0"/>
          <a:chOff x="0" y="0"/>
          <a:chExt cx="0" cy="0"/>
        </a:xfrm>
      </p:grpSpPr>
      <p:sp>
        <p:nvSpPr>
          <p:cNvPr id="11" name="TextBox 10">
            <a:extLst>
              <a:ext uri="{FF2B5EF4-FFF2-40B4-BE49-F238E27FC236}">
                <a16:creationId xmlns:a16="http://schemas.microsoft.com/office/drawing/2014/main" id="{BBE8ABA6-4DDD-9B4B-9E22-26838DB5363B}"/>
              </a:ext>
            </a:extLst>
          </p:cNvPr>
          <p:cNvSpPr txBox="1"/>
          <p:nvPr/>
        </p:nvSpPr>
        <p:spPr>
          <a:xfrm>
            <a:off x="4267200" y="1166842"/>
            <a:ext cx="4438650" cy="4524315"/>
          </a:xfrm>
          <a:prstGeom prst="rect">
            <a:avLst/>
          </a:prstGeom>
          <a:noFill/>
        </p:spPr>
        <p:txBody>
          <a:bodyPr wrap="square">
            <a:spAutoFit/>
          </a:bodyPr>
          <a:lstStyle/>
          <a:p>
            <a:pPr eaLnBrk="1" hangingPunct="1">
              <a:spcBef>
                <a:spcPct val="50000"/>
              </a:spcBef>
            </a:pPr>
            <a:r>
              <a:rPr lang="en-US" altLang="en-US" sz="3600" dirty="0" err="1"/>
              <a:t>Một</a:t>
            </a:r>
            <a:r>
              <a:rPr lang="en-US" altLang="en-US" sz="3600" dirty="0"/>
              <a:t> </a:t>
            </a:r>
            <a:r>
              <a:rPr lang="en-US" altLang="en-US" sz="3600" dirty="0" err="1"/>
              <a:t>sớm</a:t>
            </a:r>
            <a:r>
              <a:rPr lang="en-US" altLang="en-US" sz="3600" dirty="0"/>
              <a:t> </a:t>
            </a:r>
            <a:r>
              <a:rPr lang="en-US" altLang="en-US" sz="3600" dirty="0" err="1"/>
              <a:t>tinh</a:t>
            </a:r>
            <a:r>
              <a:rPr lang="en-US" altLang="en-US" sz="3600" dirty="0"/>
              <a:t> </a:t>
            </a:r>
            <a:r>
              <a:rPr lang="en-US" altLang="en-US" sz="3600" dirty="0" err="1"/>
              <a:t>mơ</a:t>
            </a:r>
            <a:r>
              <a:rPr lang="en-US" altLang="en-US" sz="3600" dirty="0"/>
              <a:t>, </a:t>
            </a:r>
            <a:r>
              <a:rPr lang="en-US" altLang="en-US" sz="3600" dirty="0" err="1"/>
              <a:t>chú</a:t>
            </a:r>
            <a:r>
              <a:rPr lang="en-US" altLang="en-US" sz="3600" dirty="0"/>
              <a:t> </a:t>
            </a:r>
            <a:r>
              <a:rPr lang="en-US" altLang="en-US" sz="3600" dirty="0" err="1"/>
              <a:t>gà</a:t>
            </a:r>
            <a:r>
              <a:rPr lang="en-US" altLang="en-US" sz="3600" dirty="0"/>
              <a:t> </a:t>
            </a:r>
            <a:r>
              <a:rPr lang="en-US" altLang="en-US" sz="3600" dirty="0" err="1"/>
              <a:t>trống</a:t>
            </a:r>
            <a:r>
              <a:rPr lang="en-US" altLang="en-US" sz="3600" dirty="0"/>
              <a:t> </a:t>
            </a:r>
            <a:r>
              <a:rPr lang="en-US" altLang="en-US" sz="3600" dirty="0" err="1"/>
              <a:t>đã</a:t>
            </a:r>
            <a:r>
              <a:rPr lang="en-US" altLang="en-US" sz="3600" dirty="0"/>
              <a:t> </a:t>
            </a:r>
            <a:r>
              <a:rPr lang="en-US" altLang="en-US" sz="3600" dirty="0" err="1"/>
              <a:t>chạy</a:t>
            </a:r>
            <a:r>
              <a:rPr lang="en-US" altLang="en-US" sz="3600" dirty="0"/>
              <a:t> </a:t>
            </a:r>
            <a:r>
              <a:rPr lang="en-US" altLang="en-US" sz="3600" dirty="0" err="1"/>
              <a:t>tót</a:t>
            </a:r>
            <a:r>
              <a:rPr lang="en-US" altLang="en-US" sz="3600" dirty="0"/>
              <a:t> ra </a:t>
            </a:r>
            <a:r>
              <a:rPr lang="en-US" altLang="en-US" sz="3600" dirty="0" err="1"/>
              <a:t>giữa</a:t>
            </a:r>
            <a:r>
              <a:rPr lang="en-US" altLang="en-US" sz="3600" dirty="0"/>
              <a:t> </a:t>
            </a:r>
            <a:r>
              <a:rPr lang="en-US" altLang="en-US" sz="3600" dirty="0" err="1"/>
              <a:t>sân</a:t>
            </a:r>
            <a:r>
              <a:rPr lang="en-US" altLang="en-US" sz="3600" dirty="0"/>
              <a:t>. ……. </a:t>
            </a:r>
            <a:r>
              <a:rPr lang="en-US" altLang="en-US" sz="3600" dirty="0" err="1"/>
              <a:t>vươn</a:t>
            </a:r>
            <a:r>
              <a:rPr lang="en-US" altLang="en-US" sz="3600" dirty="0"/>
              <a:t> </a:t>
            </a:r>
            <a:r>
              <a:rPr lang="en-US" altLang="en-US" sz="3600" dirty="0" err="1"/>
              <a:t>mình</a:t>
            </a:r>
            <a:r>
              <a:rPr lang="en-US" altLang="en-US" sz="3600" dirty="0"/>
              <a:t>, dang </a:t>
            </a:r>
            <a:r>
              <a:rPr lang="en-US" altLang="en-US" sz="3600" dirty="0" err="1"/>
              <a:t>đôi</a:t>
            </a:r>
            <a:r>
              <a:rPr lang="en-US" altLang="en-US" sz="3600" dirty="0"/>
              <a:t> </a:t>
            </a:r>
            <a:r>
              <a:rPr lang="en-US" altLang="en-US" sz="3600" dirty="0" err="1"/>
              <a:t>cánh</a:t>
            </a:r>
            <a:r>
              <a:rPr lang="en-US" altLang="en-US" sz="3600" dirty="0"/>
              <a:t> to, </a:t>
            </a:r>
            <a:r>
              <a:rPr lang="en-US" altLang="en-US" sz="3600" dirty="0" err="1"/>
              <a:t>khỏe</a:t>
            </a:r>
            <a:r>
              <a:rPr lang="en-US" altLang="en-US" sz="3600" dirty="0"/>
              <a:t> </a:t>
            </a:r>
            <a:r>
              <a:rPr lang="en-US" altLang="en-US" sz="3600" dirty="0" err="1"/>
              <a:t>như</a:t>
            </a:r>
            <a:r>
              <a:rPr lang="en-US" altLang="en-US" sz="3600" dirty="0"/>
              <a:t> </a:t>
            </a:r>
            <a:r>
              <a:rPr lang="en-US" altLang="en-US" sz="3600" dirty="0" err="1"/>
              <a:t>hai</a:t>
            </a:r>
            <a:r>
              <a:rPr lang="en-US" altLang="en-US" sz="3600" dirty="0"/>
              <a:t> </a:t>
            </a:r>
            <a:r>
              <a:rPr lang="en-US" altLang="en-US" sz="3600" dirty="0" err="1"/>
              <a:t>chiếc</a:t>
            </a:r>
            <a:r>
              <a:rPr lang="en-US" altLang="en-US" sz="3600" dirty="0"/>
              <a:t> </a:t>
            </a:r>
            <a:r>
              <a:rPr lang="en-US" altLang="en-US" sz="3600" dirty="0" err="1"/>
              <a:t>quạt</a:t>
            </a:r>
            <a:r>
              <a:rPr lang="en-US" altLang="en-US" sz="3600" dirty="0"/>
              <a:t>, </a:t>
            </a:r>
            <a:r>
              <a:rPr lang="en-US" altLang="en-US" sz="3600" dirty="0" err="1"/>
              <a:t>vỗ</a:t>
            </a:r>
            <a:r>
              <a:rPr lang="en-US" altLang="en-US" sz="3600" dirty="0"/>
              <a:t> </a:t>
            </a:r>
            <a:r>
              <a:rPr lang="en-US" altLang="en-US" sz="3600" dirty="0" err="1"/>
              <a:t>cánh</a:t>
            </a:r>
            <a:r>
              <a:rPr lang="en-US" altLang="en-US" sz="3600" dirty="0"/>
              <a:t> </a:t>
            </a:r>
            <a:r>
              <a:rPr lang="en-US" altLang="en-US" sz="3600" dirty="0" err="1"/>
              <a:t>phành</a:t>
            </a:r>
            <a:r>
              <a:rPr lang="en-US" altLang="en-US" sz="3600" dirty="0"/>
              <a:t> </a:t>
            </a:r>
            <a:r>
              <a:rPr lang="en-US" altLang="en-US" sz="3600" dirty="0" err="1"/>
              <a:t>phạch</a:t>
            </a:r>
            <a:r>
              <a:rPr lang="en-US" altLang="en-US" sz="3600" dirty="0"/>
              <a:t>.</a:t>
            </a:r>
          </a:p>
        </p:txBody>
      </p:sp>
      <p:pic>
        <p:nvPicPr>
          <p:cNvPr id="5122" name="Picture 2" descr="Gà Trống - Home | Facebook">
            <a:extLst>
              <a:ext uri="{FF2B5EF4-FFF2-40B4-BE49-F238E27FC236}">
                <a16:creationId xmlns:a16="http://schemas.microsoft.com/office/drawing/2014/main" id="{2BAAC379-D6C9-034F-8287-6BF6A41A6D58}"/>
              </a:ext>
            </a:extLst>
          </p:cNvPr>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09600" y="1606550"/>
            <a:ext cx="3213100" cy="38290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97B0936-71E0-F541-9F4F-E121060A3BCF}"/>
              </a:ext>
            </a:extLst>
          </p:cNvPr>
          <p:cNvSpPr txBox="1"/>
          <p:nvPr/>
        </p:nvSpPr>
        <p:spPr>
          <a:xfrm>
            <a:off x="4432300" y="2905779"/>
            <a:ext cx="1663700" cy="523220"/>
          </a:xfrm>
          <a:prstGeom prst="rect">
            <a:avLst/>
          </a:prstGeom>
          <a:noFill/>
        </p:spPr>
        <p:txBody>
          <a:bodyPr wrap="square" rtlCol="0">
            <a:spAutoFit/>
          </a:bodyPr>
          <a:lstStyle/>
          <a:p>
            <a:r>
              <a:rPr lang="en-VN" sz="2800" dirty="0">
                <a:solidFill>
                  <a:srgbClr val="C00000"/>
                </a:solidFill>
              </a:rPr>
              <a:t>Chú</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EC8C-DFD9-7B40-89BE-0659E69C4F44}"/>
              </a:ext>
            </a:extLst>
          </p:cNvPr>
          <p:cNvSpPr>
            <a:spLocks noGrp="1"/>
          </p:cNvSpPr>
          <p:nvPr>
            <p:ph type="title"/>
          </p:nvPr>
        </p:nvSpPr>
        <p:spPr/>
        <p:txBody>
          <a:bodyPr/>
          <a:lstStyle/>
          <a:p>
            <a:endParaRPr lang="en-VN"/>
          </a:p>
        </p:txBody>
      </p:sp>
      <p:sp>
        <p:nvSpPr>
          <p:cNvPr id="3" name="Text Placeholder 2">
            <a:extLst>
              <a:ext uri="{FF2B5EF4-FFF2-40B4-BE49-F238E27FC236}">
                <a16:creationId xmlns:a16="http://schemas.microsoft.com/office/drawing/2014/main" id="{DFF468E8-F7C9-F043-A115-E5CA2F292976}"/>
              </a:ext>
            </a:extLst>
          </p:cNvPr>
          <p:cNvSpPr>
            <a:spLocks noGrp="1"/>
          </p:cNvSpPr>
          <p:nvPr>
            <p:ph type="body" idx="1"/>
          </p:nvPr>
        </p:nvSpPr>
        <p:spPr>
          <a:xfrm>
            <a:off x="3751700" y="1650199"/>
            <a:ext cx="5760600" cy="4331375"/>
          </a:xfrm>
          <a:custGeom>
            <a:avLst/>
            <a:gdLst>
              <a:gd name="connsiteX0" fmla="*/ 0 w 5760600"/>
              <a:gd name="connsiteY0" fmla="*/ 0 h 4331375"/>
              <a:gd name="connsiteX1" fmla="*/ 5760600 w 5760600"/>
              <a:gd name="connsiteY1" fmla="*/ 0 h 4331375"/>
              <a:gd name="connsiteX2" fmla="*/ 5760600 w 5760600"/>
              <a:gd name="connsiteY2" fmla="*/ 4331375 h 4331375"/>
              <a:gd name="connsiteX3" fmla="*/ 0 w 5760600"/>
              <a:gd name="connsiteY3" fmla="*/ 4331375 h 4331375"/>
              <a:gd name="connsiteX4" fmla="*/ 0 w 5760600"/>
              <a:gd name="connsiteY4" fmla="*/ 0 h 433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600" h="4331375" extrusionOk="0">
                <a:moveTo>
                  <a:pt x="0" y="0"/>
                </a:moveTo>
                <a:cubicBezTo>
                  <a:pt x="2138920" y="118645"/>
                  <a:pt x="4731006" y="116012"/>
                  <a:pt x="5760600" y="0"/>
                </a:cubicBezTo>
                <a:cubicBezTo>
                  <a:pt x="5627718" y="910656"/>
                  <a:pt x="5845551" y="3007534"/>
                  <a:pt x="5760600" y="4331375"/>
                </a:cubicBezTo>
                <a:cubicBezTo>
                  <a:pt x="3845029" y="4465975"/>
                  <a:pt x="2066872" y="4174179"/>
                  <a:pt x="0" y="4331375"/>
                </a:cubicBezTo>
                <a:cubicBezTo>
                  <a:pt x="-20187" y="2767465"/>
                  <a:pt x="-152480" y="2051917"/>
                  <a:pt x="0" y="0"/>
                </a:cubicBezTo>
                <a:close/>
              </a:path>
            </a:pathLst>
          </a:custGeom>
          <a:ln w="19050">
            <a:solidFill>
              <a:schemeClr val="dk1"/>
            </a:solidFill>
            <a:prstDash val="dash"/>
            <a:extLst>
              <a:ext uri="{C807C97D-BFC1-408E-A445-0C87EB9F89A2}">
                <ask:lineSketchStyleProps xmlns:ask="http://schemas.microsoft.com/office/drawing/2018/sketchyshapes" sd="1219033472">
                  <ask:type>
                    <ask:lineSketchCurved/>
                  </ask:type>
                </ask:lineSketchStyleProps>
              </a:ext>
            </a:extLst>
          </a:ln>
        </p:spPr>
        <p:txBody>
          <a:bodyPr/>
          <a:lstStyle/>
          <a:p>
            <a:pPr marL="107950" indent="0">
              <a:buNone/>
            </a:pPr>
            <a:r>
              <a:rPr lang="en-US" altLang="en-US" sz="2800" b="1" dirty="0">
                <a:latin typeface="+mn-lt"/>
              </a:rPr>
              <a:t>Con </a:t>
            </a:r>
            <a:r>
              <a:rPr lang="en-US" altLang="en-US" sz="2800" b="1" dirty="0" err="1">
                <a:latin typeface="+mn-lt"/>
              </a:rPr>
              <a:t>mèo</a:t>
            </a:r>
            <a:r>
              <a:rPr lang="en-US" altLang="en-US" sz="2800" b="1" dirty="0">
                <a:latin typeface="+mn-lt"/>
              </a:rPr>
              <a:t> </a:t>
            </a:r>
            <a:r>
              <a:rPr lang="en-US" altLang="en-US" sz="2800" b="1" dirty="0" err="1">
                <a:latin typeface="+mn-lt"/>
              </a:rPr>
              <a:t>nhà</a:t>
            </a:r>
            <a:r>
              <a:rPr lang="en-US" altLang="en-US" sz="2800" b="1" dirty="0">
                <a:latin typeface="+mn-lt"/>
              </a:rPr>
              <a:t> </a:t>
            </a:r>
            <a:r>
              <a:rPr lang="en-US" altLang="en-US" sz="2800" b="1" dirty="0" err="1">
                <a:latin typeface="+mn-lt"/>
              </a:rPr>
              <a:t>em</a:t>
            </a:r>
            <a:r>
              <a:rPr lang="en-US" altLang="en-US" sz="2800" b="1" dirty="0">
                <a:latin typeface="+mn-lt"/>
              </a:rPr>
              <a:t> </a:t>
            </a:r>
            <a:r>
              <a:rPr lang="en-US" altLang="en-US" sz="2800" b="1" dirty="0" err="1">
                <a:latin typeface="+mn-lt"/>
              </a:rPr>
              <a:t>có</a:t>
            </a:r>
            <a:r>
              <a:rPr lang="en-US" altLang="en-US" sz="2800" b="1" dirty="0">
                <a:latin typeface="+mn-lt"/>
              </a:rPr>
              <a:t> </a:t>
            </a:r>
            <a:r>
              <a:rPr lang="en-US" altLang="en-US" sz="2800" b="1" dirty="0" err="1">
                <a:latin typeface="+mn-lt"/>
              </a:rPr>
              <a:t>bộ</a:t>
            </a:r>
            <a:r>
              <a:rPr lang="en-US" altLang="en-US" sz="2800" b="1" dirty="0">
                <a:latin typeface="+mn-lt"/>
              </a:rPr>
              <a:t> </a:t>
            </a:r>
            <a:r>
              <a:rPr lang="en-US" altLang="en-US" sz="2800" b="1" dirty="0" err="1">
                <a:latin typeface="+mn-lt"/>
              </a:rPr>
              <a:t>lông</a:t>
            </a:r>
            <a:r>
              <a:rPr lang="en-US" altLang="en-US" sz="2800" b="1" dirty="0">
                <a:latin typeface="+mn-lt"/>
              </a:rPr>
              <a:t> </a:t>
            </a:r>
            <a:r>
              <a:rPr lang="en-US" altLang="en-US" sz="2800" b="1" dirty="0" err="1">
                <a:latin typeface="+mn-lt"/>
              </a:rPr>
              <a:t>rất</a:t>
            </a:r>
            <a:r>
              <a:rPr lang="en-US" altLang="en-US" sz="2800" b="1" dirty="0">
                <a:latin typeface="+mn-lt"/>
              </a:rPr>
              <a:t> </a:t>
            </a:r>
            <a:r>
              <a:rPr lang="en-US" altLang="en-US" sz="2800" b="1" dirty="0" err="1">
                <a:latin typeface="+mn-lt"/>
              </a:rPr>
              <a:t>đẹp</a:t>
            </a:r>
            <a:r>
              <a:rPr lang="en-US" altLang="en-US" sz="2800" b="1" dirty="0">
                <a:latin typeface="+mn-lt"/>
              </a:rPr>
              <a:t>. ….………….. </a:t>
            </a:r>
            <a:r>
              <a:rPr lang="en-US" altLang="en-US" sz="2800" b="1" dirty="0" err="1">
                <a:latin typeface="+mn-lt"/>
              </a:rPr>
              <a:t>ấy</a:t>
            </a:r>
            <a:r>
              <a:rPr lang="en-US" altLang="en-US" sz="2800" b="1" dirty="0">
                <a:latin typeface="+mn-lt"/>
              </a:rPr>
              <a:t> </a:t>
            </a:r>
            <a:r>
              <a:rPr lang="en-US" altLang="en-US" sz="2800" b="1" dirty="0" err="1">
                <a:latin typeface="+mn-lt"/>
              </a:rPr>
              <a:t>như</a:t>
            </a:r>
            <a:r>
              <a:rPr lang="en-US" altLang="en-US" sz="2800" b="1" dirty="0">
                <a:latin typeface="+mn-lt"/>
              </a:rPr>
              <a:t> </a:t>
            </a:r>
            <a:r>
              <a:rPr lang="en-US" altLang="en-US" sz="2800" b="1" dirty="0" err="1">
                <a:latin typeface="+mn-lt"/>
              </a:rPr>
              <a:t>một</a:t>
            </a:r>
            <a:r>
              <a:rPr lang="en-US" altLang="en-US" sz="2800" b="1" dirty="0">
                <a:latin typeface="+mn-lt"/>
              </a:rPr>
              <a:t> </a:t>
            </a:r>
            <a:r>
              <a:rPr lang="en-US" altLang="en-US" sz="2800" b="1" dirty="0" err="1">
                <a:latin typeface="+mn-lt"/>
              </a:rPr>
              <a:t>tấm</a:t>
            </a:r>
            <a:r>
              <a:rPr lang="en-US" altLang="en-US" sz="2800" b="1" dirty="0">
                <a:latin typeface="+mn-lt"/>
              </a:rPr>
              <a:t> </a:t>
            </a:r>
            <a:r>
              <a:rPr lang="en-US" altLang="en-US" sz="2800" b="1" dirty="0" err="1">
                <a:latin typeface="+mn-lt"/>
              </a:rPr>
              <a:t>áo</a:t>
            </a:r>
            <a:r>
              <a:rPr lang="en-US" altLang="en-US" sz="2800" b="1" dirty="0">
                <a:latin typeface="+mn-lt"/>
              </a:rPr>
              <a:t> </a:t>
            </a:r>
            <a:r>
              <a:rPr lang="en-US" altLang="en-US" sz="2800" b="1" dirty="0" err="1">
                <a:latin typeface="+mn-lt"/>
              </a:rPr>
              <a:t>choàng</a:t>
            </a:r>
            <a:r>
              <a:rPr lang="en-US" altLang="en-US" sz="2800" b="1" dirty="0">
                <a:latin typeface="+mn-lt"/>
              </a:rPr>
              <a:t> </a:t>
            </a:r>
            <a:r>
              <a:rPr lang="en-US" altLang="en-US" sz="2800" b="1" dirty="0" err="1">
                <a:latin typeface="+mn-lt"/>
              </a:rPr>
              <a:t>giúp</a:t>
            </a:r>
            <a:r>
              <a:rPr lang="en-US" altLang="en-US" sz="2800" b="1" dirty="0">
                <a:latin typeface="+mn-lt"/>
              </a:rPr>
              <a:t> </a:t>
            </a:r>
            <a:r>
              <a:rPr lang="en-US" altLang="en-US" sz="2800" b="1" dirty="0" err="1">
                <a:latin typeface="+mn-lt"/>
              </a:rPr>
              <a:t>chú</a:t>
            </a:r>
            <a:r>
              <a:rPr lang="en-US" altLang="en-US" sz="2800" b="1" dirty="0">
                <a:latin typeface="+mn-lt"/>
              </a:rPr>
              <a:t> </a:t>
            </a:r>
            <a:r>
              <a:rPr lang="en-US" altLang="en-US" sz="2800" b="1" dirty="0" err="1">
                <a:latin typeface="+mn-lt"/>
              </a:rPr>
              <a:t>sưởi</a:t>
            </a:r>
            <a:r>
              <a:rPr lang="en-US" altLang="en-US" sz="2800" b="1" dirty="0">
                <a:latin typeface="+mn-lt"/>
              </a:rPr>
              <a:t> </a:t>
            </a:r>
            <a:r>
              <a:rPr lang="en-US" altLang="en-US" sz="2800" b="1" dirty="0" err="1">
                <a:latin typeface="+mn-lt"/>
              </a:rPr>
              <a:t>ấm</a:t>
            </a:r>
            <a:r>
              <a:rPr lang="en-US" altLang="en-US" sz="2800" b="1" dirty="0">
                <a:latin typeface="+mn-lt"/>
              </a:rPr>
              <a:t> </a:t>
            </a:r>
            <a:r>
              <a:rPr lang="en-US" altLang="en-US" sz="2800" b="1" dirty="0" err="1">
                <a:latin typeface="+mn-lt"/>
              </a:rPr>
              <a:t>suốt</a:t>
            </a:r>
            <a:r>
              <a:rPr lang="en-US" altLang="en-US" sz="2800" b="1" dirty="0">
                <a:latin typeface="+mn-lt"/>
              </a:rPr>
              <a:t> </a:t>
            </a:r>
            <a:r>
              <a:rPr lang="en-US" altLang="en-US" sz="2800" b="1" dirty="0" err="1">
                <a:latin typeface="+mn-lt"/>
              </a:rPr>
              <a:t>mùa</a:t>
            </a:r>
            <a:r>
              <a:rPr lang="en-US" altLang="en-US" sz="2800" b="1" dirty="0">
                <a:latin typeface="+mn-lt"/>
              </a:rPr>
              <a:t> </a:t>
            </a:r>
            <a:r>
              <a:rPr lang="en-US" altLang="en-US" sz="2800" b="1" dirty="0" err="1">
                <a:latin typeface="+mn-lt"/>
              </a:rPr>
              <a:t>đông</a:t>
            </a:r>
            <a:r>
              <a:rPr lang="en-US" altLang="en-US" sz="2800" b="1" dirty="0">
                <a:latin typeface="+mn-lt"/>
              </a:rPr>
              <a:t>.</a:t>
            </a:r>
            <a:endParaRPr lang="en-VN" sz="2800" dirty="0">
              <a:latin typeface="+mn-lt"/>
            </a:endParaRPr>
          </a:p>
        </p:txBody>
      </p:sp>
      <p:sp>
        <p:nvSpPr>
          <p:cNvPr id="4" name="Text Placeholder 3">
            <a:extLst>
              <a:ext uri="{FF2B5EF4-FFF2-40B4-BE49-F238E27FC236}">
                <a16:creationId xmlns:a16="http://schemas.microsoft.com/office/drawing/2014/main" id="{C5B9E732-DA8D-0844-95B7-A73C24548109}"/>
              </a:ext>
            </a:extLst>
          </p:cNvPr>
          <p:cNvSpPr>
            <a:spLocks noGrp="1"/>
          </p:cNvSpPr>
          <p:nvPr>
            <p:ph type="body" idx="2"/>
          </p:nvPr>
        </p:nvSpPr>
        <p:spPr/>
        <p:txBody>
          <a:bodyPr/>
          <a:lstStyle/>
          <a:p>
            <a:endParaRPr lang="en-VN"/>
          </a:p>
        </p:txBody>
      </p:sp>
      <p:pic>
        <p:nvPicPr>
          <p:cNvPr id="3074" name="Picture 2" descr="Đặc Điểm Cách Chăm Sóc Và Giá Bán Mèo Anh Lông Dài Hiện Nay">
            <a:extLst>
              <a:ext uri="{FF2B5EF4-FFF2-40B4-BE49-F238E27FC236}">
                <a16:creationId xmlns:a16="http://schemas.microsoft.com/office/drawing/2014/main" id="{4EBBA342-8052-DB41-BF6D-BF433C0023EA}"/>
              </a:ext>
            </a:extLst>
          </p:cNvPr>
          <p:cNvPicPr>
            <a:picLocks noChangeAspect="1" noChangeArrowheads="1"/>
          </p:cNvPicPr>
          <p:nvPr/>
        </p:nvPicPr>
        <p:blipFill>
          <a:blip r:embed="rId2">
            <a:clrChange>
              <a:clrFrom>
                <a:srgbClr val="010101"/>
              </a:clrFrom>
              <a:clrTo>
                <a:srgbClr val="010101">
                  <a:alpha val="0"/>
                </a:srgbClr>
              </a:clrTo>
            </a:clrChange>
            <a:extLst>
              <a:ext uri="{28A0092B-C50C-407E-A947-70E740481C1C}">
                <a14:useLocalDpi xmlns:a14="http://schemas.microsoft.com/office/drawing/2010/main" val="0"/>
              </a:ext>
            </a:extLst>
          </a:blip>
          <a:srcRect/>
          <a:stretch>
            <a:fillRect/>
          </a:stretch>
        </p:blipFill>
        <p:spPr bwMode="auto">
          <a:xfrm>
            <a:off x="6096000" y="3598332"/>
            <a:ext cx="3213100" cy="21420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F635DC9-9E93-A845-B83C-C58D36895BAA}"/>
              </a:ext>
            </a:extLst>
          </p:cNvPr>
          <p:cNvSpPr txBox="1"/>
          <p:nvPr/>
        </p:nvSpPr>
        <p:spPr>
          <a:xfrm>
            <a:off x="5207000" y="2197100"/>
            <a:ext cx="1955800" cy="523220"/>
          </a:xfrm>
          <a:prstGeom prst="rect">
            <a:avLst/>
          </a:prstGeom>
          <a:noFill/>
        </p:spPr>
        <p:txBody>
          <a:bodyPr wrap="square" rtlCol="0">
            <a:spAutoFit/>
          </a:bodyPr>
          <a:lstStyle/>
          <a:p>
            <a:r>
              <a:rPr lang="en-VN" sz="2800" dirty="0">
                <a:solidFill>
                  <a:srgbClr val="C00000"/>
                </a:solidFill>
              </a:rPr>
              <a:t>Bộ lông</a:t>
            </a:r>
          </a:p>
        </p:txBody>
      </p:sp>
    </p:spTree>
    <p:extLst>
      <p:ext uri="{BB962C8B-B14F-4D97-AF65-F5344CB8AC3E}">
        <p14:creationId xmlns:p14="http://schemas.microsoft.com/office/powerpoint/2010/main" val="216717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2"/>
        <p:cNvGrpSpPr/>
        <p:nvPr/>
      </p:nvGrpSpPr>
      <p:grpSpPr>
        <a:xfrm>
          <a:off x="0" y="0"/>
          <a:ext cx="0" cy="0"/>
          <a:chOff x="0" y="0"/>
          <a:chExt cx="0" cy="0"/>
        </a:xfrm>
      </p:grpSpPr>
      <p:sp>
        <p:nvSpPr>
          <p:cNvPr id="3543" name="Google Shape;3543;p34"/>
          <p:cNvSpPr txBox="1">
            <a:spLocks noGrp="1"/>
          </p:cNvSpPr>
          <p:nvPr>
            <p:ph type="title"/>
          </p:nvPr>
        </p:nvSpPr>
        <p:spPr>
          <a:xfrm>
            <a:off x="2477100" y="610528"/>
            <a:ext cx="7237800" cy="4743600"/>
          </a:xfrm>
          <a:prstGeom prst="rect">
            <a:avLst/>
          </a:prstGeom>
        </p:spPr>
        <p:txBody>
          <a:bodyPr spcFirstLastPara="1" wrap="square" lIns="121900" tIns="121900" rIns="121900" bIns="121900" anchor="ctr" anchorCtr="0">
            <a:noAutofit/>
          </a:bodyPr>
          <a:lstStyle/>
          <a:p>
            <a:pPr marL="0" lvl="0" indent="0" rtl="0">
              <a:spcBef>
                <a:spcPts val="0"/>
              </a:spcBef>
              <a:spcAft>
                <a:spcPts val="0"/>
              </a:spcAft>
              <a:buNone/>
            </a:pPr>
            <a:r>
              <a:rPr lang="vi-VN" sz="3200" b="1" dirty="0">
                <a:latin typeface="+mn-lt"/>
              </a:rPr>
              <a:t>Dặn dò</a:t>
            </a:r>
            <a:br>
              <a:rPr lang="vi-VN" sz="3200" dirty="0">
                <a:latin typeface="+mn-lt"/>
              </a:rPr>
            </a:br>
            <a:br>
              <a:rPr lang="vi-VN" sz="3200" dirty="0">
                <a:latin typeface="+mn-lt"/>
              </a:rPr>
            </a:br>
            <a:r>
              <a:rPr lang="vi-VN" sz="3200" dirty="0">
                <a:latin typeface="+mn-lt"/>
              </a:rPr>
              <a:t>- Ôn lại các kiến thức đã học về liên kết câu bằng cách lặp từ ngữ.</a:t>
            </a:r>
            <a:br>
              <a:rPr lang="vi-VN" sz="3200" dirty="0">
                <a:latin typeface="+mn-lt"/>
              </a:rPr>
            </a:br>
            <a:r>
              <a:rPr lang="vi-VN" sz="3200" dirty="0">
                <a:latin typeface="+mn-lt"/>
              </a:rPr>
              <a:t>- Chuẩn bị bài sau: Liên kết các câu trong bài bằng cách thay thế từ</a:t>
            </a:r>
            <a:endParaRPr sz="3200" dirty="0">
              <a:latin typeface="+mn-lt"/>
            </a:endParaRPr>
          </a:p>
        </p:txBody>
      </p:sp>
      <p:sp>
        <p:nvSpPr>
          <p:cNvPr id="3544" name="Google Shape;3544;p34"/>
          <p:cNvSpPr txBox="1">
            <a:spLocks noGrp="1"/>
          </p:cNvSpPr>
          <p:nvPr>
            <p:ph type="body" idx="4294967295"/>
          </p:nvPr>
        </p:nvSpPr>
        <p:spPr>
          <a:xfrm>
            <a:off x="3048050" y="6553200"/>
            <a:ext cx="9105900" cy="282300"/>
          </a:xfrm>
          <a:prstGeom prst="rect">
            <a:avLst/>
          </a:prstGeom>
        </p:spPr>
        <p:txBody>
          <a:bodyPr spcFirstLastPara="1" wrap="square" lIns="121900" tIns="121900" rIns="121900" bIns="121900" anchor="t" anchorCtr="0">
            <a:noAutofit/>
          </a:bodyPr>
          <a:lstStyle/>
          <a:p>
            <a:pPr marL="0" lvl="0" indent="0" algn="r" rtl="0">
              <a:spcBef>
                <a:spcPts val="0"/>
              </a:spcBef>
              <a:spcAft>
                <a:spcPts val="2100"/>
              </a:spcAft>
              <a:buNone/>
            </a:pPr>
            <a:r>
              <a:rPr lang="en" sz="1200"/>
              <a:t>This is where you section ends. Duplicate this set of slides as many times you need to go over all your sections.</a:t>
            </a:r>
            <a:endParaRPr sz="1200"/>
          </a:p>
        </p:txBody>
      </p:sp>
      <p:cxnSp>
        <p:nvCxnSpPr>
          <p:cNvPr id="3545" name="Google Shape;3545;p34"/>
          <p:cNvCxnSpPr/>
          <p:nvPr/>
        </p:nvCxnSpPr>
        <p:spPr>
          <a:xfrm>
            <a:off x="3888450" y="1010218"/>
            <a:ext cx="44151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cxnSp>
        <p:nvCxnSpPr>
          <p:cNvPr id="3546" name="Google Shape;3546;p34"/>
          <p:cNvCxnSpPr/>
          <p:nvPr/>
        </p:nvCxnSpPr>
        <p:spPr>
          <a:xfrm>
            <a:off x="3888450" y="5753818"/>
            <a:ext cx="44151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68"/>
        <p:cNvGrpSpPr/>
        <p:nvPr/>
      </p:nvGrpSpPr>
      <p:grpSpPr>
        <a:xfrm>
          <a:off x="0" y="0"/>
          <a:ext cx="0" cy="0"/>
          <a:chOff x="0" y="0"/>
          <a:chExt cx="0" cy="0"/>
        </a:xfrm>
      </p:grpSpPr>
      <p:sp>
        <p:nvSpPr>
          <p:cNvPr id="4670" name="Google Shape;4670;p45"/>
          <p:cNvSpPr txBox="1">
            <a:spLocks noGrp="1"/>
          </p:cNvSpPr>
          <p:nvPr>
            <p:ph type="title"/>
          </p:nvPr>
        </p:nvSpPr>
        <p:spPr>
          <a:xfrm rot="-310216">
            <a:off x="5160404" y="3255871"/>
            <a:ext cx="6438396" cy="764829"/>
          </a:xfrm>
          <a:prstGeom prst="rect">
            <a:avLst/>
          </a:prstGeom>
        </p:spPr>
        <p:txBody>
          <a:bodyPr spcFirstLastPara="1" wrap="square" lIns="121900" tIns="121900" rIns="121900" bIns="121900" anchor="b" anchorCtr="0">
            <a:noAutofit/>
          </a:bodyPr>
          <a:lstStyle/>
          <a:p>
            <a:pPr marL="0" marR="0" lvl="0" indent="0" algn="ctr" rtl="0">
              <a:lnSpc>
                <a:spcPct val="100000"/>
              </a:lnSpc>
              <a:spcBef>
                <a:spcPts val="0"/>
              </a:spcBef>
              <a:spcAft>
                <a:spcPts val="0"/>
              </a:spcAft>
              <a:buNone/>
            </a:pPr>
            <a:r>
              <a:rPr lang="en" dirty="0"/>
              <a:t>Thank you!</a:t>
            </a:r>
            <a:endParaRPr dirty="0"/>
          </a:p>
        </p:txBody>
      </p:sp>
      <p:cxnSp>
        <p:nvCxnSpPr>
          <p:cNvPr id="4678" name="Google Shape;4678;p45"/>
          <p:cNvCxnSpPr/>
          <p:nvPr/>
        </p:nvCxnSpPr>
        <p:spPr>
          <a:xfrm rot="-420113">
            <a:off x="6172088" y="4040144"/>
            <a:ext cx="4415027"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830997"/>
          </a:xfrm>
          <a:prstGeom prst="rect">
            <a:avLst/>
          </a:prstGeom>
          <a:noFill/>
        </p:spPr>
        <p:txBody>
          <a:bodyPr wrap="square" rtlCol="0">
            <a:spAutoFit/>
          </a:bodyPr>
          <a:lstStyle/>
          <a:p>
            <a:r>
              <a:rPr lang="en-US" sz="2400" dirty="0" err="1">
                <a:solidFill>
                  <a:schemeClr val="bg1"/>
                </a:solidFill>
              </a:rPr>
              <a:t>Câu</a:t>
            </a:r>
            <a:r>
              <a:rPr lang="en-US" sz="2400" dirty="0">
                <a:solidFill>
                  <a:schemeClr val="bg1"/>
                </a:solidFill>
              </a:rPr>
              <a:t> </a:t>
            </a:r>
            <a:r>
              <a:rPr lang="en-US" sz="2400" dirty="0" err="1">
                <a:solidFill>
                  <a:schemeClr val="bg1"/>
                </a:solidFill>
              </a:rPr>
              <a:t>hỏi</a:t>
            </a:r>
            <a:r>
              <a:rPr lang="en-US" sz="2400" dirty="0">
                <a:solidFill>
                  <a:schemeClr val="bg1"/>
                </a:solidFill>
              </a:rPr>
              <a:t>: </a:t>
            </a:r>
            <a:r>
              <a:rPr lang="en-US" sz="2400" dirty="0" err="1">
                <a:solidFill>
                  <a:schemeClr val="bg1"/>
                </a:solidFill>
              </a:rPr>
              <a:t>Điền</a:t>
            </a:r>
            <a:r>
              <a:rPr lang="en-US" sz="2400" dirty="0">
                <a:solidFill>
                  <a:schemeClr val="bg1"/>
                </a:solidFill>
              </a:rPr>
              <a:t> </a:t>
            </a:r>
            <a:r>
              <a:rPr lang="en-US" sz="2400" dirty="0" err="1">
                <a:solidFill>
                  <a:schemeClr val="bg1"/>
                </a:solidFill>
              </a:rPr>
              <a:t>vào</a:t>
            </a:r>
            <a:r>
              <a:rPr lang="en-US" sz="2400" dirty="0">
                <a:solidFill>
                  <a:schemeClr val="bg1"/>
                </a:solidFill>
              </a:rPr>
              <a:t> </a:t>
            </a:r>
            <a:r>
              <a:rPr lang="en-US" sz="2400" dirty="0" err="1">
                <a:solidFill>
                  <a:schemeClr val="bg1"/>
                </a:solidFill>
              </a:rPr>
              <a:t>chỗ</a:t>
            </a:r>
            <a:r>
              <a:rPr lang="en-US" sz="2400" dirty="0">
                <a:solidFill>
                  <a:schemeClr val="bg1"/>
                </a:solidFill>
              </a:rPr>
              <a:t> </a:t>
            </a:r>
            <a:r>
              <a:rPr lang="en-US" sz="2400" dirty="0" err="1">
                <a:solidFill>
                  <a:schemeClr val="bg1"/>
                </a:solidFill>
              </a:rPr>
              <a:t>chấm</a:t>
            </a:r>
            <a:r>
              <a:rPr lang="en-US" sz="2400" dirty="0">
                <a:solidFill>
                  <a:schemeClr val="bg1"/>
                </a:solidFill>
              </a:rPr>
              <a:t> </a:t>
            </a:r>
            <a:r>
              <a:rPr lang="en-US" sz="2400" dirty="0" err="1">
                <a:solidFill>
                  <a:schemeClr val="bg1"/>
                </a:solidFill>
              </a:rPr>
              <a:t>cặp</a:t>
            </a:r>
            <a:r>
              <a:rPr lang="en-US" sz="2400" dirty="0">
                <a:solidFill>
                  <a:schemeClr val="bg1"/>
                </a:solidFill>
              </a:rPr>
              <a:t> </a:t>
            </a:r>
            <a:r>
              <a:rPr lang="en-US" sz="2400" dirty="0" err="1">
                <a:solidFill>
                  <a:schemeClr val="bg1"/>
                </a:solidFill>
              </a:rPr>
              <a:t>từ</a:t>
            </a:r>
            <a:r>
              <a:rPr lang="en-US" sz="2400" dirty="0">
                <a:solidFill>
                  <a:schemeClr val="bg1"/>
                </a:solidFill>
              </a:rPr>
              <a:t> </a:t>
            </a:r>
            <a:r>
              <a:rPr lang="en-US" sz="2400" dirty="0" err="1">
                <a:solidFill>
                  <a:schemeClr val="bg1"/>
                </a:solidFill>
              </a:rPr>
              <a:t>thích</a:t>
            </a:r>
            <a:r>
              <a:rPr lang="en-US" sz="2400" dirty="0">
                <a:solidFill>
                  <a:schemeClr val="bg1"/>
                </a:solidFill>
              </a:rPr>
              <a:t> </a:t>
            </a:r>
            <a:r>
              <a:rPr lang="en-US" sz="2400" dirty="0" err="1">
                <a:solidFill>
                  <a:schemeClr val="bg1"/>
                </a:solidFill>
              </a:rPr>
              <a:t>hợp</a:t>
            </a:r>
            <a:r>
              <a:rPr lang="en-US" sz="2400" dirty="0">
                <a:solidFill>
                  <a:schemeClr val="bg1"/>
                </a:solidFill>
              </a:rPr>
              <a:t>:</a:t>
            </a:r>
          </a:p>
          <a:p>
            <a:r>
              <a:rPr lang="en-US" sz="2400" dirty="0">
                <a:solidFill>
                  <a:schemeClr val="bg1"/>
                </a:solidFill>
              </a:rPr>
              <a:t>“</a:t>
            </a:r>
            <a:r>
              <a:rPr lang="en-US" sz="2400" dirty="0" err="1">
                <a:solidFill>
                  <a:schemeClr val="bg1"/>
                </a:solidFill>
              </a:rPr>
              <a:t>Dũng</a:t>
            </a:r>
            <a:r>
              <a:rPr lang="en-US" sz="2400" dirty="0">
                <a:solidFill>
                  <a:schemeClr val="bg1"/>
                </a:solidFill>
              </a:rPr>
              <a:t> … </a:t>
            </a:r>
            <a:r>
              <a:rPr lang="en-US" sz="2400" dirty="0" err="1">
                <a:solidFill>
                  <a:schemeClr val="bg1"/>
                </a:solidFill>
              </a:rPr>
              <a:t>đi</a:t>
            </a:r>
            <a:r>
              <a:rPr lang="en-US" sz="2400" dirty="0">
                <a:solidFill>
                  <a:schemeClr val="bg1"/>
                </a:solidFill>
              </a:rPr>
              <a:t> </a:t>
            </a:r>
            <a:r>
              <a:rPr lang="en-US" sz="2400" dirty="0" err="1">
                <a:solidFill>
                  <a:schemeClr val="bg1"/>
                </a:solidFill>
              </a:rPr>
              <a:t>học</a:t>
            </a:r>
            <a:r>
              <a:rPr lang="en-US" sz="2400" dirty="0">
                <a:solidFill>
                  <a:schemeClr val="bg1"/>
                </a:solidFill>
              </a:rPr>
              <a:t> </a:t>
            </a:r>
            <a:r>
              <a:rPr lang="en-US" sz="2400" dirty="0" err="1">
                <a:solidFill>
                  <a:schemeClr val="bg1"/>
                </a:solidFill>
              </a:rPr>
              <a:t>về</a:t>
            </a:r>
            <a:r>
              <a:rPr lang="en-US" sz="2400" dirty="0">
                <a:solidFill>
                  <a:schemeClr val="bg1"/>
                </a:solidFill>
              </a:rPr>
              <a:t>, </a:t>
            </a:r>
            <a:r>
              <a:rPr lang="en-US" sz="2400" dirty="0" err="1">
                <a:solidFill>
                  <a:schemeClr val="bg1"/>
                </a:solidFill>
              </a:rPr>
              <a:t>Huy</a:t>
            </a:r>
            <a:r>
              <a:rPr lang="en-US" sz="2400" dirty="0">
                <a:solidFill>
                  <a:schemeClr val="bg1"/>
                </a:solidFill>
              </a:rPr>
              <a:t> … </a:t>
            </a:r>
            <a:r>
              <a:rPr lang="en-US" sz="2400" dirty="0" err="1">
                <a:solidFill>
                  <a:schemeClr val="bg1"/>
                </a:solidFill>
              </a:rPr>
              <a:t>gọi</a:t>
            </a:r>
            <a:r>
              <a:rPr lang="en-US" sz="2400" dirty="0">
                <a:solidFill>
                  <a:schemeClr val="bg1"/>
                </a:solidFill>
              </a:rPr>
              <a:t> </a:t>
            </a:r>
            <a:r>
              <a:rPr lang="en-US" sz="2400" dirty="0" err="1">
                <a:solidFill>
                  <a:schemeClr val="bg1"/>
                </a:solidFill>
              </a:rPr>
              <a:t>đi</a:t>
            </a:r>
            <a:r>
              <a:rPr lang="en-US" sz="2400" dirty="0">
                <a:solidFill>
                  <a:schemeClr val="bg1"/>
                </a:solidFill>
              </a:rPr>
              <a:t> </a:t>
            </a:r>
            <a:r>
              <a:rPr lang="en-US" sz="2400" dirty="0" err="1">
                <a:solidFill>
                  <a:schemeClr val="bg1"/>
                </a:solidFill>
              </a:rPr>
              <a:t>đá</a:t>
            </a:r>
            <a:r>
              <a:rPr lang="en-US" sz="2400" dirty="0">
                <a:solidFill>
                  <a:schemeClr val="bg1"/>
                </a:solidFill>
              </a:rPr>
              <a:t> </a:t>
            </a:r>
            <a:r>
              <a:rPr lang="en-US" sz="2400" dirty="0" err="1">
                <a:solidFill>
                  <a:schemeClr val="bg1"/>
                </a:solidFill>
              </a:rPr>
              <a:t>bóng</a:t>
            </a:r>
            <a:r>
              <a:rPr lang="en-US" sz="2400" dirty="0">
                <a:solidFill>
                  <a:schemeClr val="bg1"/>
                </a:solidFill>
              </a:rPr>
              <a:t>.”</a:t>
            </a: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5197163"/>
            <a:ext cx="4650419" cy="400110"/>
          </a:xfrm>
          <a:prstGeom prst="rect">
            <a:avLst/>
          </a:prstGeom>
          <a:noFill/>
        </p:spPr>
        <p:txBody>
          <a:bodyPr wrap="square" rtlCol="0">
            <a:spAutoFit/>
          </a:bodyPr>
          <a:lstStyle/>
          <a:p>
            <a:pPr marL="342900" indent="-342900">
              <a:buClr>
                <a:schemeClr val="bg1"/>
              </a:buClr>
              <a:buFont typeface="Wingdings" panose="05000000000000000000" pitchFamily="2" charset="2"/>
              <a:buChar char=""/>
            </a:pPr>
            <a:r>
              <a:rPr lang="en-US" sz="2000" dirty="0">
                <a:solidFill>
                  <a:srgbClr val="FFC000"/>
                </a:solidFill>
                <a:ea typeface="Tahoma" panose="020B0604030504040204" pitchFamily="34" charset="0"/>
                <a:cs typeface="Tahoma" panose="020B0604030504040204" pitchFamily="34" charset="0"/>
              </a:rPr>
              <a:t>A. </a:t>
            </a:r>
            <a:r>
              <a:rPr lang="en-US" sz="2000" dirty="0" err="1">
                <a:solidFill>
                  <a:schemeClr val="bg1"/>
                </a:solidFill>
                <a:ea typeface="Tahoma" panose="020B0604030504040204" pitchFamily="34" charset="0"/>
                <a:cs typeface="Tahoma" panose="020B0604030504040204" pitchFamily="34" charset="0"/>
              </a:rPr>
              <a:t>vừa</a:t>
            </a:r>
            <a:r>
              <a:rPr lang="en-US" sz="2000" dirty="0">
                <a:solidFill>
                  <a:schemeClr val="bg1"/>
                </a:solidFill>
                <a:ea typeface="Tahoma" panose="020B0604030504040204" pitchFamily="34" charset="0"/>
                <a:cs typeface="Tahoma" panose="020B0604030504040204" pitchFamily="34" charset="0"/>
              </a:rPr>
              <a:t> … </a:t>
            </a:r>
            <a:r>
              <a:rPr lang="en-US" sz="2000" dirty="0" err="1">
                <a:solidFill>
                  <a:schemeClr val="bg1"/>
                </a:solidFill>
                <a:ea typeface="Tahoma" panose="020B0604030504040204" pitchFamily="34" charset="0"/>
                <a:cs typeface="Tahoma" panose="020B0604030504040204" pitchFamily="34" charset="0"/>
              </a:rPr>
              <a:t>đã</a:t>
            </a:r>
            <a:endParaRPr lang="en-US" sz="2000" dirty="0">
              <a:solidFill>
                <a:schemeClr val="bg1"/>
              </a:solidFill>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6060425"/>
            <a:ext cx="4650419" cy="400110"/>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2000" dirty="0">
                <a:solidFill>
                  <a:srgbClr val="FFC000"/>
                </a:solidFill>
                <a:ea typeface="Tahoma" panose="020B0604030504040204" pitchFamily="34" charset="0"/>
                <a:cs typeface="Tahoma" panose="020B0604030504040204" pitchFamily="34" charset="0"/>
              </a:rPr>
              <a:t>C. </a:t>
            </a:r>
            <a:r>
              <a:rPr lang="en-US" sz="2000" dirty="0">
                <a:solidFill>
                  <a:schemeClr val="bg1"/>
                </a:solidFill>
                <a:ea typeface="Tahoma" panose="020B0604030504040204" pitchFamily="34" charset="0"/>
                <a:cs typeface="Tahoma" panose="020B0604030504040204" pitchFamily="34" charset="0"/>
              </a:rPr>
              <a:t>bao </a:t>
            </a:r>
            <a:r>
              <a:rPr lang="en-US" sz="2000" dirty="0" err="1">
                <a:solidFill>
                  <a:schemeClr val="bg1"/>
                </a:solidFill>
                <a:ea typeface="Tahoma" panose="020B0604030504040204" pitchFamily="34" charset="0"/>
                <a:cs typeface="Tahoma" panose="020B0604030504040204" pitchFamily="34" charset="0"/>
              </a:rPr>
              <a:t>nhiêu</a:t>
            </a:r>
            <a:r>
              <a:rPr lang="en-US" sz="2000" dirty="0">
                <a:solidFill>
                  <a:schemeClr val="bg1"/>
                </a:solidFill>
                <a:ea typeface="Tahoma" panose="020B0604030504040204" pitchFamily="34" charset="0"/>
                <a:cs typeface="Tahoma" panose="020B0604030504040204" pitchFamily="34" charset="0"/>
              </a:rPr>
              <a:t>…</a:t>
            </a:r>
            <a:r>
              <a:rPr lang="en-US" sz="2000" dirty="0" err="1">
                <a:solidFill>
                  <a:schemeClr val="bg1"/>
                </a:solidFill>
                <a:ea typeface="Tahoma" panose="020B0604030504040204" pitchFamily="34" charset="0"/>
                <a:cs typeface="Tahoma" panose="020B0604030504040204" pitchFamily="34" charset="0"/>
              </a:rPr>
              <a:t>bấy</a:t>
            </a:r>
            <a:r>
              <a:rPr lang="en-US" sz="2000" dirty="0">
                <a:solidFill>
                  <a:schemeClr val="bg1"/>
                </a:solidFill>
                <a:ea typeface="Tahoma" panose="020B0604030504040204" pitchFamily="34" charset="0"/>
                <a:cs typeface="Tahoma" panose="020B0604030504040204" pitchFamily="34" charset="0"/>
              </a:rPr>
              <a:t> </a:t>
            </a:r>
            <a:r>
              <a:rPr lang="en-US" sz="2000" dirty="0" err="1">
                <a:solidFill>
                  <a:schemeClr val="bg1"/>
                </a:solidFill>
                <a:ea typeface="Tahoma" panose="020B0604030504040204" pitchFamily="34" charset="0"/>
                <a:cs typeface="Tahoma" panose="020B0604030504040204" pitchFamily="34" charset="0"/>
              </a:rPr>
              <a:t>nhiêu</a:t>
            </a:r>
            <a:endParaRPr lang="en-US" sz="2000" dirty="0">
              <a:solidFill>
                <a:schemeClr val="bg1"/>
              </a:solidFill>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400110"/>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2000" dirty="0">
                <a:solidFill>
                  <a:srgbClr val="FFC000"/>
                </a:solidFill>
                <a:ea typeface="Tahoma" panose="020B0604030504040204" pitchFamily="34" charset="0"/>
                <a:cs typeface="Tahoma" panose="020B0604030504040204" pitchFamily="34" charset="0"/>
              </a:rPr>
              <a:t>B. </a:t>
            </a:r>
            <a:r>
              <a:rPr lang="en-US" sz="2000" dirty="0" err="1">
                <a:solidFill>
                  <a:schemeClr val="bg1"/>
                </a:solidFill>
                <a:ea typeface="Tahoma" panose="020B0604030504040204" pitchFamily="34" charset="0"/>
                <a:cs typeface="Tahoma" panose="020B0604030504040204" pitchFamily="34" charset="0"/>
              </a:rPr>
              <a:t>càng</a:t>
            </a:r>
            <a:r>
              <a:rPr lang="en-US" sz="2000" dirty="0">
                <a:solidFill>
                  <a:schemeClr val="bg1"/>
                </a:solidFill>
                <a:ea typeface="Tahoma" panose="020B0604030504040204" pitchFamily="34" charset="0"/>
                <a:cs typeface="Tahoma" panose="020B0604030504040204" pitchFamily="34" charset="0"/>
              </a:rPr>
              <a:t>…</a:t>
            </a:r>
            <a:r>
              <a:rPr lang="en-US" sz="2000" dirty="0" err="1">
                <a:solidFill>
                  <a:schemeClr val="bg1"/>
                </a:solidFill>
                <a:ea typeface="Tahoma" panose="020B0604030504040204" pitchFamily="34" charset="0"/>
                <a:cs typeface="Tahoma" panose="020B0604030504040204" pitchFamily="34" charset="0"/>
              </a:rPr>
              <a:t>càng</a:t>
            </a:r>
            <a:endParaRPr lang="en-US" sz="2000" dirty="0">
              <a:solidFill>
                <a:schemeClr val="bg1"/>
              </a:solidFill>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135895" y="6060425"/>
            <a:ext cx="4650419" cy="400110"/>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2000" dirty="0">
                <a:solidFill>
                  <a:srgbClr val="FFC000"/>
                </a:solidFill>
                <a:ea typeface="Tahoma" panose="020B0604030504040204" pitchFamily="34" charset="0"/>
                <a:cs typeface="Tahoma" panose="020B0604030504040204" pitchFamily="34" charset="0"/>
              </a:rPr>
              <a:t>D. </a:t>
            </a:r>
            <a:r>
              <a:rPr lang="en-US" sz="2000" dirty="0" err="1">
                <a:solidFill>
                  <a:schemeClr val="bg1"/>
                </a:solidFill>
                <a:ea typeface="Tahoma" panose="020B0604030504040204" pitchFamily="34" charset="0"/>
                <a:cs typeface="Tahoma" panose="020B0604030504040204" pitchFamily="34" charset="0"/>
              </a:rPr>
              <a:t>vừa</a:t>
            </a:r>
            <a:r>
              <a:rPr lang="en-US" sz="2000" dirty="0">
                <a:solidFill>
                  <a:schemeClr val="bg1"/>
                </a:solidFill>
                <a:ea typeface="Tahoma" panose="020B0604030504040204" pitchFamily="34" charset="0"/>
                <a:cs typeface="Tahoma" panose="020B0604030504040204" pitchFamily="34" charset="0"/>
              </a:rPr>
              <a:t> … </a:t>
            </a:r>
            <a:r>
              <a:rPr lang="en-US" sz="2000" dirty="0" err="1">
                <a:solidFill>
                  <a:schemeClr val="bg1"/>
                </a:solidFill>
                <a:ea typeface="Tahoma" panose="020B0604030504040204" pitchFamily="34" charset="0"/>
                <a:cs typeface="Tahoma" panose="020B0604030504040204" pitchFamily="34" charset="0"/>
              </a:rPr>
              <a:t>vừa</a:t>
            </a:r>
            <a:endParaRPr lang="en-US" sz="2000" dirty="0">
              <a:solidFill>
                <a:schemeClr val="bg1"/>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573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9" presetClass="emph" presetSubtype="0" repeatCount="4000" fill="hold" grpId="1" nodeType="withEffect">
                                  <p:stCondLst>
                                    <p:cond delay="3000"/>
                                  </p:stCondLst>
                                  <p:childTnLst>
                                    <p:animClr clrSpc="rgb" dir="cw">
                                      <p:cBhvr override="childStyle">
                                        <p:cTn id="42" dur="500" fill="hold"/>
                                        <p:tgtEl>
                                          <p:spTgt spid="15"/>
                                        </p:tgtEl>
                                        <p:attrNameLst>
                                          <p:attrName>style.color</p:attrName>
                                        </p:attrNameLst>
                                      </p:cBhvr>
                                      <p:to>
                                        <a:srgbClr val="92D050"/>
                                      </p:to>
                                    </p:animClr>
                                    <p:animClr clrSpc="rgb" dir="cw">
                                      <p:cBhvr>
                                        <p:cTn id="43" dur="500" fill="hold"/>
                                        <p:tgtEl>
                                          <p:spTgt spid="15"/>
                                        </p:tgtEl>
                                        <p:attrNameLst>
                                          <p:attrName>fillcolor</p:attrName>
                                        </p:attrNameLst>
                                      </p:cBhvr>
                                      <p:to>
                                        <a:srgbClr val="92D050"/>
                                      </p:to>
                                    </p:animClr>
                                    <p:set>
                                      <p:cBhvr>
                                        <p:cTn id="44" dur="500" fill="hold"/>
                                        <p:tgtEl>
                                          <p:spTgt spid="15"/>
                                        </p:tgtEl>
                                        <p:attrNameLst>
                                          <p:attrName>fill.type</p:attrName>
                                        </p:attrNameLst>
                                      </p:cBhvr>
                                      <p:to>
                                        <p:strVal val="solid"/>
                                      </p:to>
                                    </p:set>
                                    <p:set>
                                      <p:cBhvr>
                                        <p:cTn id="45" dur="500" fill="hold"/>
                                        <p:tgtEl>
                                          <p:spTgt spid="15"/>
                                        </p:tgtEl>
                                        <p:attrNameLst>
                                          <p:attrName>fill.on</p:attrName>
                                        </p:attrNameLst>
                                      </p:cBhvr>
                                      <p:to>
                                        <p:strVal val="true"/>
                                      </p:to>
                                    </p:set>
                                  </p:childTnLst>
                                </p:cTn>
                              </p:par>
                              <p:par>
                                <p:cTn id="46" presetID="24" presetClass="emph" presetSubtype="0" fill="hold" grpId="2" nodeType="withEffect">
                                  <p:stCondLst>
                                    <p:cond delay="3000"/>
                                  </p:stCondLst>
                                  <p:childTnLst>
                                    <p:animClr clrSpc="hsl" dir="cw">
                                      <p:cBhvr override="childStyle">
                                        <p:cTn id="47" dur="500" fill="hold"/>
                                        <p:tgtEl>
                                          <p:spTgt spid="25"/>
                                        </p:tgtEl>
                                        <p:attrNameLst>
                                          <p:attrName>style.color</p:attrName>
                                        </p:attrNameLst>
                                      </p:cBhvr>
                                      <p:by>
                                        <p:hsl h="0" s="-12549" l="-25098"/>
                                      </p:by>
                                    </p:animClr>
                                    <p:animClr clrSpc="hsl" dir="cw">
                                      <p:cBhvr>
                                        <p:cTn id="48" dur="500" fill="hold"/>
                                        <p:tgtEl>
                                          <p:spTgt spid="25"/>
                                        </p:tgtEl>
                                        <p:attrNameLst>
                                          <p:attrName>fillcolor</p:attrName>
                                        </p:attrNameLst>
                                      </p:cBhvr>
                                      <p:by>
                                        <p:hsl h="0" s="-12549" l="-25098"/>
                                      </p:by>
                                    </p:animClr>
                                    <p:animClr clrSpc="hsl" dir="cw">
                                      <p:cBhvr>
                                        <p:cTn id="49" dur="500" fill="hold"/>
                                        <p:tgtEl>
                                          <p:spTgt spid="25"/>
                                        </p:tgtEl>
                                        <p:attrNameLst>
                                          <p:attrName>stroke.color</p:attrName>
                                        </p:attrNameLst>
                                      </p:cBhvr>
                                      <p:by>
                                        <p:hsl h="0" s="-12549" l="-25098"/>
                                      </p:by>
                                    </p:animClr>
                                    <p:set>
                                      <p:cBhvr>
                                        <p:cTn id="50"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1" restart="whenNotActive" fill="hold" evtFilter="cancelBubble" nodeType="interactiveSeq">
                <p:stCondLst>
                  <p:cond evt="onClick" delay="0">
                    <p:tgtEl>
                      <p:spTgt spid="33"/>
                    </p:tgtEl>
                  </p:cond>
                </p:stCondLst>
                <p:endSync evt="end" delay="0">
                  <p:rtn val="all"/>
                </p:endSync>
                <p:childTnLst>
                  <p:par>
                    <p:cTn id="52" fill="hold">
                      <p:stCondLst>
                        <p:cond delay="0"/>
                      </p:stCondLst>
                      <p:childTnLst>
                        <p:par>
                          <p:cTn id="53" fill="hold">
                            <p:stCondLst>
                              <p:cond delay="0"/>
                            </p:stCondLst>
                            <p:childTnLst>
                              <p:par>
                                <p:cTn id="54" presetID="24" presetClass="emph" presetSubtype="0" fill="hold" grpId="1" nodeType="clickEffect">
                                  <p:stCondLst>
                                    <p:cond delay="0"/>
                                  </p:stCondLst>
                                  <p:childTnLst>
                                    <p:animClr clrSpc="hsl" dir="cw">
                                      <p:cBhvr override="childStyle">
                                        <p:cTn id="55" dur="500" fill="hold"/>
                                        <p:tgtEl>
                                          <p:spTgt spid="33"/>
                                        </p:tgtEl>
                                        <p:attrNameLst>
                                          <p:attrName>style.color</p:attrName>
                                        </p:attrNameLst>
                                      </p:cBhvr>
                                      <p:by>
                                        <p:hsl h="0" s="-12549" l="-25098"/>
                                      </p:by>
                                    </p:animClr>
                                    <p:animClr clrSpc="hsl" dir="cw">
                                      <p:cBhvr>
                                        <p:cTn id="56" dur="500" fill="hold"/>
                                        <p:tgtEl>
                                          <p:spTgt spid="33"/>
                                        </p:tgtEl>
                                        <p:attrNameLst>
                                          <p:attrName>fillcolor</p:attrName>
                                        </p:attrNameLst>
                                      </p:cBhvr>
                                      <p:by>
                                        <p:hsl h="0" s="-12549" l="-25098"/>
                                      </p:by>
                                    </p:animClr>
                                    <p:animClr clrSpc="hsl" dir="cw">
                                      <p:cBhvr>
                                        <p:cTn id="57" dur="500" fill="hold"/>
                                        <p:tgtEl>
                                          <p:spTgt spid="33"/>
                                        </p:tgtEl>
                                        <p:attrNameLst>
                                          <p:attrName>stroke.color</p:attrName>
                                        </p:attrNameLst>
                                      </p:cBhvr>
                                      <p:by>
                                        <p:hsl h="0" s="-12549" l="-25098"/>
                                      </p:by>
                                    </p:animClr>
                                    <p:set>
                                      <p:cBhvr>
                                        <p:cTn id="58" dur="500" fill="hold"/>
                                        <p:tgtEl>
                                          <p:spTgt spid="33"/>
                                        </p:tgtEl>
                                        <p:attrNameLst>
                                          <p:attrName>fill.type</p:attrName>
                                        </p:attrNameLst>
                                      </p:cBhvr>
                                      <p:to>
                                        <p:strVal val="solid"/>
                                      </p:to>
                                    </p:set>
                                  </p:childTnLst>
                                </p:cTn>
                              </p:par>
                              <p:par>
                                <p:cTn id="59" presetID="19" presetClass="emph" presetSubtype="0" fill="hold" grpId="0" nodeType="withEffect">
                                  <p:stCondLst>
                                    <p:cond delay="0"/>
                                  </p:stCondLst>
                                  <p:childTnLst>
                                    <p:animClr clrSpc="rgb" dir="cw">
                                      <p:cBhvr override="childStyle">
                                        <p:cTn id="60" dur="500" fill="hold"/>
                                        <p:tgtEl>
                                          <p:spTgt spid="31"/>
                                        </p:tgtEl>
                                        <p:attrNameLst>
                                          <p:attrName>style.color</p:attrName>
                                        </p:attrNameLst>
                                      </p:cBhvr>
                                      <p:to>
                                        <a:srgbClr val="FFC000"/>
                                      </p:to>
                                    </p:animClr>
                                    <p:animClr clrSpc="rgb" dir="cw">
                                      <p:cBhvr>
                                        <p:cTn id="61" dur="500" fill="hold"/>
                                        <p:tgtEl>
                                          <p:spTgt spid="31"/>
                                        </p:tgtEl>
                                        <p:attrNameLst>
                                          <p:attrName>fillcolor</p:attrName>
                                        </p:attrNameLst>
                                      </p:cBhvr>
                                      <p:to>
                                        <a:srgbClr val="FFC000"/>
                                      </p:to>
                                    </p:animClr>
                                    <p:set>
                                      <p:cBhvr>
                                        <p:cTn id="62" dur="500" fill="hold"/>
                                        <p:tgtEl>
                                          <p:spTgt spid="31"/>
                                        </p:tgtEl>
                                        <p:attrNameLst>
                                          <p:attrName>fill.type</p:attrName>
                                        </p:attrNameLst>
                                      </p:cBhvr>
                                      <p:to>
                                        <p:strVal val="solid"/>
                                      </p:to>
                                    </p:set>
                                    <p:set>
                                      <p:cBhvr>
                                        <p:cTn id="63" dur="500" fill="hold"/>
                                        <p:tgtEl>
                                          <p:spTgt spid="31"/>
                                        </p:tgtEl>
                                        <p:attrNameLst>
                                          <p:attrName>fill.on</p:attrName>
                                        </p:attrNameLst>
                                      </p:cBhvr>
                                      <p:to>
                                        <p:strVal val="true"/>
                                      </p:to>
                                    </p:set>
                                  </p:childTnLst>
                                </p:cTn>
                              </p:par>
                              <p:par>
                                <p:cTn id="64" presetID="19" presetClass="emph" presetSubtype="0" fill="hold" grpId="1" nodeType="withEffect">
                                  <p:stCondLst>
                                    <p:cond delay="3000"/>
                                  </p:stCondLst>
                                  <p:childTnLst>
                                    <p:animClr clrSpc="rgb" dir="cw">
                                      <p:cBhvr override="childStyle">
                                        <p:cTn id="65" dur="500" fill="hold"/>
                                        <p:tgtEl>
                                          <p:spTgt spid="31"/>
                                        </p:tgtEl>
                                        <p:attrNameLst>
                                          <p:attrName>style.color</p:attrName>
                                        </p:attrNameLst>
                                      </p:cBhvr>
                                      <p:to>
                                        <a:srgbClr val="FF0000"/>
                                      </p:to>
                                    </p:animClr>
                                    <p:animClr clrSpc="rgb" dir="cw">
                                      <p:cBhvr>
                                        <p:cTn id="66" dur="500" fill="hold"/>
                                        <p:tgtEl>
                                          <p:spTgt spid="31"/>
                                        </p:tgtEl>
                                        <p:attrNameLst>
                                          <p:attrName>fillcolor</p:attrName>
                                        </p:attrNameLst>
                                      </p:cBhvr>
                                      <p:to>
                                        <a:srgbClr val="FF0000"/>
                                      </p:to>
                                    </p:animClr>
                                    <p:set>
                                      <p:cBhvr>
                                        <p:cTn id="67" dur="500" fill="hold"/>
                                        <p:tgtEl>
                                          <p:spTgt spid="31"/>
                                        </p:tgtEl>
                                        <p:attrNameLst>
                                          <p:attrName>fill.type</p:attrName>
                                        </p:attrNameLst>
                                      </p:cBhvr>
                                      <p:to>
                                        <p:strVal val="solid"/>
                                      </p:to>
                                    </p:set>
                                    <p:set>
                                      <p:cBhvr>
                                        <p:cTn id="68" dur="500" fill="hold"/>
                                        <p:tgtEl>
                                          <p:spTgt spid="31"/>
                                        </p:tgtEl>
                                        <p:attrNameLst>
                                          <p:attrName>fill.on</p:attrName>
                                        </p:attrNameLst>
                                      </p:cBhvr>
                                      <p:to>
                                        <p:strVal val="true"/>
                                      </p:to>
                                    </p:set>
                                  </p:childTnLst>
                                </p:cTn>
                              </p:par>
                              <p:par>
                                <p:cTn id="69" presetID="19" presetClass="emph" presetSubtype="0" repeatCount="4000" fill="hold" grpId="2" nodeType="withEffect">
                                  <p:stCondLst>
                                    <p:cond delay="3000"/>
                                  </p:stCondLst>
                                  <p:childTnLst>
                                    <p:animClr clrSpc="rgb" dir="cw">
                                      <p:cBhvr override="childStyle">
                                        <p:cTn id="70" dur="500" fill="hold"/>
                                        <p:tgtEl>
                                          <p:spTgt spid="15"/>
                                        </p:tgtEl>
                                        <p:attrNameLst>
                                          <p:attrName>style.color</p:attrName>
                                        </p:attrNameLst>
                                      </p:cBhvr>
                                      <p:to>
                                        <a:srgbClr val="92D050"/>
                                      </p:to>
                                    </p:animClr>
                                    <p:animClr clrSpc="rgb" dir="cw">
                                      <p:cBhvr>
                                        <p:cTn id="71" dur="500" fill="hold"/>
                                        <p:tgtEl>
                                          <p:spTgt spid="15"/>
                                        </p:tgtEl>
                                        <p:attrNameLst>
                                          <p:attrName>fillcolor</p:attrName>
                                        </p:attrNameLst>
                                      </p:cBhvr>
                                      <p:to>
                                        <a:srgbClr val="92D050"/>
                                      </p:to>
                                    </p:animClr>
                                    <p:set>
                                      <p:cBhvr>
                                        <p:cTn id="72" dur="500" fill="hold"/>
                                        <p:tgtEl>
                                          <p:spTgt spid="15"/>
                                        </p:tgtEl>
                                        <p:attrNameLst>
                                          <p:attrName>fill.type</p:attrName>
                                        </p:attrNameLst>
                                      </p:cBhvr>
                                      <p:to>
                                        <p:strVal val="solid"/>
                                      </p:to>
                                    </p:set>
                                    <p:set>
                                      <p:cBhvr>
                                        <p:cTn id="73" dur="500" fill="hold"/>
                                        <p:tgtEl>
                                          <p:spTgt spid="15"/>
                                        </p:tgtEl>
                                        <p:attrNameLst>
                                          <p:attrName>fill.on</p:attrName>
                                        </p:attrNameLst>
                                      </p:cBhvr>
                                      <p:to>
                                        <p:strVal val="true"/>
                                      </p:to>
                                    </p:set>
                                  </p:childTnLst>
                                </p:cTn>
                              </p:par>
                              <p:par>
                                <p:cTn id="74" presetID="30" presetClass="emph" presetSubtype="0" fill="hold" grpId="2" nodeType="withEffect">
                                  <p:stCondLst>
                                    <p:cond delay="3000"/>
                                  </p:stCondLst>
                                  <p:childTnLst>
                                    <p:animClr clrSpc="hsl" dir="cw">
                                      <p:cBhvr override="childStyle">
                                        <p:cTn id="75" dur="500" fill="hold"/>
                                        <p:tgtEl>
                                          <p:spTgt spid="33"/>
                                        </p:tgtEl>
                                        <p:attrNameLst>
                                          <p:attrName>style.color</p:attrName>
                                        </p:attrNameLst>
                                      </p:cBhvr>
                                      <p:by>
                                        <p:hsl h="0" s="12549" l="25098"/>
                                      </p:by>
                                    </p:animClr>
                                    <p:animClr clrSpc="hsl" dir="cw">
                                      <p:cBhvr>
                                        <p:cTn id="76" dur="500" fill="hold"/>
                                        <p:tgtEl>
                                          <p:spTgt spid="33"/>
                                        </p:tgtEl>
                                        <p:attrNameLst>
                                          <p:attrName>fillcolor</p:attrName>
                                        </p:attrNameLst>
                                      </p:cBhvr>
                                      <p:by>
                                        <p:hsl h="0" s="12549" l="25098"/>
                                      </p:by>
                                    </p:animClr>
                                    <p:animClr clrSpc="hsl" dir="cw">
                                      <p:cBhvr>
                                        <p:cTn id="77" dur="500" fill="hold"/>
                                        <p:tgtEl>
                                          <p:spTgt spid="33"/>
                                        </p:tgtEl>
                                        <p:attrNameLst>
                                          <p:attrName>stroke.color</p:attrName>
                                        </p:attrNameLst>
                                      </p:cBhvr>
                                      <p:by>
                                        <p:hsl h="0" s="12549" l="25098"/>
                                      </p:by>
                                    </p:animClr>
                                    <p:set>
                                      <p:cBhvr>
                                        <p:cTn id="78" dur="500" fill="hold"/>
                                        <p:tgtEl>
                                          <p:spTgt spid="33"/>
                                        </p:tgtEl>
                                        <p:attrNameLst>
                                          <p:attrName>fill.type</p:attrName>
                                        </p:attrNameLst>
                                      </p:cBhvr>
                                      <p:to>
                                        <p:strVal val="solid"/>
                                      </p:to>
                                    </p:set>
                                  </p:childTnLst>
                                </p:cTn>
                              </p:par>
                              <p:par>
                                <p:cTn id="79" presetID="24" presetClass="emph" presetSubtype="0" fill="hold" grpId="3" nodeType="withEffect">
                                  <p:stCondLst>
                                    <p:cond delay="3000"/>
                                  </p:stCondLst>
                                  <p:childTnLst>
                                    <p:animClr clrSpc="hsl" dir="cw">
                                      <p:cBhvr override="childStyle">
                                        <p:cTn id="80" dur="500" fill="hold"/>
                                        <p:tgtEl>
                                          <p:spTgt spid="25"/>
                                        </p:tgtEl>
                                        <p:attrNameLst>
                                          <p:attrName>style.color</p:attrName>
                                        </p:attrNameLst>
                                      </p:cBhvr>
                                      <p:by>
                                        <p:hsl h="0" s="-12549" l="-25098"/>
                                      </p:by>
                                    </p:animClr>
                                    <p:animClr clrSpc="hsl" dir="cw">
                                      <p:cBhvr>
                                        <p:cTn id="81" dur="500" fill="hold"/>
                                        <p:tgtEl>
                                          <p:spTgt spid="25"/>
                                        </p:tgtEl>
                                        <p:attrNameLst>
                                          <p:attrName>fillcolor</p:attrName>
                                        </p:attrNameLst>
                                      </p:cBhvr>
                                      <p:by>
                                        <p:hsl h="0" s="-12549" l="-25098"/>
                                      </p:by>
                                    </p:animClr>
                                    <p:animClr clrSpc="hsl" dir="cw">
                                      <p:cBhvr>
                                        <p:cTn id="82" dur="500" fill="hold"/>
                                        <p:tgtEl>
                                          <p:spTgt spid="25"/>
                                        </p:tgtEl>
                                        <p:attrNameLst>
                                          <p:attrName>stroke.color</p:attrName>
                                        </p:attrNameLst>
                                      </p:cBhvr>
                                      <p:by>
                                        <p:hsl h="0" s="-12549" l="-25098"/>
                                      </p:by>
                                    </p:animClr>
                                    <p:set>
                                      <p:cBhvr>
                                        <p:cTn id="83"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84" restart="whenNotActive" fill="hold" evtFilter="cancelBubble" nodeType="interactiveSeq">
                <p:stCondLst>
                  <p:cond evt="onClick" delay="0">
                    <p:tgtEl>
                      <p:spTgt spid="27"/>
                    </p:tgtEl>
                  </p:cond>
                </p:stCondLst>
                <p:endSync evt="end" delay="0">
                  <p:rtn val="all"/>
                </p:endSync>
                <p:childTnLst>
                  <p:par>
                    <p:cTn id="85" fill="hold">
                      <p:stCondLst>
                        <p:cond delay="0"/>
                      </p:stCondLst>
                      <p:childTnLst>
                        <p:par>
                          <p:cTn id="86" fill="hold">
                            <p:stCondLst>
                              <p:cond delay="0"/>
                            </p:stCondLst>
                            <p:childTnLst>
                              <p:par>
                                <p:cTn id="87" presetID="24" presetClass="emph" presetSubtype="0" fill="hold" grpId="1" nodeType="clickEffect">
                                  <p:stCondLst>
                                    <p:cond delay="0"/>
                                  </p:stCondLst>
                                  <p:childTnLst>
                                    <p:animClr clrSpc="hsl" dir="cw">
                                      <p:cBhvr override="childStyle">
                                        <p:cTn id="88" dur="500" fill="hold"/>
                                        <p:tgtEl>
                                          <p:spTgt spid="27"/>
                                        </p:tgtEl>
                                        <p:attrNameLst>
                                          <p:attrName>style.color</p:attrName>
                                        </p:attrNameLst>
                                      </p:cBhvr>
                                      <p:by>
                                        <p:hsl h="0" s="-12549" l="-25098"/>
                                      </p:by>
                                    </p:animClr>
                                    <p:animClr clrSpc="hsl" dir="cw">
                                      <p:cBhvr>
                                        <p:cTn id="89" dur="500" fill="hold"/>
                                        <p:tgtEl>
                                          <p:spTgt spid="27"/>
                                        </p:tgtEl>
                                        <p:attrNameLst>
                                          <p:attrName>fillcolor</p:attrName>
                                        </p:attrNameLst>
                                      </p:cBhvr>
                                      <p:by>
                                        <p:hsl h="0" s="-12549" l="-25098"/>
                                      </p:by>
                                    </p:animClr>
                                    <p:animClr clrSpc="hsl" dir="cw">
                                      <p:cBhvr>
                                        <p:cTn id="90" dur="500" fill="hold"/>
                                        <p:tgtEl>
                                          <p:spTgt spid="27"/>
                                        </p:tgtEl>
                                        <p:attrNameLst>
                                          <p:attrName>stroke.color</p:attrName>
                                        </p:attrNameLst>
                                      </p:cBhvr>
                                      <p:by>
                                        <p:hsl h="0" s="-12549" l="-25098"/>
                                      </p:by>
                                    </p:animClr>
                                    <p:set>
                                      <p:cBhvr>
                                        <p:cTn id="91" dur="500" fill="hold"/>
                                        <p:tgtEl>
                                          <p:spTgt spid="27"/>
                                        </p:tgtEl>
                                        <p:attrNameLst>
                                          <p:attrName>fill.type</p:attrName>
                                        </p:attrNameLst>
                                      </p:cBhvr>
                                      <p:to>
                                        <p:strVal val="solid"/>
                                      </p:to>
                                    </p:set>
                                  </p:childTnLst>
                                </p:cTn>
                              </p:par>
                              <p:par>
                                <p:cTn id="92" presetID="19" presetClass="emph" presetSubtype="0" fill="hold" grpId="0" nodeType="withEffect">
                                  <p:stCondLst>
                                    <p:cond delay="0"/>
                                  </p:stCondLst>
                                  <p:childTnLst>
                                    <p:animClr clrSpc="rgb" dir="cw">
                                      <p:cBhvr override="childStyle">
                                        <p:cTn id="93" dur="500" fill="hold"/>
                                        <p:tgtEl>
                                          <p:spTgt spid="16"/>
                                        </p:tgtEl>
                                        <p:attrNameLst>
                                          <p:attrName>style.color</p:attrName>
                                        </p:attrNameLst>
                                      </p:cBhvr>
                                      <p:to>
                                        <a:srgbClr val="FFC000"/>
                                      </p:to>
                                    </p:animClr>
                                    <p:animClr clrSpc="rgb" dir="cw">
                                      <p:cBhvr>
                                        <p:cTn id="94" dur="500" fill="hold"/>
                                        <p:tgtEl>
                                          <p:spTgt spid="16"/>
                                        </p:tgtEl>
                                        <p:attrNameLst>
                                          <p:attrName>fillcolor</p:attrName>
                                        </p:attrNameLst>
                                      </p:cBhvr>
                                      <p:to>
                                        <a:srgbClr val="FFC000"/>
                                      </p:to>
                                    </p:animClr>
                                    <p:set>
                                      <p:cBhvr>
                                        <p:cTn id="95" dur="500" fill="hold"/>
                                        <p:tgtEl>
                                          <p:spTgt spid="16"/>
                                        </p:tgtEl>
                                        <p:attrNameLst>
                                          <p:attrName>fill.type</p:attrName>
                                        </p:attrNameLst>
                                      </p:cBhvr>
                                      <p:to>
                                        <p:strVal val="solid"/>
                                      </p:to>
                                    </p:set>
                                    <p:set>
                                      <p:cBhvr>
                                        <p:cTn id="96" dur="500" fill="hold"/>
                                        <p:tgtEl>
                                          <p:spTgt spid="16"/>
                                        </p:tgtEl>
                                        <p:attrNameLst>
                                          <p:attrName>fill.on</p:attrName>
                                        </p:attrNameLst>
                                      </p:cBhvr>
                                      <p:to>
                                        <p:strVal val="true"/>
                                      </p:to>
                                    </p:set>
                                  </p:childTnLst>
                                </p:cTn>
                              </p:par>
                              <p:par>
                                <p:cTn id="97" presetID="19" presetClass="emph" presetSubtype="0" fill="hold" grpId="1" nodeType="withEffect">
                                  <p:stCondLst>
                                    <p:cond delay="3500"/>
                                  </p:stCondLst>
                                  <p:childTnLst>
                                    <p:animClr clrSpc="rgb" dir="cw">
                                      <p:cBhvr override="childStyle">
                                        <p:cTn id="98" dur="500" fill="hold"/>
                                        <p:tgtEl>
                                          <p:spTgt spid="16"/>
                                        </p:tgtEl>
                                        <p:attrNameLst>
                                          <p:attrName>style.color</p:attrName>
                                        </p:attrNameLst>
                                      </p:cBhvr>
                                      <p:to>
                                        <a:srgbClr val="FF0000"/>
                                      </p:to>
                                    </p:animClr>
                                    <p:animClr clrSpc="rgb" dir="cw">
                                      <p:cBhvr>
                                        <p:cTn id="99" dur="500" fill="hold"/>
                                        <p:tgtEl>
                                          <p:spTgt spid="16"/>
                                        </p:tgtEl>
                                        <p:attrNameLst>
                                          <p:attrName>fillcolor</p:attrName>
                                        </p:attrNameLst>
                                      </p:cBhvr>
                                      <p:to>
                                        <a:srgbClr val="FF0000"/>
                                      </p:to>
                                    </p:animClr>
                                    <p:set>
                                      <p:cBhvr>
                                        <p:cTn id="100" dur="500" fill="hold"/>
                                        <p:tgtEl>
                                          <p:spTgt spid="16"/>
                                        </p:tgtEl>
                                        <p:attrNameLst>
                                          <p:attrName>fill.type</p:attrName>
                                        </p:attrNameLst>
                                      </p:cBhvr>
                                      <p:to>
                                        <p:strVal val="solid"/>
                                      </p:to>
                                    </p:set>
                                    <p:set>
                                      <p:cBhvr>
                                        <p:cTn id="101" dur="500" fill="hold"/>
                                        <p:tgtEl>
                                          <p:spTgt spid="16"/>
                                        </p:tgtEl>
                                        <p:attrNameLst>
                                          <p:attrName>fill.on</p:attrName>
                                        </p:attrNameLst>
                                      </p:cBhvr>
                                      <p:to>
                                        <p:strVal val="true"/>
                                      </p:to>
                                    </p:set>
                                  </p:childTnLst>
                                </p:cTn>
                              </p:par>
                              <p:par>
                                <p:cTn id="102" presetID="19" presetClass="emph" presetSubtype="0" repeatCount="4000" fill="hold" grpId="3" nodeType="withEffect">
                                  <p:stCondLst>
                                    <p:cond delay="3500"/>
                                  </p:stCondLst>
                                  <p:childTnLst>
                                    <p:animClr clrSpc="rgb" dir="cw">
                                      <p:cBhvr override="childStyle">
                                        <p:cTn id="103" dur="500" fill="hold"/>
                                        <p:tgtEl>
                                          <p:spTgt spid="15"/>
                                        </p:tgtEl>
                                        <p:attrNameLst>
                                          <p:attrName>style.color</p:attrName>
                                        </p:attrNameLst>
                                      </p:cBhvr>
                                      <p:to>
                                        <a:srgbClr val="92D050"/>
                                      </p:to>
                                    </p:animClr>
                                    <p:animClr clrSpc="rgb" dir="cw">
                                      <p:cBhvr>
                                        <p:cTn id="104" dur="500" fill="hold"/>
                                        <p:tgtEl>
                                          <p:spTgt spid="15"/>
                                        </p:tgtEl>
                                        <p:attrNameLst>
                                          <p:attrName>fillcolor</p:attrName>
                                        </p:attrNameLst>
                                      </p:cBhvr>
                                      <p:to>
                                        <a:srgbClr val="92D050"/>
                                      </p:to>
                                    </p:animClr>
                                    <p:set>
                                      <p:cBhvr>
                                        <p:cTn id="105" dur="500" fill="hold"/>
                                        <p:tgtEl>
                                          <p:spTgt spid="15"/>
                                        </p:tgtEl>
                                        <p:attrNameLst>
                                          <p:attrName>fill.type</p:attrName>
                                        </p:attrNameLst>
                                      </p:cBhvr>
                                      <p:to>
                                        <p:strVal val="solid"/>
                                      </p:to>
                                    </p:set>
                                    <p:set>
                                      <p:cBhvr>
                                        <p:cTn id="106" dur="500" fill="hold"/>
                                        <p:tgtEl>
                                          <p:spTgt spid="15"/>
                                        </p:tgtEl>
                                        <p:attrNameLst>
                                          <p:attrName>fill.on</p:attrName>
                                        </p:attrNameLst>
                                      </p:cBhvr>
                                      <p:to>
                                        <p:strVal val="true"/>
                                      </p:to>
                                    </p:set>
                                  </p:childTnLst>
                                </p:cTn>
                              </p:par>
                              <p:par>
                                <p:cTn id="107" presetID="30" presetClass="emph" presetSubtype="0" fill="hold" grpId="2" nodeType="withEffect">
                                  <p:stCondLst>
                                    <p:cond delay="3500"/>
                                  </p:stCondLst>
                                  <p:childTnLst>
                                    <p:animClr clrSpc="hsl" dir="cw">
                                      <p:cBhvr override="childStyle">
                                        <p:cTn id="108" dur="500" fill="hold"/>
                                        <p:tgtEl>
                                          <p:spTgt spid="27"/>
                                        </p:tgtEl>
                                        <p:attrNameLst>
                                          <p:attrName>style.color</p:attrName>
                                        </p:attrNameLst>
                                      </p:cBhvr>
                                      <p:by>
                                        <p:hsl h="0" s="12549" l="25098"/>
                                      </p:by>
                                    </p:animClr>
                                    <p:animClr clrSpc="hsl" dir="cw">
                                      <p:cBhvr>
                                        <p:cTn id="109" dur="500" fill="hold"/>
                                        <p:tgtEl>
                                          <p:spTgt spid="27"/>
                                        </p:tgtEl>
                                        <p:attrNameLst>
                                          <p:attrName>fillcolor</p:attrName>
                                        </p:attrNameLst>
                                      </p:cBhvr>
                                      <p:by>
                                        <p:hsl h="0" s="12549" l="25098"/>
                                      </p:by>
                                    </p:animClr>
                                    <p:animClr clrSpc="hsl" dir="cw">
                                      <p:cBhvr>
                                        <p:cTn id="110" dur="500" fill="hold"/>
                                        <p:tgtEl>
                                          <p:spTgt spid="27"/>
                                        </p:tgtEl>
                                        <p:attrNameLst>
                                          <p:attrName>stroke.color</p:attrName>
                                        </p:attrNameLst>
                                      </p:cBhvr>
                                      <p:by>
                                        <p:hsl h="0" s="12549" l="25098"/>
                                      </p:by>
                                    </p:animClr>
                                    <p:set>
                                      <p:cBhvr>
                                        <p:cTn id="111" dur="500" fill="hold"/>
                                        <p:tgtEl>
                                          <p:spTgt spid="27"/>
                                        </p:tgtEl>
                                        <p:attrNameLst>
                                          <p:attrName>fill.type</p:attrName>
                                        </p:attrNameLst>
                                      </p:cBhvr>
                                      <p:to>
                                        <p:strVal val="solid"/>
                                      </p:to>
                                    </p:set>
                                  </p:childTnLst>
                                </p:cTn>
                              </p:par>
                              <p:par>
                                <p:cTn id="112" presetID="24" presetClass="emph" presetSubtype="0" fill="hold" grpId="4" nodeType="withEffect">
                                  <p:stCondLst>
                                    <p:cond delay="3500"/>
                                  </p:stCondLst>
                                  <p:childTnLst>
                                    <p:animClr clrSpc="hsl" dir="cw">
                                      <p:cBhvr override="childStyle">
                                        <p:cTn id="113" dur="500" fill="hold"/>
                                        <p:tgtEl>
                                          <p:spTgt spid="25"/>
                                        </p:tgtEl>
                                        <p:attrNameLst>
                                          <p:attrName>style.color</p:attrName>
                                        </p:attrNameLst>
                                      </p:cBhvr>
                                      <p:by>
                                        <p:hsl h="0" s="-12549" l="-25098"/>
                                      </p:by>
                                    </p:animClr>
                                    <p:animClr clrSpc="hsl" dir="cw">
                                      <p:cBhvr>
                                        <p:cTn id="114" dur="500" fill="hold"/>
                                        <p:tgtEl>
                                          <p:spTgt spid="25"/>
                                        </p:tgtEl>
                                        <p:attrNameLst>
                                          <p:attrName>fillcolor</p:attrName>
                                        </p:attrNameLst>
                                      </p:cBhvr>
                                      <p:by>
                                        <p:hsl h="0" s="-12549" l="-25098"/>
                                      </p:by>
                                    </p:animClr>
                                    <p:animClr clrSpc="hsl" dir="cw">
                                      <p:cBhvr>
                                        <p:cTn id="115" dur="500" fill="hold"/>
                                        <p:tgtEl>
                                          <p:spTgt spid="25"/>
                                        </p:tgtEl>
                                        <p:attrNameLst>
                                          <p:attrName>stroke.color</p:attrName>
                                        </p:attrNameLst>
                                      </p:cBhvr>
                                      <p:by>
                                        <p:hsl h="0" s="-12549" l="-25098"/>
                                      </p:by>
                                    </p:animClr>
                                    <p:set>
                                      <p:cBhvr>
                                        <p:cTn id="116"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17" restart="whenNotActive" fill="hold" evtFilter="cancelBubble" nodeType="interactiveSeq">
                <p:stCondLst>
                  <p:cond evt="onClick" delay="0">
                    <p:tgtEl>
                      <p:spTgt spid="34"/>
                    </p:tgtEl>
                  </p:cond>
                </p:stCondLst>
                <p:endSync evt="end" delay="0">
                  <p:rtn val="all"/>
                </p:endSync>
                <p:childTnLst>
                  <p:par>
                    <p:cTn id="118" fill="hold">
                      <p:stCondLst>
                        <p:cond delay="0"/>
                      </p:stCondLst>
                      <p:childTnLst>
                        <p:par>
                          <p:cTn id="119" fill="hold">
                            <p:stCondLst>
                              <p:cond delay="0"/>
                            </p:stCondLst>
                            <p:childTnLst>
                              <p:par>
                                <p:cTn id="120" presetID="24" presetClass="emph" presetSubtype="0" fill="hold" grpId="1" nodeType="clickEffect">
                                  <p:stCondLst>
                                    <p:cond delay="0"/>
                                  </p:stCondLst>
                                  <p:childTnLst>
                                    <p:animClr clrSpc="hsl" dir="cw">
                                      <p:cBhvr override="childStyle">
                                        <p:cTn id="121" dur="500" fill="hold"/>
                                        <p:tgtEl>
                                          <p:spTgt spid="34"/>
                                        </p:tgtEl>
                                        <p:attrNameLst>
                                          <p:attrName>style.color</p:attrName>
                                        </p:attrNameLst>
                                      </p:cBhvr>
                                      <p:by>
                                        <p:hsl h="0" s="-12549" l="-25098"/>
                                      </p:by>
                                    </p:animClr>
                                    <p:animClr clrSpc="hsl" dir="cw">
                                      <p:cBhvr>
                                        <p:cTn id="122" dur="500" fill="hold"/>
                                        <p:tgtEl>
                                          <p:spTgt spid="34"/>
                                        </p:tgtEl>
                                        <p:attrNameLst>
                                          <p:attrName>fillcolor</p:attrName>
                                        </p:attrNameLst>
                                      </p:cBhvr>
                                      <p:by>
                                        <p:hsl h="0" s="-12549" l="-25098"/>
                                      </p:by>
                                    </p:animClr>
                                    <p:animClr clrSpc="hsl" dir="cw">
                                      <p:cBhvr>
                                        <p:cTn id="123" dur="500" fill="hold"/>
                                        <p:tgtEl>
                                          <p:spTgt spid="34"/>
                                        </p:tgtEl>
                                        <p:attrNameLst>
                                          <p:attrName>stroke.color</p:attrName>
                                        </p:attrNameLst>
                                      </p:cBhvr>
                                      <p:by>
                                        <p:hsl h="0" s="-12549" l="-25098"/>
                                      </p:by>
                                    </p:animClr>
                                    <p:set>
                                      <p:cBhvr>
                                        <p:cTn id="124" dur="500" fill="hold"/>
                                        <p:tgtEl>
                                          <p:spTgt spid="34"/>
                                        </p:tgtEl>
                                        <p:attrNameLst>
                                          <p:attrName>fill.type</p:attrName>
                                        </p:attrNameLst>
                                      </p:cBhvr>
                                      <p:to>
                                        <p:strVal val="solid"/>
                                      </p:to>
                                    </p:set>
                                  </p:childTnLst>
                                </p:cTn>
                              </p:par>
                              <p:par>
                                <p:cTn id="125" presetID="19" presetClass="emph" presetSubtype="0" fill="hold" grpId="0" nodeType="withEffect">
                                  <p:stCondLst>
                                    <p:cond delay="0"/>
                                  </p:stCondLst>
                                  <p:childTnLst>
                                    <p:animClr clrSpc="rgb" dir="cw">
                                      <p:cBhvr override="childStyle">
                                        <p:cTn id="126" dur="500" fill="hold"/>
                                        <p:tgtEl>
                                          <p:spTgt spid="32"/>
                                        </p:tgtEl>
                                        <p:attrNameLst>
                                          <p:attrName>style.color</p:attrName>
                                        </p:attrNameLst>
                                      </p:cBhvr>
                                      <p:to>
                                        <a:schemeClr val="accent2"/>
                                      </p:to>
                                    </p:animClr>
                                    <p:animClr clrSpc="rgb" dir="cw">
                                      <p:cBhvr>
                                        <p:cTn id="127" dur="500" fill="hold"/>
                                        <p:tgtEl>
                                          <p:spTgt spid="32"/>
                                        </p:tgtEl>
                                        <p:attrNameLst>
                                          <p:attrName>fillcolor</p:attrName>
                                        </p:attrNameLst>
                                      </p:cBhvr>
                                      <p:to>
                                        <a:schemeClr val="accent2"/>
                                      </p:to>
                                    </p:animClr>
                                    <p:set>
                                      <p:cBhvr>
                                        <p:cTn id="128" dur="500" fill="hold"/>
                                        <p:tgtEl>
                                          <p:spTgt spid="32"/>
                                        </p:tgtEl>
                                        <p:attrNameLst>
                                          <p:attrName>fill.type</p:attrName>
                                        </p:attrNameLst>
                                      </p:cBhvr>
                                      <p:to>
                                        <p:strVal val="solid"/>
                                      </p:to>
                                    </p:set>
                                    <p:set>
                                      <p:cBhvr>
                                        <p:cTn id="129" dur="500" fill="hold"/>
                                        <p:tgtEl>
                                          <p:spTgt spid="32"/>
                                        </p:tgtEl>
                                        <p:attrNameLst>
                                          <p:attrName>fill.on</p:attrName>
                                        </p:attrNameLst>
                                      </p:cBhvr>
                                      <p:to>
                                        <p:strVal val="true"/>
                                      </p:to>
                                    </p:set>
                                  </p:childTnLst>
                                </p:cTn>
                              </p:par>
                              <p:par>
                                <p:cTn id="130" presetID="19" presetClass="emph" presetSubtype="0" fill="hold" grpId="1" nodeType="withEffect">
                                  <p:stCondLst>
                                    <p:cond delay="3000"/>
                                  </p:stCondLst>
                                  <p:childTnLst>
                                    <p:animClr clrSpc="rgb" dir="cw">
                                      <p:cBhvr override="childStyle">
                                        <p:cTn id="131" dur="500" fill="hold"/>
                                        <p:tgtEl>
                                          <p:spTgt spid="32"/>
                                        </p:tgtEl>
                                        <p:attrNameLst>
                                          <p:attrName>style.color</p:attrName>
                                        </p:attrNameLst>
                                      </p:cBhvr>
                                      <p:to>
                                        <a:srgbClr val="FF0000"/>
                                      </p:to>
                                    </p:animClr>
                                    <p:animClr clrSpc="rgb" dir="cw">
                                      <p:cBhvr>
                                        <p:cTn id="132" dur="500" fill="hold"/>
                                        <p:tgtEl>
                                          <p:spTgt spid="32"/>
                                        </p:tgtEl>
                                        <p:attrNameLst>
                                          <p:attrName>fillcolor</p:attrName>
                                        </p:attrNameLst>
                                      </p:cBhvr>
                                      <p:to>
                                        <a:srgbClr val="FF0000"/>
                                      </p:to>
                                    </p:animClr>
                                    <p:set>
                                      <p:cBhvr>
                                        <p:cTn id="133" dur="500" fill="hold"/>
                                        <p:tgtEl>
                                          <p:spTgt spid="32"/>
                                        </p:tgtEl>
                                        <p:attrNameLst>
                                          <p:attrName>fill.type</p:attrName>
                                        </p:attrNameLst>
                                      </p:cBhvr>
                                      <p:to>
                                        <p:strVal val="solid"/>
                                      </p:to>
                                    </p:set>
                                    <p:set>
                                      <p:cBhvr>
                                        <p:cTn id="134" dur="500" fill="hold"/>
                                        <p:tgtEl>
                                          <p:spTgt spid="32"/>
                                        </p:tgtEl>
                                        <p:attrNameLst>
                                          <p:attrName>fill.on</p:attrName>
                                        </p:attrNameLst>
                                      </p:cBhvr>
                                      <p:to>
                                        <p:strVal val="true"/>
                                      </p:to>
                                    </p:set>
                                  </p:childTnLst>
                                </p:cTn>
                              </p:par>
                              <p:par>
                                <p:cTn id="135" presetID="19" presetClass="emph" presetSubtype="0" repeatCount="4000" fill="hold" grpId="4" nodeType="withEffect">
                                  <p:stCondLst>
                                    <p:cond delay="3000"/>
                                  </p:stCondLst>
                                  <p:childTnLst>
                                    <p:animClr clrSpc="rgb" dir="cw">
                                      <p:cBhvr override="childStyle">
                                        <p:cTn id="136" dur="500" fill="hold"/>
                                        <p:tgtEl>
                                          <p:spTgt spid="15"/>
                                        </p:tgtEl>
                                        <p:attrNameLst>
                                          <p:attrName>style.color</p:attrName>
                                        </p:attrNameLst>
                                      </p:cBhvr>
                                      <p:to>
                                        <a:srgbClr val="92D050"/>
                                      </p:to>
                                    </p:animClr>
                                    <p:animClr clrSpc="rgb" dir="cw">
                                      <p:cBhvr>
                                        <p:cTn id="137" dur="500" fill="hold"/>
                                        <p:tgtEl>
                                          <p:spTgt spid="15"/>
                                        </p:tgtEl>
                                        <p:attrNameLst>
                                          <p:attrName>fillcolor</p:attrName>
                                        </p:attrNameLst>
                                      </p:cBhvr>
                                      <p:to>
                                        <a:srgbClr val="92D050"/>
                                      </p:to>
                                    </p:animClr>
                                    <p:set>
                                      <p:cBhvr>
                                        <p:cTn id="138" dur="500" fill="hold"/>
                                        <p:tgtEl>
                                          <p:spTgt spid="15"/>
                                        </p:tgtEl>
                                        <p:attrNameLst>
                                          <p:attrName>fill.type</p:attrName>
                                        </p:attrNameLst>
                                      </p:cBhvr>
                                      <p:to>
                                        <p:strVal val="solid"/>
                                      </p:to>
                                    </p:set>
                                    <p:set>
                                      <p:cBhvr>
                                        <p:cTn id="139" dur="500" fill="hold"/>
                                        <p:tgtEl>
                                          <p:spTgt spid="15"/>
                                        </p:tgtEl>
                                        <p:attrNameLst>
                                          <p:attrName>fill.on</p:attrName>
                                        </p:attrNameLst>
                                      </p:cBhvr>
                                      <p:to>
                                        <p:strVal val="true"/>
                                      </p:to>
                                    </p:set>
                                  </p:childTnLst>
                                </p:cTn>
                              </p:par>
                              <p:par>
                                <p:cTn id="140" presetID="30" presetClass="emph" presetSubtype="0" fill="hold" grpId="2" nodeType="withEffect">
                                  <p:stCondLst>
                                    <p:cond delay="3000"/>
                                  </p:stCondLst>
                                  <p:childTnLst>
                                    <p:animClr clrSpc="hsl" dir="cw">
                                      <p:cBhvr override="childStyle">
                                        <p:cTn id="141" dur="500" fill="hold"/>
                                        <p:tgtEl>
                                          <p:spTgt spid="34"/>
                                        </p:tgtEl>
                                        <p:attrNameLst>
                                          <p:attrName>style.color</p:attrName>
                                        </p:attrNameLst>
                                      </p:cBhvr>
                                      <p:by>
                                        <p:hsl h="0" s="12549" l="25098"/>
                                      </p:by>
                                    </p:animClr>
                                    <p:animClr clrSpc="hsl" dir="cw">
                                      <p:cBhvr>
                                        <p:cTn id="142" dur="500" fill="hold"/>
                                        <p:tgtEl>
                                          <p:spTgt spid="34"/>
                                        </p:tgtEl>
                                        <p:attrNameLst>
                                          <p:attrName>fillcolor</p:attrName>
                                        </p:attrNameLst>
                                      </p:cBhvr>
                                      <p:by>
                                        <p:hsl h="0" s="12549" l="25098"/>
                                      </p:by>
                                    </p:animClr>
                                    <p:animClr clrSpc="hsl" dir="cw">
                                      <p:cBhvr>
                                        <p:cTn id="143" dur="500" fill="hold"/>
                                        <p:tgtEl>
                                          <p:spTgt spid="34"/>
                                        </p:tgtEl>
                                        <p:attrNameLst>
                                          <p:attrName>stroke.color</p:attrName>
                                        </p:attrNameLst>
                                      </p:cBhvr>
                                      <p:by>
                                        <p:hsl h="0" s="12549" l="25098"/>
                                      </p:by>
                                    </p:animClr>
                                    <p:set>
                                      <p:cBhvr>
                                        <p:cTn id="144" dur="500" fill="hold"/>
                                        <p:tgtEl>
                                          <p:spTgt spid="34"/>
                                        </p:tgtEl>
                                        <p:attrNameLst>
                                          <p:attrName>fill.type</p:attrName>
                                        </p:attrNameLst>
                                      </p:cBhvr>
                                      <p:to>
                                        <p:strVal val="solid"/>
                                      </p:to>
                                    </p:set>
                                  </p:childTnLst>
                                </p:cTn>
                              </p:par>
                              <p:par>
                                <p:cTn id="145" presetID="24" presetClass="emph" presetSubtype="0" fill="hold" grpId="5" nodeType="withEffect">
                                  <p:stCondLst>
                                    <p:cond delay="3000"/>
                                  </p:stCondLst>
                                  <p:childTnLst>
                                    <p:animClr clrSpc="hsl" dir="cw">
                                      <p:cBhvr override="childStyle">
                                        <p:cTn id="146" dur="500" fill="hold"/>
                                        <p:tgtEl>
                                          <p:spTgt spid="25"/>
                                        </p:tgtEl>
                                        <p:attrNameLst>
                                          <p:attrName>style.color</p:attrName>
                                        </p:attrNameLst>
                                      </p:cBhvr>
                                      <p:by>
                                        <p:hsl h="0" s="-12549" l="-25098"/>
                                      </p:by>
                                    </p:animClr>
                                    <p:animClr clrSpc="hsl" dir="cw">
                                      <p:cBhvr>
                                        <p:cTn id="147" dur="500" fill="hold"/>
                                        <p:tgtEl>
                                          <p:spTgt spid="25"/>
                                        </p:tgtEl>
                                        <p:attrNameLst>
                                          <p:attrName>fillcolor</p:attrName>
                                        </p:attrNameLst>
                                      </p:cBhvr>
                                      <p:by>
                                        <p:hsl h="0" s="-12549" l="-25098"/>
                                      </p:by>
                                    </p:animClr>
                                    <p:animClr clrSpc="hsl" dir="cw">
                                      <p:cBhvr>
                                        <p:cTn id="148" dur="500" fill="hold"/>
                                        <p:tgtEl>
                                          <p:spTgt spid="25"/>
                                        </p:tgtEl>
                                        <p:attrNameLst>
                                          <p:attrName>stroke.color</p:attrName>
                                        </p:attrNameLst>
                                      </p:cBhvr>
                                      <p:by>
                                        <p:hsl h="0" s="-12549" l="-25098"/>
                                      </p:by>
                                    </p:animClr>
                                    <p:set>
                                      <p:cBhvr>
                                        <p:cTn id="149"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584942" y="3940373"/>
            <a:ext cx="93836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hỏi</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Cặp</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từ</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nào</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ấy</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được</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gọi</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là</a:t>
            </a:r>
            <a:r>
              <a:rPr lang="en-US" sz="2800" kern="1200" dirty="0">
                <a:solidFill>
                  <a:prstClr val="white"/>
                </a:solidFill>
                <a:latin typeface="Calibri" panose="020F0502020204030204"/>
                <a:ea typeface="+mn-ea"/>
                <a:cs typeface="+mn-cs"/>
              </a:rPr>
              <a:t>:</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804609"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104285" y="6116447"/>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schemeClr val="bg1"/>
                </a:solidFill>
                <a:effectLst/>
                <a:uLnTx/>
                <a:uFillTx/>
                <a:latin typeface="Calibri" panose="020F0502020204030204"/>
                <a:ea typeface="Tahoma" panose="020B0604030504040204" pitchFamily="34" charset="0"/>
                <a:cs typeface="Tahoma" panose="020B0604030504040204" pitchFamily="34" charset="0"/>
              </a:rPr>
              <a:t>Cặp</a:t>
            </a:r>
            <a:r>
              <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schemeClr val="bg1"/>
                </a:solidFill>
                <a:effectLst/>
                <a:uLnTx/>
                <a:uFillTx/>
                <a:latin typeface="Calibri" panose="020F0502020204030204"/>
                <a:ea typeface="Tahoma" panose="020B0604030504040204" pitchFamily="34" charset="0"/>
                <a:cs typeface="Tahoma" panose="020B0604030504040204" pitchFamily="34" charset="0"/>
              </a:rPr>
              <a:t>từ</a:t>
            </a:r>
            <a:r>
              <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schemeClr val="bg1"/>
                </a:solidFill>
                <a:effectLst/>
                <a:uLnTx/>
                <a:uFillTx/>
                <a:latin typeface="Calibri" panose="020F0502020204030204"/>
                <a:ea typeface="Tahoma" panose="020B0604030504040204" pitchFamily="34" charset="0"/>
                <a:cs typeface="Tahoma" panose="020B0604030504040204" pitchFamily="34" charset="0"/>
              </a:rPr>
              <a:t>hô</a:t>
            </a:r>
            <a:r>
              <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rPr>
              <a:t>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ứng</a:t>
            </a:r>
            <a:endPar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35571"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lang="en-US" sz="2000" kern="1200" dirty="0">
                <a:solidFill>
                  <a:srgbClr val="FFC000"/>
                </a:solidFill>
                <a:latin typeface="Calibri" panose="020F0502020204030204"/>
                <a:ea typeface="Tahoma" panose="020B0604030504040204" pitchFamily="34" charset="0"/>
                <a:cs typeface="Tahoma" panose="020B0604030504040204" pitchFamily="34" charset="0"/>
              </a:rPr>
              <a:t>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Cặp</a:t>
            </a:r>
            <a:r>
              <a:rPr lang="en-US" sz="2000" kern="1200" dirty="0">
                <a:solidFill>
                  <a:schemeClr val="bg1"/>
                </a:solidFill>
                <a:latin typeface="Calibri" panose="020F0502020204030204"/>
                <a:ea typeface="Tahoma" panose="020B0604030504040204" pitchFamily="34" charset="0"/>
                <a:cs typeface="Tahoma" panose="020B0604030504040204" pitchFamily="34" charset="0"/>
              </a:rPr>
              <a:t>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quan</a:t>
            </a:r>
            <a:r>
              <a:rPr lang="en-US" sz="2000" kern="1200" dirty="0">
                <a:solidFill>
                  <a:schemeClr val="bg1"/>
                </a:solidFill>
                <a:latin typeface="Calibri" panose="020F0502020204030204"/>
                <a:ea typeface="Tahoma" panose="020B0604030504040204" pitchFamily="34" charset="0"/>
                <a:cs typeface="Tahoma" panose="020B0604030504040204" pitchFamily="34" charset="0"/>
              </a:rPr>
              <a:t>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hệ</a:t>
            </a:r>
            <a:r>
              <a:rPr lang="en-US" sz="2000" kern="1200" dirty="0">
                <a:solidFill>
                  <a:schemeClr val="bg1"/>
                </a:solidFill>
                <a:latin typeface="Calibri" panose="020F0502020204030204"/>
                <a:ea typeface="Tahoma" panose="020B0604030504040204" pitchFamily="34" charset="0"/>
                <a:cs typeface="Tahoma" panose="020B0604030504040204" pitchFamily="34" charset="0"/>
              </a:rPr>
              <a:t>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từ</a:t>
            </a:r>
            <a:endPar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lang="en-US" sz="2000" kern="1200" dirty="0">
                <a:solidFill>
                  <a:prstClr val="white"/>
                </a:solidFill>
                <a:latin typeface="Calibri" panose="020F0502020204030204"/>
                <a:ea typeface="Tahoma" panose="020B0604030504040204" pitchFamily="34" charset="0"/>
                <a:cs typeface="Tahoma" panose="020B0604030504040204" pitchFamily="34" charset="0"/>
              </a:rPr>
              <a:t>Quan </a:t>
            </a:r>
            <a:r>
              <a:rPr lang="en-US" sz="2000" kern="1200" dirty="0" err="1">
                <a:solidFill>
                  <a:prstClr val="white"/>
                </a:solidFill>
                <a:latin typeface="Calibri" panose="020F0502020204030204"/>
                <a:ea typeface="Tahoma" panose="020B0604030504040204" pitchFamily="34" charset="0"/>
                <a:cs typeface="Tahoma" panose="020B0604030504040204" pitchFamily="34" charset="0"/>
              </a:rPr>
              <a:t>hệ</a:t>
            </a:r>
            <a:r>
              <a:rPr lang="en-US" sz="2000" kern="1200" dirty="0">
                <a:solidFill>
                  <a:prstClr val="white"/>
                </a:solidFill>
                <a:latin typeface="Calibri" panose="020F0502020204030204"/>
                <a:ea typeface="Tahoma" panose="020B0604030504040204" pitchFamily="34" charset="0"/>
                <a:cs typeface="Tahoma" panose="020B0604030504040204" pitchFamily="34" charset="0"/>
              </a:rPr>
              <a:t> </a:t>
            </a:r>
            <a:r>
              <a:rPr lang="en-US" sz="2000" kern="1200" dirty="0" err="1">
                <a:solidFill>
                  <a:prstClr val="white"/>
                </a:solidFill>
                <a:latin typeface="Calibri" panose="020F0502020204030204"/>
                <a:ea typeface="Tahoma" panose="020B0604030504040204" pitchFamily="34" charset="0"/>
                <a:cs typeface="Tahoma" panose="020B0604030504040204" pitchFamily="34" charset="0"/>
              </a:rPr>
              <a:t>từ</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6106809"/>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lang="en-US" sz="2000" kern="1200" dirty="0" err="1">
                <a:solidFill>
                  <a:prstClr val="white"/>
                </a:solidFill>
                <a:latin typeface="Calibri" panose="020F0502020204030204"/>
                <a:ea typeface="Tahoma" panose="020B0604030504040204" pitchFamily="34" charset="0"/>
                <a:cs typeface="Tahoma" panose="020B0604030504040204" pitchFamily="34" charset="0"/>
              </a:rPr>
              <a:t>Tất</a:t>
            </a:r>
            <a:r>
              <a:rPr lang="en-US" sz="2000" kern="1200" dirty="0">
                <a:solidFill>
                  <a:prstClr val="white"/>
                </a:solidFill>
                <a:latin typeface="Calibri" panose="020F0502020204030204"/>
                <a:ea typeface="Tahoma" panose="020B0604030504040204" pitchFamily="34" charset="0"/>
                <a:cs typeface="Tahoma" panose="020B0604030504040204" pitchFamily="34" charset="0"/>
              </a:rPr>
              <a:t> </a:t>
            </a:r>
            <a:r>
              <a:rPr lang="en-US" sz="2000" kern="1200" dirty="0" err="1">
                <a:solidFill>
                  <a:prstClr val="white"/>
                </a:solidFill>
                <a:latin typeface="Calibri" panose="020F0502020204030204"/>
                <a:ea typeface="Tahoma" panose="020B0604030504040204" pitchFamily="34" charset="0"/>
                <a:cs typeface="Tahoma" panose="020B0604030504040204" pitchFamily="34" charset="0"/>
              </a:rPr>
              <a:t>cả</a:t>
            </a:r>
            <a:r>
              <a:rPr lang="en-US" sz="2000" kern="1200" dirty="0">
                <a:solidFill>
                  <a:prstClr val="white"/>
                </a:solidFill>
                <a:latin typeface="Calibri" panose="020F0502020204030204"/>
                <a:ea typeface="Tahoma" panose="020B0604030504040204" pitchFamily="34" charset="0"/>
                <a:cs typeface="Tahoma" panose="020B0604030504040204" pitchFamily="34" charset="0"/>
              </a:rPr>
              <a:t> </a:t>
            </a:r>
            <a:r>
              <a:rPr lang="en-US" sz="2000" kern="1200" dirty="0" err="1">
                <a:solidFill>
                  <a:prstClr val="white"/>
                </a:solidFill>
                <a:latin typeface="Calibri" panose="020F0502020204030204"/>
                <a:ea typeface="Tahoma" panose="020B0604030504040204" pitchFamily="34" charset="0"/>
                <a:cs typeface="Tahoma" panose="020B0604030504040204" pitchFamily="34" charset="0"/>
              </a:rPr>
              <a:t>đáp</a:t>
            </a:r>
            <a:r>
              <a:rPr lang="en-US" sz="2000" kern="1200" dirty="0">
                <a:solidFill>
                  <a:prstClr val="white"/>
                </a:solidFill>
                <a:latin typeface="Calibri" panose="020F0502020204030204"/>
                <a:ea typeface="Tahoma" panose="020B0604030504040204" pitchFamily="34" charset="0"/>
                <a:cs typeface="Tahoma" panose="020B0604030504040204" pitchFamily="34" charset="0"/>
              </a:rPr>
              <a:t> </a:t>
            </a:r>
            <a:r>
              <a:rPr lang="en-US" sz="2000" kern="1200" dirty="0" err="1">
                <a:solidFill>
                  <a:prstClr val="white"/>
                </a:solidFill>
                <a:latin typeface="Calibri" panose="020F0502020204030204"/>
                <a:ea typeface="Tahoma" panose="020B0604030504040204" pitchFamily="34" charset="0"/>
                <a:cs typeface="Tahoma" panose="020B0604030504040204" pitchFamily="34" charset="0"/>
              </a:rPr>
              <a:t>án</a:t>
            </a:r>
            <a:r>
              <a:rPr lang="en-US" sz="2000" kern="1200" dirty="0">
                <a:solidFill>
                  <a:prstClr val="white"/>
                </a:solidFill>
                <a:latin typeface="Calibri" panose="020F0502020204030204"/>
                <a:ea typeface="Tahoma" panose="020B0604030504040204" pitchFamily="34" charset="0"/>
                <a:cs typeface="Tahoma" panose="020B0604030504040204" pitchFamily="34" charset="0"/>
              </a:rPr>
              <a:t> </a:t>
            </a:r>
            <a:r>
              <a:rPr lang="en-US" sz="2000" kern="1200" dirty="0" err="1">
                <a:solidFill>
                  <a:prstClr val="white"/>
                </a:solidFill>
                <a:latin typeface="Calibri" panose="020F0502020204030204"/>
                <a:ea typeface="Tahoma" panose="020B0604030504040204" pitchFamily="34" charset="0"/>
                <a:cs typeface="Tahoma" panose="020B0604030504040204" pitchFamily="34" charset="0"/>
              </a:rPr>
              <a:t>trên</a:t>
            </a:r>
            <a:r>
              <a:rPr lang="en-US" sz="2000" kern="1200" dirty="0">
                <a:solidFill>
                  <a:prstClr val="white"/>
                </a:solidFill>
                <a:latin typeface="Calibri" panose="020F0502020204030204"/>
                <a:ea typeface="Tahoma" panose="020B0604030504040204" pitchFamily="34" charset="0"/>
                <a:cs typeface="Tahoma" panose="020B0604030504040204" pitchFamily="34" charset="0"/>
              </a:rPr>
              <a:t> </a:t>
            </a:r>
            <a:r>
              <a:rPr lang="en-US" sz="2000" kern="1200" dirty="0" err="1">
                <a:solidFill>
                  <a:prstClr val="white"/>
                </a:solidFill>
                <a:latin typeface="Calibri" panose="020F0502020204030204"/>
                <a:ea typeface="Tahoma" panose="020B0604030504040204" pitchFamily="34" charset="0"/>
                <a:cs typeface="Tahoma" panose="020B0604030504040204" pitchFamily="34" charset="0"/>
              </a:rPr>
              <a:t>đều</a:t>
            </a:r>
            <a:r>
              <a:rPr lang="en-US" sz="2000" kern="1200" dirty="0">
                <a:solidFill>
                  <a:prstClr val="white"/>
                </a:solidFill>
                <a:latin typeface="Calibri" panose="020F0502020204030204"/>
                <a:ea typeface="Tahoma" panose="020B0604030504040204" pitchFamily="34" charset="0"/>
                <a:cs typeface="Tahoma" panose="020B0604030504040204" pitchFamily="34" charset="0"/>
              </a:rPr>
              <a:t> </a:t>
            </a:r>
            <a:r>
              <a:rPr lang="en-US" sz="2000" kern="1200" dirty="0" err="1">
                <a:solidFill>
                  <a:prstClr val="white"/>
                </a:solidFill>
                <a:latin typeface="Calibri" panose="020F0502020204030204"/>
                <a:ea typeface="Tahoma" panose="020B0604030504040204" pitchFamily="34" charset="0"/>
                <a:cs typeface="Tahoma" panose="020B0604030504040204" pitchFamily="34" charset="0"/>
              </a:rPr>
              <a:t>sai</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3717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271588" y="3909033"/>
            <a:ext cx="96970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hỏi</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Đâu</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không</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phải</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là</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cặp</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từ</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hô</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white"/>
                </a:solidFill>
                <a:effectLst/>
                <a:uLnTx/>
                <a:uFillTx/>
                <a:latin typeface="Calibri" panose="020F0502020204030204"/>
                <a:ea typeface="+mn-ea"/>
                <a:cs typeface="+mn-cs"/>
              </a:rPr>
              <a:t>ứng</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5202784"/>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kumimoji="0" lang="en-US" sz="2000" b="0" i="0" u="none" strike="noStrike" kern="1200" cap="none" spc="0" normalizeH="0" baseline="0" noProof="0" dirty="0" err="1">
                <a:ln>
                  <a:noFill/>
                </a:ln>
                <a:solidFill>
                  <a:schemeClr val="bg1"/>
                </a:solidFill>
                <a:effectLst/>
                <a:uLnTx/>
                <a:uFillTx/>
                <a:latin typeface="Calibri" panose="020F0502020204030204"/>
                <a:ea typeface="Tahoma" panose="020B0604030504040204" pitchFamily="34" charset="0"/>
                <a:cs typeface="Tahoma" panose="020B0604030504040204" pitchFamily="34" charset="0"/>
              </a:rPr>
              <a:t>không</a:t>
            </a:r>
            <a:r>
              <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schemeClr val="bg1"/>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schemeClr val="bg1"/>
                </a:solidFill>
                <a:effectLst/>
                <a:uLnTx/>
                <a:uFillTx/>
                <a:latin typeface="Calibri" panose="020F0502020204030204"/>
                <a:ea typeface="Tahoma" panose="020B0604030504040204" pitchFamily="34" charset="0"/>
                <a:cs typeface="Tahoma" panose="020B0604030504040204" pitchFamily="34" charset="0"/>
              </a:rPr>
              <a:t>mà</a:t>
            </a:r>
            <a:r>
              <a:rPr kumimoji="0" lang="en-US" sz="2000" b="0" i="0" u="none" strike="noStrike" kern="1200" cap="none" spc="0" normalizeH="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schemeClr val="bg1"/>
                </a:solidFill>
                <a:effectLst/>
                <a:uLnTx/>
                <a:uFillTx/>
                <a:latin typeface="Calibri" panose="020F0502020204030204"/>
                <a:ea typeface="Tahoma" panose="020B0604030504040204" pitchFamily="34" charset="0"/>
                <a:cs typeface="Tahoma" panose="020B0604030504040204" pitchFamily="34" charset="0"/>
              </a:rPr>
              <a:t>còn</a:t>
            </a:r>
            <a:endPar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8"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schemeClr val="bg1"/>
                </a:solidFill>
                <a:effectLst/>
                <a:uLnTx/>
                <a:uFillTx/>
                <a:latin typeface="Calibri" panose="020F0502020204030204"/>
                <a:ea typeface="Tahoma" panose="020B0604030504040204" pitchFamily="34" charset="0"/>
                <a:cs typeface="Tahoma" panose="020B0604030504040204" pitchFamily="34" charset="0"/>
              </a:rPr>
              <a:t>nào</a:t>
            </a:r>
            <a:r>
              <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rPr>
              <a:t> … </a:t>
            </a:r>
            <a:r>
              <a:rPr kumimoji="0" lang="en-US" sz="2000" b="0" i="0" u="none" strike="noStrike" kern="1200" cap="none" spc="0" normalizeH="0" baseline="0" noProof="0" dirty="0" err="1">
                <a:ln>
                  <a:noFill/>
                </a:ln>
                <a:solidFill>
                  <a:schemeClr val="bg1"/>
                </a:solidFill>
                <a:effectLst/>
                <a:uLnTx/>
                <a:uFillTx/>
                <a:latin typeface="Calibri" panose="020F0502020204030204"/>
                <a:ea typeface="Tahoma" panose="020B0604030504040204" pitchFamily="34" charset="0"/>
                <a:cs typeface="Tahoma" panose="020B0604030504040204" pitchFamily="34" charset="0"/>
              </a:rPr>
              <a:t>ấy</a:t>
            </a:r>
            <a:endPar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06332" y="5206931"/>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A. </a:t>
            </a:r>
            <a:r>
              <a:rPr lang="en-US" sz="2000" kern="1200" dirty="0" err="1">
                <a:solidFill>
                  <a:prstClr val="white"/>
                </a:solidFill>
                <a:latin typeface="Calibri" panose="020F0502020204030204"/>
                <a:ea typeface="Tahoma" panose="020B0604030504040204" pitchFamily="34" charset="0"/>
                <a:cs typeface="Tahoma" panose="020B0604030504040204" pitchFamily="34" charset="0"/>
              </a:rPr>
              <a:t>sao</a:t>
            </a:r>
            <a:r>
              <a:rPr lang="en-US" sz="2000" kern="1200" dirty="0">
                <a:solidFill>
                  <a:prstClr val="white"/>
                </a:solidFill>
                <a:latin typeface="Calibri" panose="020F0502020204030204"/>
                <a:ea typeface="Tahoma" panose="020B0604030504040204" pitchFamily="34" charset="0"/>
                <a:cs typeface="Tahoma" panose="020B0604030504040204" pitchFamily="34" charset="0"/>
              </a:rPr>
              <a:t> … </a:t>
            </a:r>
            <a:r>
              <a:rPr lang="en-US" sz="2000" kern="1200" dirty="0" err="1">
                <a:solidFill>
                  <a:prstClr val="white"/>
                </a:solidFill>
                <a:latin typeface="Calibri" panose="020F0502020204030204"/>
                <a:ea typeface="Tahoma" panose="020B0604030504040204" pitchFamily="34" charset="0"/>
                <a:cs typeface="Tahoma" panose="020B0604030504040204" pitchFamily="34" charset="0"/>
              </a:rPr>
              <a:t>vậy</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rPr>
              <a:t>bao </a:t>
            </a:r>
            <a:r>
              <a:rPr kumimoji="0" lang="en-US" sz="2000" b="0" i="0" u="none" strike="noStrike" kern="1200" cap="none" spc="0" normalizeH="0" baseline="0" noProof="0" dirty="0" err="1">
                <a:ln>
                  <a:noFill/>
                </a:ln>
                <a:solidFill>
                  <a:schemeClr val="bg1"/>
                </a:solidFill>
                <a:effectLst/>
                <a:uLnTx/>
                <a:uFillTx/>
                <a:latin typeface="Calibri" panose="020F0502020204030204"/>
                <a:ea typeface="Tahoma" panose="020B0604030504040204" pitchFamily="34" charset="0"/>
                <a:cs typeface="Tahoma" panose="020B0604030504040204" pitchFamily="34" charset="0"/>
              </a:rPr>
              <a:t>nhiêu</a:t>
            </a:r>
            <a:r>
              <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rPr>
              <a:t> … </a:t>
            </a:r>
            <a:r>
              <a:rPr kumimoji="0" lang="en-US" sz="2000" b="0" i="0" u="none" strike="noStrike" kern="1200" cap="none" spc="0" normalizeH="0" baseline="0" noProof="0" dirty="0" err="1">
                <a:ln>
                  <a:noFill/>
                </a:ln>
                <a:solidFill>
                  <a:schemeClr val="bg1"/>
                </a:solidFill>
                <a:effectLst/>
                <a:uLnTx/>
                <a:uFillTx/>
                <a:latin typeface="Calibri" panose="020F0502020204030204"/>
                <a:ea typeface="Tahoma" panose="020B0604030504040204" pitchFamily="34" charset="0"/>
                <a:cs typeface="Tahoma" panose="020B0604030504040204" pitchFamily="34" charset="0"/>
              </a:rPr>
              <a:t>bấy</a:t>
            </a:r>
            <a:r>
              <a:rPr kumimoji="0" lang="en-US" sz="2000" b="0" i="0" u="none" strike="noStrike" kern="1200" cap="none" spc="0" normalizeH="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schemeClr val="bg1"/>
                </a:solidFill>
                <a:effectLst/>
                <a:uLnTx/>
                <a:uFillTx/>
                <a:latin typeface="Calibri" panose="020F0502020204030204"/>
                <a:ea typeface="Tahoma" panose="020B0604030504040204" pitchFamily="34" charset="0"/>
                <a:cs typeface="Tahoma" panose="020B0604030504040204" pitchFamily="34" charset="0"/>
              </a:rPr>
              <a:t>nhiêu</a:t>
            </a:r>
            <a:endParaRPr kumimoji="0" lang="en-US" sz="2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1707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C01B56-DA3A-41A9-AE57-D9F13F2E19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04151" y="3804354"/>
            <a:ext cx="9383697" cy="954107"/>
          </a:xfrm>
          <a:prstGeom prst="rect">
            <a:avLst/>
          </a:prstGeom>
          <a:noFill/>
        </p:spPr>
        <p:txBody>
          <a:bodyPr wrap="square" rtlCol="0">
            <a:spAutoFit/>
          </a:bodyPr>
          <a:lstStyle/>
          <a:p>
            <a:pPr lvl="0">
              <a:buClrTx/>
              <a:defRPr/>
            </a:pPr>
            <a:r>
              <a:rPr lang="en-US" sz="3200" kern="1200" dirty="0" err="1">
                <a:solidFill>
                  <a:prstClr val="white"/>
                </a:solidFill>
                <a:latin typeface="Calibri" panose="020F0502020204030204"/>
                <a:ea typeface="+mn-ea"/>
              </a:rPr>
              <a:t>Câu</a:t>
            </a:r>
            <a:r>
              <a:rPr lang="en-US" sz="3200" kern="1200" dirty="0">
                <a:solidFill>
                  <a:prstClr val="white"/>
                </a:solidFill>
                <a:latin typeface="Calibri" panose="020F0502020204030204"/>
                <a:ea typeface="+mn-ea"/>
              </a:rPr>
              <a:t> </a:t>
            </a:r>
            <a:r>
              <a:rPr lang="en-US" sz="3200" kern="1200" dirty="0" err="1">
                <a:solidFill>
                  <a:prstClr val="white"/>
                </a:solidFill>
                <a:latin typeface="Calibri" panose="020F0502020204030204"/>
                <a:ea typeface="+mn-ea"/>
              </a:rPr>
              <a:t>hỏi</a:t>
            </a:r>
            <a:r>
              <a:rPr lang="en-US" sz="3200" kern="1200" dirty="0">
                <a:solidFill>
                  <a:prstClr val="white"/>
                </a:solidFill>
                <a:latin typeface="Calibri" panose="020F0502020204030204"/>
                <a:ea typeface="+mn-ea"/>
              </a:rPr>
              <a:t> : </a:t>
            </a:r>
            <a:r>
              <a:rPr lang="en-US" sz="3200" kern="1200" dirty="0" err="1">
                <a:solidFill>
                  <a:prstClr val="white"/>
                </a:solidFill>
                <a:latin typeface="Calibri" panose="020F0502020204030204"/>
                <a:ea typeface="+mn-ea"/>
              </a:rPr>
              <a:t>Có</a:t>
            </a:r>
            <a:r>
              <a:rPr lang="en-US" sz="3200" kern="1200" dirty="0">
                <a:solidFill>
                  <a:prstClr val="white"/>
                </a:solidFill>
                <a:latin typeface="Calibri" panose="020F0502020204030204"/>
                <a:ea typeface="+mn-ea"/>
              </a:rPr>
              <a:t> </a:t>
            </a:r>
            <a:r>
              <a:rPr lang="en-US" sz="3200" kern="1200" dirty="0" err="1">
                <a:solidFill>
                  <a:prstClr val="white"/>
                </a:solidFill>
                <a:latin typeface="Calibri" panose="020F0502020204030204"/>
                <a:ea typeface="+mn-ea"/>
              </a:rPr>
              <a:t>thể</a:t>
            </a:r>
            <a:r>
              <a:rPr lang="en-US" sz="3200" kern="1200" dirty="0">
                <a:solidFill>
                  <a:prstClr val="white"/>
                </a:solidFill>
                <a:latin typeface="Calibri" panose="020F0502020204030204"/>
                <a:ea typeface="+mn-ea"/>
              </a:rPr>
              <a:t> </a:t>
            </a:r>
            <a:r>
              <a:rPr lang="en-US" sz="3200" kern="1200" dirty="0" err="1">
                <a:solidFill>
                  <a:prstClr val="white"/>
                </a:solidFill>
                <a:latin typeface="Calibri" panose="020F0502020204030204"/>
                <a:ea typeface="+mn-ea"/>
              </a:rPr>
              <a:t>nối</a:t>
            </a:r>
            <a:r>
              <a:rPr lang="en-US" sz="3200" kern="1200" dirty="0">
                <a:solidFill>
                  <a:prstClr val="white"/>
                </a:solidFill>
                <a:latin typeface="Calibri" panose="020F0502020204030204"/>
                <a:ea typeface="+mn-ea"/>
              </a:rPr>
              <a:t> </a:t>
            </a:r>
            <a:r>
              <a:rPr lang="en-US" sz="3200" kern="1200" dirty="0" err="1">
                <a:solidFill>
                  <a:prstClr val="white"/>
                </a:solidFill>
                <a:latin typeface="Calibri" panose="020F0502020204030204"/>
                <a:ea typeface="+mn-ea"/>
              </a:rPr>
              <a:t>các</a:t>
            </a:r>
            <a:r>
              <a:rPr lang="en-US" sz="3200" kern="1200" dirty="0">
                <a:solidFill>
                  <a:prstClr val="white"/>
                </a:solidFill>
                <a:latin typeface="Calibri" panose="020F0502020204030204"/>
                <a:ea typeface="+mn-ea"/>
              </a:rPr>
              <a:t> </a:t>
            </a:r>
            <a:r>
              <a:rPr lang="en-US" sz="3200" kern="1200" dirty="0" err="1">
                <a:solidFill>
                  <a:prstClr val="white"/>
                </a:solidFill>
                <a:latin typeface="Calibri" panose="020F0502020204030204"/>
                <a:ea typeface="+mn-ea"/>
              </a:rPr>
              <a:t>vế</a:t>
            </a:r>
            <a:r>
              <a:rPr lang="en-US" sz="3200" kern="1200" dirty="0">
                <a:solidFill>
                  <a:prstClr val="white"/>
                </a:solidFill>
                <a:latin typeface="Calibri" panose="020F0502020204030204"/>
                <a:ea typeface="+mn-ea"/>
              </a:rPr>
              <a:t> </a:t>
            </a:r>
            <a:r>
              <a:rPr lang="en-US" sz="3200" kern="1200" dirty="0" err="1">
                <a:solidFill>
                  <a:prstClr val="white"/>
                </a:solidFill>
                <a:latin typeface="Calibri" panose="020F0502020204030204"/>
                <a:ea typeface="+mn-ea"/>
              </a:rPr>
              <a:t>câu</a:t>
            </a:r>
            <a:r>
              <a:rPr lang="en-US" sz="3200" kern="1200" dirty="0">
                <a:solidFill>
                  <a:prstClr val="white"/>
                </a:solidFill>
                <a:latin typeface="Calibri" panose="020F0502020204030204"/>
                <a:ea typeface="+mn-ea"/>
              </a:rPr>
              <a:t> </a:t>
            </a:r>
            <a:r>
              <a:rPr lang="en-US" sz="3200" kern="1200" dirty="0" err="1">
                <a:solidFill>
                  <a:prstClr val="white"/>
                </a:solidFill>
                <a:latin typeface="Calibri" panose="020F0502020204030204"/>
                <a:ea typeface="+mn-ea"/>
              </a:rPr>
              <a:t>ghép</a:t>
            </a:r>
            <a:r>
              <a:rPr lang="en-US" sz="3200" kern="1200" dirty="0">
                <a:solidFill>
                  <a:prstClr val="white"/>
                </a:solidFill>
                <a:latin typeface="Calibri" panose="020F0502020204030204"/>
                <a:ea typeface="+mn-ea"/>
              </a:rPr>
              <a:t> </a:t>
            </a:r>
            <a:r>
              <a:rPr lang="en-US" sz="3200" kern="1200" dirty="0" err="1">
                <a:solidFill>
                  <a:prstClr val="white"/>
                </a:solidFill>
                <a:latin typeface="Calibri" panose="020F0502020204030204"/>
                <a:ea typeface="+mn-ea"/>
              </a:rPr>
              <a:t>bằng</a:t>
            </a:r>
            <a:r>
              <a:rPr lang="en-US" sz="3200" kern="1200" dirty="0">
                <a:solidFill>
                  <a:prstClr val="white"/>
                </a:solidFill>
                <a:latin typeface="Calibri" panose="020F0502020204030204"/>
                <a:ea typeface="+mn-ea"/>
              </a:rPr>
              <a:t> </a:t>
            </a:r>
            <a:r>
              <a:rPr lang="en-US" sz="3200" kern="1200" dirty="0" err="1">
                <a:solidFill>
                  <a:prstClr val="white"/>
                </a:solidFill>
                <a:latin typeface="Calibri" panose="020F0502020204030204"/>
                <a:ea typeface="+mn-ea"/>
              </a:rPr>
              <a:t>cách</a:t>
            </a:r>
            <a:r>
              <a:rPr lang="en-US" sz="3200" kern="1200" dirty="0">
                <a:solidFill>
                  <a:prstClr val="white"/>
                </a:solidFill>
                <a:latin typeface="Calibri" panose="020F0502020204030204"/>
                <a:ea typeface="+mn-ea"/>
              </a:rPr>
              <a:t> </a:t>
            </a:r>
            <a:r>
              <a:rPr lang="en-US" sz="3200" kern="1200" dirty="0" err="1">
                <a:solidFill>
                  <a:prstClr val="white"/>
                </a:solidFill>
                <a:latin typeface="Calibri" panose="020F0502020204030204"/>
                <a:ea typeface="+mn-ea"/>
              </a:rPr>
              <a:t>nào</a:t>
            </a:r>
            <a:r>
              <a:rPr lang="en-US" sz="3200" kern="1200" dirty="0">
                <a:solidFill>
                  <a:prstClr val="white"/>
                </a:solidFill>
                <a:latin typeface="Calibri" panose="020F0502020204030204"/>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ang d">
            <a:extLst>
              <a:ext uri="{FF2B5EF4-FFF2-40B4-BE49-F238E27FC236}">
                <a16:creationId xmlns:a16="http://schemas.microsoft.com/office/drawing/2014/main" id="{D0E6AFB4-275F-4728-9A13-27E00F9EA3A2}"/>
              </a:ext>
            </a:extLst>
          </p:cNvPr>
          <p:cNvSpPr/>
          <p:nvPr/>
        </p:nvSpPr>
        <p:spPr>
          <a:xfrm flipH="1">
            <a:off x="6135895"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6435571" y="6060424"/>
            <a:ext cx="4650419" cy="400110"/>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Tất</a:t>
            </a:r>
            <a:r>
              <a:rPr lang="en-US" sz="2000" kern="1200" dirty="0">
                <a:solidFill>
                  <a:schemeClr val="bg1"/>
                </a:solidFill>
                <a:latin typeface="Calibri" panose="020F0502020204030204"/>
                <a:ea typeface="Tahoma" panose="020B0604030504040204" pitchFamily="34" charset="0"/>
                <a:cs typeface="Tahoma" panose="020B0604030504040204" pitchFamily="34" charset="0"/>
              </a:rPr>
              <a:t>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cả</a:t>
            </a:r>
            <a:r>
              <a:rPr lang="en-US" sz="2000" kern="1200" dirty="0">
                <a:solidFill>
                  <a:schemeClr val="bg1"/>
                </a:solidFill>
                <a:latin typeface="Calibri" panose="020F0502020204030204"/>
                <a:ea typeface="Tahoma" panose="020B0604030504040204" pitchFamily="34" charset="0"/>
                <a:cs typeface="Tahoma" panose="020B0604030504040204" pitchFamily="34" charset="0"/>
              </a:rPr>
              <a:t>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đáp</a:t>
            </a:r>
            <a:r>
              <a:rPr lang="en-US" sz="2000" kern="1200" dirty="0">
                <a:solidFill>
                  <a:schemeClr val="bg1"/>
                </a:solidFill>
                <a:latin typeface="Calibri" panose="020F0502020204030204"/>
                <a:ea typeface="Tahoma" panose="020B0604030504040204" pitchFamily="34" charset="0"/>
                <a:cs typeface="Tahoma" panose="020B0604030504040204" pitchFamily="34" charset="0"/>
              </a:rPr>
              <a:t>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án</a:t>
            </a:r>
            <a:r>
              <a:rPr lang="en-US" sz="2000" kern="1200" dirty="0">
                <a:solidFill>
                  <a:schemeClr val="bg1"/>
                </a:solidFill>
                <a:latin typeface="Calibri" panose="020F0502020204030204"/>
                <a:ea typeface="Tahoma" panose="020B0604030504040204" pitchFamily="34" charset="0"/>
                <a:cs typeface="Tahoma" panose="020B0604030504040204" pitchFamily="34" charset="0"/>
              </a:rPr>
              <a:t>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trên</a:t>
            </a:r>
            <a:r>
              <a:rPr lang="en-US" sz="2000" kern="1200" dirty="0">
                <a:solidFill>
                  <a:schemeClr val="bg1"/>
                </a:solidFill>
                <a:latin typeface="Calibri" panose="020F0502020204030204"/>
                <a:ea typeface="Tahoma" panose="020B0604030504040204" pitchFamily="34" charset="0"/>
                <a:cs typeface="Tahoma" panose="020B0604030504040204" pitchFamily="34" charset="0"/>
              </a:rPr>
              <a:t> </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35571" y="5197161"/>
            <a:ext cx="4650419" cy="400110"/>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lang="en-US" sz="2000" kern="1200" dirty="0" err="1">
                <a:solidFill>
                  <a:prstClr val="white"/>
                </a:solidFill>
                <a:latin typeface="Calibri" panose="020F0502020204030204"/>
                <a:ea typeface="Tahoma" panose="020B0604030504040204" pitchFamily="34" charset="0"/>
                <a:cs typeface="Tahoma" panose="020B0604030504040204" pitchFamily="34" charset="0"/>
              </a:rPr>
              <a:t>Nối</a:t>
            </a:r>
            <a:r>
              <a:rPr lang="en-US" sz="2000" kern="1200" dirty="0">
                <a:solidFill>
                  <a:prstClr val="white"/>
                </a:solidFill>
                <a:latin typeface="Calibri" panose="020F0502020204030204"/>
                <a:ea typeface="Tahoma" panose="020B0604030504040204" pitchFamily="34" charset="0"/>
                <a:cs typeface="Tahoma" panose="020B0604030504040204" pitchFamily="34" charset="0"/>
              </a:rPr>
              <a:t> </a:t>
            </a:r>
            <a:r>
              <a:rPr lang="en-US" sz="2000" kern="1200" dirty="0" err="1">
                <a:solidFill>
                  <a:prstClr val="white"/>
                </a:solidFill>
                <a:latin typeface="Calibri" panose="020F0502020204030204"/>
                <a:ea typeface="Tahoma" panose="020B0604030504040204" pitchFamily="34" charset="0"/>
                <a:cs typeface="Tahoma" panose="020B0604030504040204" pitchFamily="34" charset="0"/>
              </a:rPr>
              <a:t>bằng</a:t>
            </a:r>
            <a:r>
              <a:rPr lang="en-US" sz="2000" kern="1200" dirty="0">
                <a:solidFill>
                  <a:prstClr val="white"/>
                </a:solidFill>
                <a:latin typeface="Calibri" panose="020F0502020204030204"/>
                <a:ea typeface="Tahoma" panose="020B0604030504040204" pitchFamily="34" charset="0"/>
                <a:cs typeface="Tahoma" panose="020B0604030504040204" pitchFamily="34" charset="0"/>
              </a:rPr>
              <a:t> </a:t>
            </a:r>
            <a:r>
              <a:rPr lang="en-US" sz="2000" kern="1200" dirty="0" err="1">
                <a:solidFill>
                  <a:prstClr val="white"/>
                </a:solidFill>
                <a:latin typeface="Calibri" panose="020F0502020204030204"/>
                <a:ea typeface="Tahoma" panose="020B0604030504040204" pitchFamily="34" charset="0"/>
                <a:cs typeface="Tahoma" panose="020B0604030504040204" pitchFamily="34" charset="0"/>
              </a:rPr>
              <a:t>quan</a:t>
            </a:r>
            <a:r>
              <a:rPr lang="en-US" sz="2000" kern="1200" dirty="0">
                <a:solidFill>
                  <a:prstClr val="white"/>
                </a:solidFill>
                <a:latin typeface="Calibri" panose="020F0502020204030204"/>
                <a:ea typeface="Tahoma" panose="020B0604030504040204" pitchFamily="34" charset="0"/>
                <a:cs typeface="Tahoma" panose="020B0604030504040204" pitchFamily="34" charset="0"/>
              </a:rPr>
              <a:t> </a:t>
            </a:r>
            <a:r>
              <a:rPr lang="en-US" sz="2000" kern="1200" dirty="0" err="1">
                <a:solidFill>
                  <a:prstClr val="white"/>
                </a:solidFill>
                <a:latin typeface="Calibri" panose="020F0502020204030204"/>
                <a:ea typeface="Tahoma" panose="020B0604030504040204" pitchFamily="34" charset="0"/>
                <a:cs typeface="Tahoma" panose="020B0604030504040204" pitchFamily="34" charset="0"/>
              </a:rPr>
              <a:t>hệ</a:t>
            </a:r>
            <a:r>
              <a:rPr lang="en-US" sz="2000" kern="1200" dirty="0">
                <a:solidFill>
                  <a:prstClr val="white"/>
                </a:solidFill>
                <a:latin typeface="Calibri" panose="020F0502020204030204"/>
                <a:ea typeface="Tahoma" panose="020B0604030504040204" pitchFamily="34" charset="0"/>
                <a:cs typeface="Tahoma" panose="020B0604030504040204" pitchFamily="34" charset="0"/>
              </a:rPr>
              <a:t> </a:t>
            </a:r>
            <a:r>
              <a:rPr lang="en-US" sz="2000" kern="1200" dirty="0" err="1">
                <a:solidFill>
                  <a:prstClr val="white"/>
                </a:solidFill>
                <a:latin typeface="Calibri" panose="020F0502020204030204"/>
                <a:ea typeface="Tahoma" panose="020B0604030504040204" pitchFamily="34" charset="0"/>
                <a:cs typeface="Tahoma" panose="020B0604030504040204" pitchFamily="34" charset="0"/>
              </a:rPr>
              <a:t>từ</a:t>
            </a: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Nối</a:t>
            </a:r>
            <a:r>
              <a:rPr lang="en-US" sz="2000" kern="1200" dirty="0">
                <a:solidFill>
                  <a:schemeClr val="bg1"/>
                </a:solidFill>
                <a:latin typeface="Calibri" panose="020F0502020204030204"/>
                <a:ea typeface="Tahoma" panose="020B0604030504040204" pitchFamily="34" charset="0"/>
                <a:cs typeface="Tahoma" panose="020B0604030504040204" pitchFamily="34" charset="0"/>
              </a:rPr>
              <a:t>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trực</a:t>
            </a:r>
            <a:r>
              <a:rPr lang="en-US" sz="2000" kern="1200" dirty="0">
                <a:solidFill>
                  <a:schemeClr val="bg1"/>
                </a:solidFill>
                <a:latin typeface="Calibri" panose="020F0502020204030204"/>
                <a:ea typeface="Tahoma" panose="020B0604030504040204" pitchFamily="34" charset="0"/>
                <a:cs typeface="Tahoma" panose="020B0604030504040204" pitchFamily="34" charset="0"/>
              </a:rPr>
              <a:t>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tiếp</a:t>
            </a:r>
            <a:r>
              <a:rPr lang="en-US" sz="2000" kern="1200" dirty="0">
                <a:solidFill>
                  <a:schemeClr val="bg1"/>
                </a:solidFill>
                <a:latin typeface="Calibri" panose="020F0502020204030204"/>
                <a:ea typeface="Tahoma" panose="020B0604030504040204" pitchFamily="34" charset="0"/>
                <a:cs typeface="Tahoma" panose="020B0604030504040204" pitchFamily="34" charset="0"/>
              </a:rPr>
              <a:t>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bằng</a:t>
            </a:r>
            <a:r>
              <a:rPr lang="en-US" sz="2000" kern="1200" dirty="0">
                <a:solidFill>
                  <a:schemeClr val="bg1"/>
                </a:solidFill>
                <a:latin typeface="Calibri" panose="020F0502020204030204"/>
                <a:ea typeface="Tahoma" panose="020B0604030504040204" pitchFamily="34" charset="0"/>
                <a:cs typeface="Tahoma" panose="020B0604030504040204" pitchFamily="34" charset="0"/>
              </a:rPr>
              <a:t>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dấu</a:t>
            </a:r>
            <a:r>
              <a:rPr lang="en-US" sz="2000" kern="1200" dirty="0">
                <a:solidFill>
                  <a:schemeClr val="bg1"/>
                </a:solidFill>
                <a:latin typeface="Calibri" panose="020F0502020204030204"/>
                <a:ea typeface="Tahoma" panose="020B0604030504040204" pitchFamily="34" charset="0"/>
                <a:cs typeface="Tahoma" panose="020B0604030504040204" pitchFamily="34" charset="0"/>
              </a:rPr>
              <a:t>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câu</a:t>
            </a: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1106008" y="6060424"/>
            <a:ext cx="4650419" cy="400110"/>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Nối</a:t>
            </a:r>
            <a:r>
              <a:rPr lang="en-US" sz="2000" kern="1200" dirty="0">
                <a:solidFill>
                  <a:schemeClr val="bg1"/>
                </a:solidFill>
                <a:latin typeface="Calibri" panose="020F0502020204030204"/>
                <a:ea typeface="Tahoma" panose="020B0604030504040204" pitchFamily="34" charset="0"/>
                <a:cs typeface="Tahoma" panose="020B0604030504040204" pitchFamily="34" charset="0"/>
              </a:rPr>
              <a:t>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bằng</a:t>
            </a:r>
            <a:r>
              <a:rPr lang="en-US" sz="2000" kern="1200" dirty="0">
                <a:solidFill>
                  <a:schemeClr val="bg1"/>
                </a:solidFill>
                <a:latin typeface="Calibri" panose="020F0502020204030204"/>
                <a:ea typeface="Tahoma" panose="020B0604030504040204" pitchFamily="34" charset="0"/>
                <a:cs typeface="Tahoma" panose="020B0604030504040204" pitchFamily="34" charset="0"/>
              </a:rPr>
              <a:t>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cặp</a:t>
            </a:r>
            <a:r>
              <a:rPr lang="en-US" sz="2000" kern="1200" dirty="0">
                <a:solidFill>
                  <a:schemeClr val="bg1"/>
                </a:solidFill>
                <a:latin typeface="Calibri" panose="020F0502020204030204"/>
                <a:ea typeface="Tahoma" panose="020B0604030504040204" pitchFamily="34" charset="0"/>
                <a:cs typeface="Tahoma" panose="020B0604030504040204" pitchFamily="34" charset="0"/>
              </a:rPr>
              <a:t>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từ</a:t>
            </a:r>
            <a:r>
              <a:rPr lang="en-US" sz="2000" kern="1200" dirty="0">
                <a:solidFill>
                  <a:schemeClr val="bg1"/>
                </a:solidFill>
                <a:latin typeface="Calibri" panose="020F0502020204030204"/>
                <a:ea typeface="Tahoma" panose="020B0604030504040204" pitchFamily="34" charset="0"/>
                <a:cs typeface="Tahoma" panose="020B0604030504040204" pitchFamily="34" charset="0"/>
              </a:rPr>
              <a:t>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hô</a:t>
            </a:r>
            <a:r>
              <a:rPr lang="en-US" sz="2000" kern="1200" dirty="0">
                <a:solidFill>
                  <a:schemeClr val="bg1"/>
                </a:solidFill>
                <a:latin typeface="Calibri" panose="020F0502020204030204"/>
                <a:ea typeface="Tahoma" panose="020B0604030504040204" pitchFamily="34" charset="0"/>
                <a:cs typeface="Tahoma" panose="020B0604030504040204" pitchFamily="34" charset="0"/>
              </a:rPr>
              <a:t> </a:t>
            </a:r>
            <a:r>
              <a:rPr lang="en-US" sz="2000" kern="1200" dirty="0" err="1">
                <a:solidFill>
                  <a:schemeClr val="bg1"/>
                </a:solidFill>
                <a:latin typeface="Calibri" panose="020F0502020204030204"/>
                <a:ea typeface="Tahoma" panose="020B0604030504040204" pitchFamily="34" charset="0"/>
                <a:cs typeface="Tahoma" panose="020B0604030504040204" pitchFamily="34" charset="0"/>
              </a:rPr>
              <a:t>ứng</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18524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47"/>
        <p:cNvGrpSpPr/>
        <p:nvPr/>
      </p:nvGrpSpPr>
      <p:grpSpPr>
        <a:xfrm>
          <a:off x="0" y="0"/>
          <a:ext cx="0" cy="0"/>
          <a:chOff x="0" y="0"/>
          <a:chExt cx="0" cy="0"/>
        </a:xfrm>
      </p:grpSpPr>
      <p:sp>
        <p:nvSpPr>
          <p:cNvPr id="3448" name="Google Shape;3448;p25"/>
          <p:cNvSpPr txBox="1">
            <a:spLocks noGrp="1"/>
          </p:cNvSpPr>
          <p:nvPr>
            <p:ph type="title"/>
          </p:nvPr>
        </p:nvSpPr>
        <p:spPr>
          <a:xfrm>
            <a:off x="5296275" y="2031250"/>
            <a:ext cx="4785900" cy="22293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vi-VN" sz="3600" dirty="0">
                <a:latin typeface="+mn-lt"/>
              </a:rPr>
              <a:t>LIÊN KẾT CÁC CÂU TRONG BÀI BẰNG CÁCH LẶP TỪ NGỮ</a:t>
            </a:r>
            <a:endParaRPr sz="3600" dirty="0">
              <a:latin typeface="+mn-lt"/>
            </a:endParaRPr>
          </a:p>
        </p:txBody>
      </p:sp>
      <p:sp>
        <p:nvSpPr>
          <p:cNvPr id="3449" name="Google Shape;3449;p25"/>
          <p:cNvSpPr txBox="1">
            <a:spLocks noGrp="1"/>
          </p:cNvSpPr>
          <p:nvPr>
            <p:ph type="subTitle" idx="1"/>
          </p:nvPr>
        </p:nvSpPr>
        <p:spPr>
          <a:xfrm>
            <a:off x="5296275" y="4260550"/>
            <a:ext cx="4785900" cy="717900"/>
          </a:xfrm>
          <a:prstGeom prst="rect">
            <a:avLst/>
          </a:prstGeom>
        </p:spPr>
        <p:txBody>
          <a:bodyPr spcFirstLastPara="1" wrap="square" lIns="121900" tIns="121900" rIns="121900" bIns="121900" anchor="t" anchorCtr="0">
            <a:noAutofit/>
          </a:bodyPr>
          <a:lstStyle/>
          <a:p>
            <a:pPr marL="0" lvl="0" indent="0" algn="r" rtl="0">
              <a:spcBef>
                <a:spcPts val="0"/>
              </a:spcBef>
              <a:spcAft>
                <a:spcPts val="2100"/>
              </a:spcAft>
              <a:buNone/>
            </a:pPr>
            <a:r>
              <a:rPr lang="vi-VN" dirty="0">
                <a:solidFill>
                  <a:schemeClr val="accent1"/>
                </a:solidFill>
              </a:rPr>
              <a:t>TRANG 71</a:t>
            </a:r>
            <a:endParaRPr dirty="0">
              <a:solidFill>
                <a:schemeClr val="accent1"/>
              </a:solidFill>
            </a:endParaRPr>
          </a:p>
        </p:txBody>
      </p:sp>
      <p:cxnSp>
        <p:nvCxnSpPr>
          <p:cNvPr id="3450" name="Google Shape;3450;p25"/>
          <p:cNvCxnSpPr/>
          <p:nvPr/>
        </p:nvCxnSpPr>
        <p:spPr>
          <a:xfrm>
            <a:off x="5348667" y="4915368"/>
            <a:ext cx="47859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Tree>
    <p:extLst>
      <p:ext uri="{BB962C8B-B14F-4D97-AF65-F5344CB8AC3E}">
        <p14:creationId xmlns:p14="http://schemas.microsoft.com/office/powerpoint/2010/main" val="229832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C08A-57A1-584D-9F26-2D5929BEB4C7}"/>
              </a:ext>
            </a:extLst>
          </p:cNvPr>
          <p:cNvSpPr>
            <a:spLocks noGrp="1"/>
          </p:cNvSpPr>
          <p:nvPr>
            <p:ph type="title"/>
          </p:nvPr>
        </p:nvSpPr>
        <p:spPr>
          <a:xfrm>
            <a:off x="3901125" y="919850"/>
            <a:ext cx="7624200" cy="1010550"/>
          </a:xfrm>
        </p:spPr>
        <p:txBody>
          <a:bodyPr/>
          <a:lstStyle/>
          <a:p>
            <a:r>
              <a:rPr lang="en-VN" dirty="0">
                <a:latin typeface="+mn-lt"/>
              </a:rPr>
              <a:t>MỤC TIÊU</a:t>
            </a:r>
          </a:p>
        </p:txBody>
      </p:sp>
      <p:sp>
        <p:nvSpPr>
          <p:cNvPr id="3" name="Text Placeholder 2">
            <a:extLst>
              <a:ext uri="{FF2B5EF4-FFF2-40B4-BE49-F238E27FC236}">
                <a16:creationId xmlns:a16="http://schemas.microsoft.com/office/drawing/2014/main" id="{E8853BFD-1E38-DD40-898A-8A38D6538E08}"/>
              </a:ext>
            </a:extLst>
          </p:cNvPr>
          <p:cNvSpPr>
            <a:spLocks noGrp="1"/>
          </p:cNvSpPr>
          <p:nvPr>
            <p:ph type="body" idx="1"/>
          </p:nvPr>
        </p:nvSpPr>
        <p:spPr>
          <a:xfrm>
            <a:off x="3446586" y="2337325"/>
            <a:ext cx="8595360" cy="1333500"/>
          </a:xfrm>
        </p:spPr>
        <p:txBody>
          <a:bodyPr/>
          <a:lstStyle/>
          <a:p>
            <a:pPr marL="107950" indent="0">
              <a:buNone/>
            </a:pPr>
            <a:r>
              <a:rPr lang="vi-VN" sz="3200" dirty="0">
                <a:latin typeface="+mn-lt"/>
              </a:rPr>
              <a:t>1. Nhận biết được những từ ngữ </a:t>
            </a:r>
            <a:r>
              <a:rPr lang="en-US" sz="3200" dirty="0" err="1">
                <a:latin typeface="+mn-lt"/>
              </a:rPr>
              <a:t>được</a:t>
            </a:r>
            <a:r>
              <a:rPr lang="en-US" sz="3200" dirty="0">
                <a:latin typeface="+mn-lt"/>
              </a:rPr>
              <a:t> </a:t>
            </a:r>
            <a:r>
              <a:rPr lang="vi-VN" sz="3200" dirty="0">
                <a:latin typeface="+mn-lt"/>
              </a:rPr>
              <a:t>lặp </a:t>
            </a:r>
            <a:r>
              <a:rPr lang="en-US" sz="3200" dirty="0" err="1">
                <a:latin typeface="+mn-lt"/>
              </a:rPr>
              <a:t>lại</a:t>
            </a:r>
            <a:r>
              <a:rPr lang="en-US" sz="3200" dirty="0">
                <a:latin typeface="+mn-lt"/>
              </a:rPr>
              <a:t> </a:t>
            </a:r>
            <a:r>
              <a:rPr lang="vi-VN" sz="3200" dirty="0">
                <a:latin typeface="+mn-lt"/>
              </a:rPr>
              <a:t>dùng để liên kết câu. Hiểu tác dụng </a:t>
            </a:r>
            <a:r>
              <a:rPr lang="en-US" sz="3200" dirty="0" err="1">
                <a:latin typeface="+mn-lt"/>
              </a:rPr>
              <a:t>của</a:t>
            </a:r>
            <a:r>
              <a:rPr lang="vi-VN" sz="3200" dirty="0">
                <a:latin typeface="+mn-lt"/>
              </a:rPr>
              <a:t> việc lặp từ ngữ.</a:t>
            </a:r>
          </a:p>
          <a:p>
            <a:pPr marL="107950" indent="0">
              <a:buNone/>
            </a:pPr>
            <a:endParaRPr lang="en-US" sz="3200" dirty="0">
              <a:latin typeface="+mn-lt"/>
            </a:endParaRPr>
          </a:p>
          <a:p>
            <a:pPr marL="107950" indent="0">
              <a:buNone/>
            </a:pPr>
            <a:r>
              <a:rPr lang="vi-VN" sz="3200" dirty="0">
                <a:latin typeface="+mn-lt"/>
              </a:rPr>
              <a:t>2. Sử dụng cách lặp từ ngữ để liên kết câu.</a:t>
            </a:r>
          </a:p>
          <a:p>
            <a:pPr marL="107950" indent="0">
              <a:buNone/>
            </a:pPr>
            <a:endParaRPr lang="en-VN" dirty="0"/>
          </a:p>
        </p:txBody>
      </p:sp>
    </p:spTree>
    <p:extLst>
      <p:ext uri="{BB962C8B-B14F-4D97-AF65-F5344CB8AC3E}">
        <p14:creationId xmlns:p14="http://schemas.microsoft.com/office/powerpoint/2010/main" val="3177560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50"/>
        <p:cNvGrpSpPr/>
        <p:nvPr/>
      </p:nvGrpSpPr>
      <p:grpSpPr>
        <a:xfrm>
          <a:off x="0" y="0"/>
          <a:ext cx="0" cy="0"/>
          <a:chOff x="0" y="0"/>
          <a:chExt cx="0" cy="0"/>
        </a:xfrm>
      </p:grpSpPr>
      <p:sp>
        <p:nvSpPr>
          <p:cNvPr id="3552" name="Google Shape;3552;p35"/>
          <p:cNvSpPr txBox="1">
            <a:spLocks noGrp="1"/>
          </p:cNvSpPr>
          <p:nvPr>
            <p:ph type="title"/>
          </p:nvPr>
        </p:nvSpPr>
        <p:spPr>
          <a:xfrm>
            <a:off x="4103192" y="986175"/>
            <a:ext cx="7624200" cy="26748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vi-VN" dirty="0">
                <a:latin typeface="+mn-lt"/>
              </a:rPr>
              <a:t>NHẬN XÉT</a:t>
            </a:r>
            <a:endParaRPr dirty="0">
              <a:latin typeface="+mn-lt"/>
            </a:endParaRPr>
          </a:p>
        </p:txBody>
      </p:sp>
      <p:cxnSp>
        <p:nvCxnSpPr>
          <p:cNvPr id="3553" name="Google Shape;3553;p35"/>
          <p:cNvCxnSpPr>
            <a:cxnSpLocks/>
          </p:cNvCxnSpPr>
          <p:nvPr/>
        </p:nvCxnSpPr>
        <p:spPr>
          <a:xfrm flipV="1">
            <a:off x="4103192" y="3660975"/>
            <a:ext cx="4941954" cy="3831"/>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
        <p:nvSpPr>
          <p:cNvPr id="3554" name="Google Shape;3554;p35"/>
          <p:cNvSpPr/>
          <p:nvPr/>
        </p:nvSpPr>
        <p:spPr>
          <a:xfrm>
            <a:off x="1295389" y="1812476"/>
            <a:ext cx="1087856" cy="581202"/>
          </a:xfrm>
          <a:prstGeom prst="rect">
            <a:avLst/>
          </a:prstGeom>
        </p:spPr>
        <p:txBody>
          <a:bodyPr>
            <a:prstTxWarp prst="textPlain">
              <a:avLst/>
            </a:prstTxWarp>
          </a:bodyPr>
          <a:lstStyle/>
          <a:p>
            <a:pPr lvl="0" algn="ctr"/>
            <a:endParaRPr b="0" i="0" dirty="0">
              <a:ln>
                <a:noFill/>
              </a:ln>
              <a:solidFill>
                <a:schemeClr val="accent6"/>
              </a:solidFill>
              <a:latin typeface="Lemon"/>
            </a:endParaRPr>
          </a:p>
        </p:txBody>
      </p:sp>
      <p:sp>
        <p:nvSpPr>
          <p:cNvPr id="4" name="Text Placeholder 3">
            <a:extLst>
              <a:ext uri="{FF2B5EF4-FFF2-40B4-BE49-F238E27FC236}">
                <a16:creationId xmlns:a16="http://schemas.microsoft.com/office/drawing/2014/main" id="{0A89F906-4C2F-574D-A7A9-E50B27B97E2F}"/>
              </a:ext>
            </a:extLst>
          </p:cNvPr>
          <p:cNvSpPr>
            <a:spLocks noGrp="1"/>
          </p:cNvSpPr>
          <p:nvPr>
            <p:ph type="body" idx="1"/>
          </p:nvPr>
        </p:nvSpPr>
        <p:spPr/>
        <p:txBody>
          <a:bodyPr/>
          <a:lstStyle/>
          <a:p>
            <a:endParaRPr lang="en-V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idesMania">
  <a:themeElements>
    <a:clrScheme name="Simple Light">
      <a:dk1>
        <a:srgbClr val="4E3F30"/>
      </a:dk1>
      <a:lt1>
        <a:srgbClr val="EEEEEE"/>
      </a:lt1>
      <a:dk2>
        <a:srgbClr val="77634E"/>
      </a:dk2>
      <a:lt2>
        <a:srgbClr val="EEEEEE"/>
      </a:lt2>
      <a:accent1>
        <a:srgbClr val="AB9279"/>
      </a:accent1>
      <a:accent2>
        <a:srgbClr val="CBB895"/>
      </a:accent2>
      <a:accent3>
        <a:srgbClr val="FFCB25"/>
      </a:accent3>
      <a:accent4>
        <a:srgbClr val="FFFFFF"/>
      </a:accent4>
      <a:accent5>
        <a:srgbClr val="C2971F"/>
      </a:accent5>
      <a:accent6>
        <a:srgbClr val="DAD0C4"/>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1694</Words>
  <Application>Microsoft Office PowerPoint</Application>
  <PresentationFormat>Widescreen</PresentationFormat>
  <Paragraphs>99</Paragraphs>
  <Slides>29</Slides>
  <Notes>13</Notes>
  <HiddenSlides>0</HiddenSlides>
  <MMClips>12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Mali Medium</vt:lpstr>
      <vt:lpstr>Times New Roman</vt:lpstr>
      <vt:lpstr>Pompiere</vt:lpstr>
      <vt:lpstr>OpenSans</vt:lpstr>
      <vt:lpstr>Wingdings</vt:lpstr>
      <vt:lpstr>Abril Fatface</vt:lpstr>
      <vt:lpstr>Calibri</vt:lpstr>
      <vt:lpstr>Aldrich</vt:lpstr>
      <vt:lpstr>Arial</vt:lpstr>
      <vt:lpstr>Lemon</vt:lpstr>
      <vt:lpstr>SlidesMania</vt:lpstr>
      <vt:lpstr>LIÊN KẾT CÁC CÂU TRONG BÀI BẰNG CÁCH LẶP TỪ NGỮ</vt:lpstr>
      <vt:lpstr>KHỞI ĐỘNG</vt:lpstr>
      <vt:lpstr>PowerPoint Presentation</vt:lpstr>
      <vt:lpstr>PowerPoint Presentation</vt:lpstr>
      <vt:lpstr>PowerPoint Presentation</vt:lpstr>
      <vt:lpstr>PowerPoint Presentation</vt:lpstr>
      <vt:lpstr>LIÊN KẾT CÁC CÂU TRONG BÀI BẰNG CÁCH LẶP TỪ NGỮ</vt:lpstr>
      <vt:lpstr>MỤC TIÊU</vt:lpstr>
      <vt:lpstr>NHẬN XÉT</vt:lpstr>
      <vt:lpstr>PowerPoint Presentation</vt:lpstr>
      <vt:lpstr>PowerPoint Presentation</vt:lpstr>
      <vt:lpstr>PowerPoint Presentation</vt:lpstr>
      <vt:lpstr>PowerPoint Presentation</vt:lpstr>
      <vt:lpstr>PowerPoint Presentation</vt:lpstr>
      <vt:lpstr>1. Trong bài văn, đoạn văn, các câu cần phải liên kết chặt chẽ với nhau.  2. Để liên kết một câu với câu đứng trước nó, ta có thể lặp lại trong câu ấy những từ đã xuất hiện ở câu đứng trước.</vt:lpstr>
      <vt:lpstr> LUYỆN TẬP</vt:lpstr>
      <vt:lpstr>1. Tìm những từ ngữ được lặp lại để liên kết câu: </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lpstr>PowerPoint Presentation</vt:lpstr>
      <vt:lpstr>Dặn dò  - Ôn lại các kiến thức đã học về liên kết câu bằng cách lặp từ ngữ. - Chuẩn bị bài sau: Liên kết các câu trong bài bằng cách thay thế từ</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LIÊN KẾT CÁC CÂU TRONG BÀI BẰNG CÁCH LẶP TỪ NGỮ</dc:title>
  <cp:lastModifiedBy>admin</cp:lastModifiedBy>
  <cp:revision>2</cp:revision>
  <dcterms:modified xsi:type="dcterms:W3CDTF">2022-03-06T02:27:59Z</dcterms:modified>
</cp:coreProperties>
</file>