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7" r:id="rId4"/>
    <p:sldMasterId id="2147483689" r:id="rId5"/>
  </p:sldMasterIdLst>
  <p:sldIdLst>
    <p:sldId id="273" r:id="rId6"/>
    <p:sldId id="256" r:id="rId7"/>
    <p:sldId id="257" r:id="rId8"/>
    <p:sldId id="259" r:id="rId9"/>
    <p:sldId id="278" r:id="rId10"/>
    <p:sldId id="279" r:id="rId11"/>
    <p:sldId id="277" r:id="rId12"/>
    <p:sldId id="280" r:id="rId13"/>
    <p:sldId id="281" r:id="rId14"/>
    <p:sldId id="282" r:id="rId15"/>
    <p:sldId id="283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60" r:id="rId28"/>
    <p:sldId id="261" r:id="rId29"/>
    <p:sldId id="27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89D"/>
    <a:srgbClr val="F26341"/>
    <a:srgbClr val="D1E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8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7.sv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16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svg"/><Relationship Id="rId7" Type="http://schemas.openxmlformats.org/officeDocument/2006/relationships/image" Target="../media/image25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8.png"/><Relationship Id="rId11" Type="http://schemas.openxmlformats.org/officeDocument/2006/relationships/image" Target="../media/image29.svg"/><Relationship Id="rId5" Type="http://schemas.openxmlformats.org/officeDocument/2006/relationships/image" Target="../media/image19.sv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27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12" Type="http://schemas.openxmlformats.org/officeDocument/2006/relationships/image" Target="../media/image35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9.svg"/><Relationship Id="rId11" Type="http://schemas.openxmlformats.org/officeDocument/2006/relationships/image" Target="../media/image23.png"/><Relationship Id="rId5" Type="http://schemas.openxmlformats.org/officeDocument/2006/relationships/image" Target="../media/image15.png"/><Relationship Id="rId15" Type="http://schemas.openxmlformats.org/officeDocument/2006/relationships/image" Target="../media/image11.png"/><Relationship Id="rId10" Type="http://schemas.openxmlformats.org/officeDocument/2006/relationships/image" Target="../media/image21.svg"/><Relationship Id="rId4" Type="http://schemas.openxmlformats.org/officeDocument/2006/relationships/image" Target="../media/image31.svg"/><Relationship Id="rId9" Type="http://schemas.openxmlformats.org/officeDocument/2006/relationships/image" Target="../media/image16.png"/><Relationship Id="rId14" Type="http://schemas.openxmlformats.org/officeDocument/2006/relationships/image" Target="../media/image37.sv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9.sv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30.png"/><Relationship Id="rId2" Type="http://schemas.openxmlformats.org/officeDocument/2006/relationships/image" Target="../media/image25.png"/><Relationship Id="rId16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5" Type="http://schemas.openxmlformats.org/officeDocument/2006/relationships/image" Target="../media/image51.sv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45.svg"/><Relationship Id="rId14" Type="http://schemas.openxmlformats.org/officeDocument/2006/relationships/image" Target="../media/image3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9.svg"/><Relationship Id="rId3" Type="http://schemas.openxmlformats.org/officeDocument/2006/relationships/image" Target="../media/image39.svg"/><Relationship Id="rId7" Type="http://schemas.openxmlformats.org/officeDocument/2006/relationships/image" Target="../media/image45.svg"/><Relationship Id="rId12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8.png"/><Relationship Id="rId11" Type="http://schemas.openxmlformats.org/officeDocument/2006/relationships/image" Target="../media/image47.svg"/><Relationship Id="rId5" Type="http://schemas.openxmlformats.org/officeDocument/2006/relationships/image" Target="../media/image43.svg"/><Relationship Id="rId10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openxmlformats.org/officeDocument/2006/relationships/image" Target="../media/image53.svg"/><Relationship Id="rId14" Type="http://schemas.openxmlformats.org/officeDocument/2006/relationships/image" Target="../media/image1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5" Type="http://schemas.openxmlformats.org/officeDocument/2006/relationships/image" Target="../media/image51.svg"/><Relationship Id="rId4" Type="http://schemas.openxmlformats.org/officeDocument/2006/relationships/image" Target="../media/image31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sv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12" Type="http://schemas.openxmlformats.org/officeDocument/2006/relationships/image" Target="../media/image16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5.png"/><Relationship Id="rId11" Type="http://schemas.openxmlformats.org/officeDocument/2006/relationships/image" Target="../media/image35.svg"/><Relationship Id="rId5" Type="http://schemas.openxmlformats.org/officeDocument/2006/relationships/image" Target="../media/image57.svg"/><Relationship Id="rId10" Type="http://schemas.openxmlformats.org/officeDocument/2006/relationships/image" Target="../media/image23.png"/><Relationship Id="rId4" Type="http://schemas.openxmlformats.org/officeDocument/2006/relationships/image" Target="../media/image34.png"/><Relationship Id="rId9" Type="http://schemas.openxmlformats.org/officeDocument/2006/relationships/image" Target="../media/image19.svg"/><Relationship Id="rId14" Type="http://schemas.openxmlformats.org/officeDocument/2006/relationships/image" Target="../media/image36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37378-AB89-71A6-AACA-D7659FA34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4A2480-18C4-CADE-00CE-F2B1C1F318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55599-4C06-F27D-1A9D-0ABEE1CF8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1FC43-A51F-4347-93A2-824D2C1C0ED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9CC20-72DE-9412-70F9-3CACBFF44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1EEFB-BB3F-8F3C-9272-225F02BCF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825E-DF31-401F-B688-27E306694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22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53B72-C056-F7F3-6191-BB66F0BC9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657CBA-3985-0045-FC07-74D00E58FE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B70C7-A010-E117-49D3-8393E3AB8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1FC43-A51F-4347-93A2-824D2C1C0ED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40A91-2DDA-81C0-9A3A-CD9B90EF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B923AD-90C3-4880-576B-5A70504E8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825E-DF31-401F-B688-27E306694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62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39D452-D951-5632-DD5E-33EA5C9967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3870E2-3687-1FE8-2932-5882EA2D95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C8132-AF70-8C29-EC80-3E8403AE4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1FC43-A51F-4347-93A2-824D2C1C0ED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246F82-C378-F02B-2AC8-0CB1F3ED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8276D1-40B2-0811-CE49-F9CD93D5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825E-DF31-401F-B688-27E306694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897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86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407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272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48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84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087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46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460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07A3A-6F95-09AF-CABE-4047BBDD0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4AE78-9233-0CE9-AF41-F72AAF10D5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6883A2-D04A-9A5B-3D2E-E9D954327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1FC43-A51F-4347-93A2-824D2C1C0ED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459FE3-1EE8-BF68-0C51-3E70A5F1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7E134-1672-30B4-65F0-1E756D246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825E-DF31-401F-B688-27E306694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858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929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12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7AB9F29-334D-D790-4828-3CE297198E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8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0E6DB19-B416-10AC-DCBF-FB729FB30A25}"/>
              </a:ext>
            </a:extLst>
          </p:cNvPr>
          <p:cNvSpPr/>
          <p:nvPr userDrawn="1"/>
        </p:nvSpPr>
        <p:spPr>
          <a:xfrm>
            <a:off x="-1003072" y="-241699"/>
            <a:ext cx="5359393" cy="2130359"/>
          </a:xfrm>
          <a:custGeom>
            <a:avLst/>
            <a:gdLst/>
            <a:ahLst/>
            <a:cxnLst/>
            <a:rect l="l" t="t" r="r" b="b"/>
            <a:pathLst>
              <a:path w="8039089" h="3195538">
                <a:moveTo>
                  <a:pt x="0" y="0"/>
                </a:moveTo>
                <a:lnTo>
                  <a:pt x="8039090" y="0"/>
                </a:lnTo>
                <a:lnTo>
                  <a:pt x="8039090" y="3195538"/>
                </a:lnTo>
                <a:lnTo>
                  <a:pt x="0" y="3195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4756F48B-40F1-9E9E-FB91-BF5A945075C0}"/>
              </a:ext>
            </a:extLst>
          </p:cNvPr>
          <p:cNvSpPr/>
          <p:nvPr userDrawn="1"/>
        </p:nvSpPr>
        <p:spPr>
          <a:xfrm>
            <a:off x="7199722" y="4911455"/>
            <a:ext cx="5631879" cy="2238672"/>
          </a:xfrm>
          <a:custGeom>
            <a:avLst/>
            <a:gdLst/>
            <a:ahLst/>
            <a:cxnLst/>
            <a:rect l="l" t="t" r="r" b="b"/>
            <a:pathLst>
              <a:path w="8447819" h="3358008">
                <a:moveTo>
                  <a:pt x="0" y="0"/>
                </a:moveTo>
                <a:lnTo>
                  <a:pt x="8447819" y="0"/>
                </a:lnTo>
                <a:lnTo>
                  <a:pt x="8447819" y="3358008"/>
                </a:lnTo>
                <a:lnTo>
                  <a:pt x="0" y="3358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DC360E28-11F2-D75A-9B55-B25D4A8FCBDF}"/>
              </a:ext>
            </a:extLst>
          </p:cNvPr>
          <p:cNvGrpSpPr/>
          <p:nvPr userDrawn="1"/>
        </p:nvGrpSpPr>
        <p:grpSpPr>
          <a:xfrm>
            <a:off x="403080" y="287601"/>
            <a:ext cx="11385840" cy="6148151"/>
            <a:chOff x="0" y="0"/>
            <a:chExt cx="4498110" cy="2428899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3FED4015-2745-FE8A-A135-068022C0424E}"/>
                </a:ext>
              </a:extLst>
            </p:cNvPr>
            <p:cNvSpPr/>
            <p:nvPr/>
          </p:nvSpPr>
          <p:spPr>
            <a:xfrm>
              <a:off x="0" y="0"/>
              <a:ext cx="4498110" cy="2428899"/>
            </a:xfrm>
            <a:custGeom>
              <a:avLst/>
              <a:gdLst/>
              <a:ahLst/>
              <a:cxnLst/>
              <a:rect l="l" t="t" r="r" b="b"/>
              <a:pathLst>
                <a:path w="4498110" h="2428899">
                  <a:moveTo>
                    <a:pt x="23119" y="0"/>
                  </a:moveTo>
                  <a:lnTo>
                    <a:pt x="4474991" y="0"/>
                  </a:lnTo>
                  <a:cubicBezTo>
                    <a:pt x="4481122" y="0"/>
                    <a:pt x="4487003" y="2436"/>
                    <a:pt x="4491338" y="6771"/>
                  </a:cubicBezTo>
                  <a:cubicBezTo>
                    <a:pt x="4495674" y="11107"/>
                    <a:pt x="4498110" y="16987"/>
                    <a:pt x="4498110" y="23119"/>
                  </a:cubicBezTo>
                  <a:lnTo>
                    <a:pt x="4498110" y="2405780"/>
                  </a:lnTo>
                  <a:cubicBezTo>
                    <a:pt x="4498110" y="2418548"/>
                    <a:pt x="4487759" y="2428899"/>
                    <a:pt x="4474991" y="2428899"/>
                  </a:cubicBezTo>
                  <a:lnTo>
                    <a:pt x="23119" y="2428899"/>
                  </a:lnTo>
                  <a:cubicBezTo>
                    <a:pt x="16987" y="2428899"/>
                    <a:pt x="11107" y="2426463"/>
                    <a:pt x="6771" y="2422128"/>
                  </a:cubicBezTo>
                  <a:cubicBezTo>
                    <a:pt x="2436" y="2417792"/>
                    <a:pt x="0" y="2411912"/>
                    <a:pt x="0" y="2405780"/>
                  </a:cubicBezTo>
                  <a:lnTo>
                    <a:pt x="0" y="23119"/>
                  </a:lnTo>
                  <a:cubicBezTo>
                    <a:pt x="0" y="16987"/>
                    <a:pt x="2436" y="11107"/>
                    <a:pt x="6771" y="6771"/>
                  </a:cubicBezTo>
                  <a:cubicBezTo>
                    <a:pt x="11107" y="2436"/>
                    <a:pt x="16987" y="0"/>
                    <a:pt x="2311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5446F9FC-2A1F-2177-248F-28667DD76CB4}"/>
                </a:ext>
              </a:extLst>
            </p:cNvPr>
            <p:cNvSpPr txBox="1"/>
            <p:nvPr/>
          </p:nvSpPr>
          <p:spPr>
            <a:xfrm>
              <a:off x="0" y="-38100"/>
              <a:ext cx="4498110" cy="24669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7784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3638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39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1508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3311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76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026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49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40691-B7BA-4ED3-9A31-200CC62FF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5B227-338C-6024-8F88-B57CE5F7AF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F938A-2EBD-F3DB-5D56-2262E2DF8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1FC43-A51F-4347-93A2-824D2C1C0ED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D5C6E-763B-BE80-16AA-60483A071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1A5F0-B26F-C4CC-2314-162ACC675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825E-DF31-401F-B688-27E306694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029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352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397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122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320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168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414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530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617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093AC9AD-5397-561E-EF9E-0F24D78C5073}"/>
              </a:ext>
            </a:extLst>
          </p:cNvPr>
          <p:cNvSpPr/>
          <p:nvPr userDrawn="1"/>
        </p:nvSpPr>
        <p:spPr>
          <a:xfrm>
            <a:off x="-1496887" y="-1179919"/>
            <a:ext cx="5852160" cy="54864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4B4CFF4A-51DB-B7F7-A1B3-EDA3B7A381C4}"/>
              </a:ext>
            </a:extLst>
          </p:cNvPr>
          <p:cNvSpPr/>
          <p:nvPr userDrawn="1"/>
        </p:nvSpPr>
        <p:spPr>
          <a:xfrm>
            <a:off x="8509325" y="3429000"/>
            <a:ext cx="5852160" cy="54864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3D199735-CF4F-F747-4FD6-B780171BE0FD}"/>
              </a:ext>
            </a:extLst>
          </p:cNvPr>
          <p:cNvGrpSpPr/>
          <p:nvPr userDrawn="1"/>
        </p:nvGrpSpPr>
        <p:grpSpPr>
          <a:xfrm>
            <a:off x="756596" y="685800"/>
            <a:ext cx="10678810" cy="5486400"/>
            <a:chOff x="0" y="0"/>
            <a:chExt cx="4218789" cy="216746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950A666B-C536-B1BA-6A5C-850269FF14E5}"/>
                </a:ext>
              </a:extLst>
            </p:cNvPr>
            <p:cNvSpPr/>
            <p:nvPr/>
          </p:nvSpPr>
          <p:spPr>
            <a:xfrm>
              <a:off x="0" y="0"/>
              <a:ext cx="4218789" cy="2167467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42C3F504-4280-6ECE-0965-C576A102D6B2}"/>
                </a:ext>
              </a:extLst>
            </p:cNvPr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1"/>
                </a:lnSpc>
              </a:pPr>
              <a:endParaRPr sz="1200"/>
            </a:p>
          </p:txBody>
        </p:sp>
      </p:grpSp>
      <p:sp>
        <p:nvSpPr>
          <p:cNvPr id="12" name="Freeform 7">
            <a:extLst>
              <a:ext uri="{FF2B5EF4-FFF2-40B4-BE49-F238E27FC236}">
                <a16:creationId xmlns:a16="http://schemas.microsoft.com/office/drawing/2014/main" id="{CD03DF3C-0FA9-01BD-1C63-7D828675D46A}"/>
              </a:ext>
            </a:extLst>
          </p:cNvPr>
          <p:cNvSpPr/>
          <p:nvPr userDrawn="1"/>
        </p:nvSpPr>
        <p:spPr>
          <a:xfrm>
            <a:off x="9093715" y="1239082"/>
            <a:ext cx="3887929" cy="6134798"/>
          </a:xfrm>
          <a:custGeom>
            <a:avLst/>
            <a:gdLst/>
            <a:ahLst/>
            <a:cxnLst/>
            <a:rect l="l" t="t" r="r" b="b"/>
            <a:pathLst>
              <a:path w="5831893" h="9202197">
                <a:moveTo>
                  <a:pt x="0" y="0"/>
                </a:moveTo>
                <a:lnTo>
                  <a:pt x="5831893" y="0"/>
                </a:lnTo>
                <a:lnTo>
                  <a:pt x="5831893" y="9202197"/>
                </a:lnTo>
                <a:lnTo>
                  <a:pt x="0" y="92021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FA23819C-23F3-A3D0-66C6-BE9E98949CA8}"/>
              </a:ext>
            </a:extLst>
          </p:cNvPr>
          <p:cNvSpPr/>
          <p:nvPr userDrawn="1"/>
        </p:nvSpPr>
        <p:spPr>
          <a:xfrm>
            <a:off x="6041096" y="2137658"/>
            <a:ext cx="3052619" cy="4337647"/>
          </a:xfrm>
          <a:custGeom>
            <a:avLst/>
            <a:gdLst/>
            <a:ahLst/>
            <a:cxnLst/>
            <a:rect l="l" t="t" r="r" b="b"/>
            <a:pathLst>
              <a:path w="4578929" h="6506471">
                <a:moveTo>
                  <a:pt x="0" y="0"/>
                </a:moveTo>
                <a:lnTo>
                  <a:pt x="4578929" y="0"/>
                </a:lnTo>
                <a:lnTo>
                  <a:pt x="4578929" y="6506471"/>
                </a:lnTo>
                <a:lnTo>
                  <a:pt x="0" y="6506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D4F16906-B4AC-5A81-C01F-7F3910B3750F}"/>
              </a:ext>
            </a:extLst>
          </p:cNvPr>
          <p:cNvSpPr/>
          <p:nvPr userDrawn="1"/>
        </p:nvSpPr>
        <p:spPr>
          <a:xfrm rot="285056">
            <a:off x="1159218" y="5104775"/>
            <a:ext cx="539951" cy="533079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C34B2A46-0CD9-C424-7330-A62328343CAD}"/>
              </a:ext>
            </a:extLst>
          </p:cNvPr>
          <p:cNvSpPr/>
          <p:nvPr userDrawn="1"/>
        </p:nvSpPr>
        <p:spPr>
          <a:xfrm>
            <a:off x="5167440" y="2537230"/>
            <a:ext cx="495374" cy="489069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1" y="0"/>
                </a:lnTo>
                <a:lnTo>
                  <a:pt x="743061" y="733604"/>
                </a:lnTo>
                <a:lnTo>
                  <a:pt x="0" y="7336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A4C9F29A-3F52-2D31-B561-FE011E695B9C}"/>
              </a:ext>
            </a:extLst>
          </p:cNvPr>
          <p:cNvSpPr/>
          <p:nvPr userDrawn="1"/>
        </p:nvSpPr>
        <p:spPr>
          <a:xfrm rot="15705562">
            <a:off x="6614794" y="-794853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9" y="0"/>
                </a:lnTo>
                <a:lnTo>
                  <a:pt x="23945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69932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bg>
      <p:bgPr>
        <a:solidFill>
          <a:srgbClr val="FFD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B4421660-D012-C763-6B53-0CA879916AA2}"/>
              </a:ext>
            </a:extLst>
          </p:cNvPr>
          <p:cNvGrpSpPr/>
          <p:nvPr userDrawn="1"/>
        </p:nvGrpSpPr>
        <p:grpSpPr>
          <a:xfrm>
            <a:off x="570640" y="366893"/>
            <a:ext cx="11050721" cy="6100981"/>
            <a:chOff x="0" y="0"/>
            <a:chExt cx="4365717" cy="2410264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11BD017F-1CC7-E8B0-86F1-35A248975939}"/>
                </a:ext>
              </a:extLst>
            </p:cNvPr>
            <p:cNvSpPr/>
            <p:nvPr/>
          </p:nvSpPr>
          <p:spPr>
            <a:xfrm>
              <a:off x="0" y="0"/>
              <a:ext cx="4365717" cy="2410264"/>
            </a:xfrm>
            <a:custGeom>
              <a:avLst/>
              <a:gdLst/>
              <a:ahLst/>
              <a:cxnLst/>
              <a:rect l="l" t="t" r="r" b="b"/>
              <a:pathLst>
                <a:path w="4365717" h="2410264">
                  <a:moveTo>
                    <a:pt x="23820" y="0"/>
                  </a:moveTo>
                  <a:lnTo>
                    <a:pt x="4341897" y="0"/>
                  </a:lnTo>
                  <a:cubicBezTo>
                    <a:pt x="4348214" y="0"/>
                    <a:pt x="4354273" y="2510"/>
                    <a:pt x="4358740" y="6977"/>
                  </a:cubicBezTo>
                  <a:cubicBezTo>
                    <a:pt x="4363207" y="11444"/>
                    <a:pt x="4365717" y="17502"/>
                    <a:pt x="4365717" y="23820"/>
                  </a:cubicBezTo>
                  <a:lnTo>
                    <a:pt x="4365717" y="2386444"/>
                  </a:lnTo>
                  <a:cubicBezTo>
                    <a:pt x="4365717" y="2399600"/>
                    <a:pt x="4355052" y="2410264"/>
                    <a:pt x="4341897" y="2410264"/>
                  </a:cubicBezTo>
                  <a:lnTo>
                    <a:pt x="23820" y="2410264"/>
                  </a:lnTo>
                  <a:cubicBezTo>
                    <a:pt x="10664" y="2410264"/>
                    <a:pt x="0" y="2399600"/>
                    <a:pt x="0" y="2386444"/>
                  </a:cubicBezTo>
                  <a:lnTo>
                    <a:pt x="0" y="23820"/>
                  </a:lnTo>
                  <a:cubicBezTo>
                    <a:pt x="0" y="10664"/>
                    <a:pt x="10664" y="0"/>
                    <a:pt x="23820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EBE28099-ACDE-4301-D9AD-420B369C2E15}"/>
                </a:ext>
              </a:extLst>
            </p:cNvPr>
            <p:cNvSpPr txBox="1"/>
            <p:nvPr/>
          </p:nvSpPr>
          <p:spPr>
            <a:xfrm>
              <a:off x="0" y="0"/>
              <a:ext cx="4365717" cy="24102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1"/>
                </a:lnSpc>
              </a:pPr>
              <a:endParaRPr sz="1200"/>
            </a:p>
          </p:txBody>
        </p:sp>
      </p:grpSp>
      <p:sp>
        <p:nvSpPr>
          <p:cNvPr id="19" name="Freeform 5">
            <a:extLst>
              <a:ext uri="{FF2B5EF4-FFF2-40B4-BE49-F238E27FC236}">
                <a16:creationId xmlns:a16="http://schemas.microsoft.com/office/drawing/2014/main" id="{EF83DE5B-6387-CEDF-B9D5-492CAC92E0D5}"/>
              </a:ext>
            </a:extLst>
          </p:cNvPr>
          <p:cNvSpPr/>
          <p:nvPr userDrawn="1"/>
        </p:nvSpPr>
        <p:spPr>
          <a:xfrm>
            <a:off x="10948884" y="5502829"/>
            <a:ext cx="1114632" cy="1643559"/>
          </a:xfrm>
          <a:custGeom>
            <a:avLst/>
            <a:gdLst/>
            <a:ahLst/>
            <a:cxnLst/>
            <a:rect l="l" t="t" r="r" b="b"/>
            <a:pathLst>
              <a:path w="1671948" h="2465339">
                <a:moveTo>
                  <a:pt x="0" y="0"/>
                </a:moveTo>
                <a:lnTo>
                  <a:pt x="1671948" y="0"/>
                </a:lnTo>
                <a:lnTo>
                  <a:pt x="1671948" y="2465339"/>
                </a:lnTo>
                <a:lnTo>
                  <a:pt x="0" y="24653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1F2C005B-AD14-9BF3-6F94-A39BD9D1F3B1}"/>
              </a:ext>
            </a:extLst>
          </p:cNvPr>
          <p:cNvSpPr/>
          <p:nvPr userDrawn="1"/>
        </p:nvSpPr>
        <p:spPr>
          <a:xfrm rot="285056">
            <a:off x="11017075" y="453451"/>
            <a:ext cx="470689" cy="464699"/>
          </a:xfrm>
          <a:custGeom>
            <a:avLst/>
            <a:gdLst/>
            <a:ahLst/>
            <a:cxnLst/>
            <a:rect l="l" t="t" r="r" b="b"/>
            <a:pathLst>
              <a:path w="706034" h="697048">
                <a:moveTo>
                  <a:pt x="0" y="0"/>
                </a:moveTo>
                <a:lnTo>
                  <a:pt x="706035" y="0"/>
                </a:lnTo>
                <a:lnTo>
                  <a:pt x="706035" y="697048"/>
                </a:lnTo>
                <a:lnTo>
                  <a:pt x="0" y="6970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E3E4C30A-447C-A82D-B8E9-F6BD48786114}"/>
              </a:ext>
            </a:extLst>
          </p:cNvPr>
          <p:cNvSpPr/>
          <p:nvPr userDrawn="1"/>
        </p:nvSpPr>
        <p:spPr>
          <a:xfrm>
            <a:off x="685800" y="5683131"/>
            <a:ext cx="495374" cy="489069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1" y="0"/>
                </a:lnTo>
                <a:lnTo>
                  <a:pt x="743061" y="733604"/>
                </a:lnTo>
                <a:lnTo>
                  <a:pt x="0" y="7336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B2753EAC-9359-24F8-BD13-840AC2653722}"/>
              </a:ext>
            </a:extLst>
          </p:cNvPr>
          <p:cNvSpPr/>
          <p:nvPr userDrawn="1"/>
        </p:nvSpPr>
        <p:spPr>
          <a:xfrm rot="15705562">
            <a:off x="168497" y="5638384"/>
            <a:ext cx="804284" cy="1382085"/>
          </a:xfrm>
          <a:custGeom>
            <a:avLst/>
            <a:gdLst/>
            <a:ahLst/>
            <a:cxnLst/>
            <a:rect l="l" t="t" r="r" b="b"/>
            <a:pathLst>
              <a:path w="1206426" h="2073128">
                <a:moveTo>
                  <a:pt x="0" y="0"/>
                </a:moveTo>
                <a:lnTo>
                  <a:pt x="1206426" y="0"/>
                </a:lnTo>
                <a:lnTo>
                  <a:pt x="1206426" y="2073128"/>
                </a:lnTo>
                <a:lnTo>
                  <a:pt x="0" y="20731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9">
            <a:extLst>
              <a:ext uri="{FF2B5EF4-FFF2-40B4-BE49-F238E27FC236}">
                <a16:creationId xmlns:a16="http://schemas.microsoft.com/office/drawing/2014/main" id="{9D881910-D7A5-A6AA-313E-4BCC61D75974}"/>
              </a:ext>
            </a:extLst>
          </p:cNvPr>
          <p:cNvSpPr/>
          <p:nvPr userDrawn="1"/>
        </p:nvSpPr>
        <p:spPr>
          <a:xfrm rot="17797923">
            <a:off x="11557198" y="-134068"/>
            <a:ext cx="583053" cy="1001921"/>
          </a:xfrm>
          <a:custGeom>
            <a:avLst/>
            <a:gdLst/>
            <a:ahLst/>
            <a:cxnLst/>
            <a:rect l="l" t="t" r="r" b="b"/>
            <a:pathLst>
              <a:path w="874580" h="1502882">
                <a:moveTo>
                  <a:pt x="0" y="0"/>
                </a:moveTo>
                <a:lnTo>
                  <a:pt x="874581" y="0"/>
                </a:lnTo>
                <a:lnTo>
                  <a:pt x="874581" y="1502882"/>
                </a:lnTo>
                <a:lnTo>
                  <a:pt x="0" y="15028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id="{1CE810D7-B27F-C7A3-B3FD-5195EF0C3DF2}"/>
              </a:ext>
            </a:extLst>
          </p:cNvPr>
          <p:cNvSpPr/>
          <p:nvPr userDrawn="1"/>
        </p:nvSpPr>
        <p:spPr>
          <a:xfrm rot="1606433" flipH="1">
            <a:off x="-111499" y="200601"/>
            <a:ext cx="1044261" cy="645543"/>
          </a:xfrm>
          <a:custGeom>
            <a:avLst/>
            <a:gdLst/>
            <a:ahLst/>
            <a:cxnLst/>
            <a:rect l="l" t="t" r="r" b="b"/>
            <a:pathLst>
              <a:path w="1566392" h="968315">
                <a:moveTo>
                  <a:pt x="1566391" y="0"/>
                </a:moveTo>
                <a:lnTo>
                  <a:pt x="0" y="0"/>
                </a:lnTo>
                <a:lnTo>
                  <a:pt x="0" y="968315"/>
                </a:lnTo>
                <a:lnTo>
                  <a:pt x="1566391" y="968315"/>
                </a:lnTo>
                <a:lnTo>
                  <a:pt x="156639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98221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919EF-5C06-3B13-B869-EFF95671F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8728F-89C2-ED12-256A-C8B0411A3E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CE9BB8-0473-DD1A-08D6-AA865066F7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B9D94C-2AA1-3B32-D81F-4425571B3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1FC43-A51F-4347-93A2-824D2C1C0ED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DA12E1-4FEE-DEA9-BF70-935D0F847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8973B9-C40F-EF7B-146D-EADDCCFA9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825E-DF31-401F-B688-27E306694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43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DDEF6899-4BAA-F3DF-4819-52CAC2D236ED}"/>
              </a:ext>
            </a:extLst>
          </p:cNvPr>
          <p:cNvSpPr/>
          <p:nvPr userDrawn="1"/>
        </p:nvSpPr>
        <p:spPr>
          <a:xfrm>
            <a:off x="8067356" y="-1170833"/>
            <a:ext cx="5852160" cy="54864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5E924220-B5F1-7E40-3498-C09FCE7B48BA}"/>
              </a:ext>
            </a:extLst>
          </p:cNvPr>
          <p:cNvGrpSpPr/>
          <p:nvPr userDrawn="1"/>
        </p:nvGrpSpPr>
        <p:grpSpPr>
          <a:xfrm>
            <a:off x="756596" y="1405773"/>
            <a:ext cx="10678810" cy="4766427"/>
            <a:chOff x="0" y="0"/>
            <a:chExt cx="4218789" cy="1883033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7A8A560D-4693-ADC0-BCB5-AD6DE075F3AF}"/>
                </a:ext>
              </a:extLst>
            </p:cNvPr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D62702B5-19C4-9C33-B8F9-594A1EB28360}"/>
                </a:ext>
              </a:extLst>
            </p:cNvPr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1"/>
                </a:lnSpc>
              </a:pPr>
              <a:endParaRPr sz="1200"/>
            </a:p>
          </p:txBody>
        </p:sp>
      </p:grpSp>
      <p:sp>
        <p:nvSpPr>
          <p:cNvPr id="11" name="Freeform 6">
            <a:extLst>
              <a:ext uri="{FF2B5EF4-FFF2-40B4-BE49-F238E27FC236}">
                <a16:creationId xmlns:a16="http://schemas.microsoft.com/office/drawing/2014/main" id="{1B6E933C-EE65-ACA1-187C-F470D74F75CE}"/>
              </a:ext>
            </a:extLst>
          </p:cNvPr>
          <p:cNvSpPr/>
          <p:nvPr userDrawn="1"/>
        </p:nvSpPr>
        <p:spPr>
          <a:xfrm rot="314949">
            <a:off x="-237311" y="3712541"/>
            <a:ext cx="2752673" cy="3356918"/>
          </a:xfrm>
          <a:custGeom>
            <a:avLst/>
            <a:gdLst/>
            <a:ahLst/>
            <a:cxnLst/>
            <a:rect l="l" t="t" r="r" b="b"/>
            <a:pathLst>
              <a:path w="4129009" h="5035377">
                <a:moveTo>
                  <a:pt x="0" y="0"/>
                </a:moveTo>
                <a:lnTo>
                  <a:pt x="4129010" y="0"/>
                </a:lnTo>
                <a:lnTo>
                  <a:pt x="4129010" y="5035377"/>
                </a:lnTo>
                <a:lnTo>
                  <a:pt x="0" y="50353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83DB053D-8FA8-0169-718E-BC8253C6043B}"/>
              </a:ext>
            </a:extLst>
          </p:cNvPr>
          <p:cNvSpPr/>
          <p:nvPr userDrawn="1"/>
        </p:nvSpPr>
        <p:spPr>
          <a:xfrm rot="285056">
            <a:off x="2393173" y="2200260"/>
            <a:ext cx="539951" cy="533079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DA819F04-1C29-7D5D-87BF-5ACC427CFFCF}"/>
              </a:ext>
            </a:extLst>
          </p:cNvPr>
          <p:cNvSpPr/>
          <p:nvPr userDrawn="1"/>
        </p:nvSpPr>
        <p:spPr>
          <a:xfrm>
            <a:off x="10498062" y="1913725"/>
            <a:ext cx="495374" cy="489069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1" y="0"/>
                </a:lnTo>
                <a:lnTo>
                  <a:pt x="743061" y="733604"/>
                </a:lnTo>
                <a:lnTo>
                  <a:pt x="0" y="7336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B6C57F18-1F4C-F084-CF6E-86BA998D9B81}"/>
              </a:ext>
            </a:extLst>
          </p:cNvPr>
          <p:cNvSpPr/>
          <p:nvPr userDrawn="1"/>
        </p:nvSpPr>
        <p:spPr>
          <a:xfrm>
            <a:off x="-289060" y="1893381"/>
            <a:ext cx="2091311" cy="1377887"/>
          </a:xfrm>
          <a:custGeom>
            <a:avLst/>
            <a:gdLst/>
            <a:ahLst/>
            <a:cxnLst/>
            <a:rect l="l" t="t" r="r" b="b"/>
            <a:pathLst>
              <a:path w="3136966" h="2066830">
                <a:moveTo>
                  <a:pt x="0" y="0"/>
                </a:moveTo>
                <a:lnTo>
                  <a:pt x="3136966" y="0"/>
                </a:lnTo>
                <a:lnTo>
                  <a:pt x="3136966" y="2066830"/>
                </a:lnTo>
                <a:lnTo>
                  <a:pt x="0" y="20668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A39AF25D-7D38-37AF-DCB8-D2C63A223120}"/>
              </a:ext>
            </a:extLst>
          </p:cNvPr>
          <p:cNvSpPr/>
          <p:nvPr userDrawn="1"/>
        </p:nvSpPr>
        <p:spPr>
          <a:xfrm rot="15705562">
            <a:off x="7443162" y="285930"/>
            <a:ext cx="1281409" cy="2201979"/>
          </a:xfrm>
          <a:custGeom>
            <a:avLst/>
            <a:gdLst/>
            <a:ahLst/>
            <a:cxnLst/>
            <a:rect l="l" t="t" r="r" b="b"/>
            <a:pathLst>
              <a:path w="1922114" h="3302968">
                <a:moveTo>
                  <a:pt x="0" y="0"/>
                </a:moveTo>
                <a:lnTo>
                  <a:pt x="1922114" y="0"/>
                </a:lnTo>
                <a:lnTo>
                  <a:pt x="1922114" y="3302969"/>
                </a:lnTo>
                <a:lnTo>
                  <a:pt x="0" y="33029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E704596E-6703-8CE0-9F74-1D2542762436}"/>
              </a:ext>
            </a:extLst>
          </p:cNvPr>
          <p:cNvSpPr/>
          <p:nvPr userDrawn="1"/>
        </p:nvSpPr>
        <p:spPr>
          <a:xfrm>
            <a:off x="5833903" y="5532791"/>
            <a:ext cx="1265211" cy="108348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5CA6C2F6-1A31-3923-8AA7-6117878C38A8}"/>
              </a:ext>
            </a:extLst>
          </p:cNvPr>
          <p:cNvSpPr/>
          <p:nvPr userDrawn="1"/>
        </p:nvSpPr>
        <p:spPr>
          <a:xfrm rot="21048679">
            <a:off x="9878146" y="3067791"/>
            <a:ext cx="2226823" cy="4002459"/>
          </a:xfrm>
          <a:custGeom>
            <a:avLst/>
            <a:gdLst/>
            <a:ahLst/>
            <a:cxnLst/>
            <a:rect l="l" t="t" r="r" b="b"/>
            <a:pathLst>
              <a:path w="3340234" h="6003689">
                <a:moveTo>
                  <a:pt x="0" y="0"/>
                </a:moveTo>
                <a:lnTo>
                  <a:pt x="3340234" y="0"/>
                </a:lnTo>
                <a:lnTo>
                  <a:pt x="3340234" y="6003689"/>
                </a:lnTo>
                <a:lnTo>
                  <a:pt x="0" y="60036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38906E60-A103-C2C1-8902-6BACE76036E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04167" y="6358085"/>
            <a:ext cx="1115665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7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Nội dung"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39103A1E-EB19-9CE9-97AD-F840AD43DE70}"/>
              </a:ext>
            </a:extLst>
          </p:cNvPr>
          <p:cNvSpPr/>
          <p:nvPr userDrawn="1"/>
        </p:nvSpPr>
        <p:spPr>
          <a:xfrm>
            <a:off x="9917611" y="397240"/>
            <a:ext cx="2711745" cy="5670949"/>
          </a:xfrm>
          <a:custGeom>
            <a:avLst/>
            <a:gdLst/>
            <a:ahLst/>
            <a:cxnLst/>
            <a:rect l="l" t="t" r="r" b="b"/>
            <a:pathLst>
              <a:path w="4067617" h="8506423">
                <a:moveTo>
                  <a:pt x="0" y="0"/>
                </a:moveTo>
                <a:lnTo>
                  <a:pt x="4067617" y="0"/>
                </a:lnTo>
                <a:lnTo>
                  <a:pt x="4067617" y="8506423"/>
                </a:lnTo>
                <a:lnTo>
                  <a:pt x="0" y="85064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3">
            <a:extLst>
              <a:ext uri="{FF2B5EF4-FFF2-40B4-BE49-F238E27FC236}">
                <a16:creationId xmlns:a16="http://schemas.microsoft.com/office/drawing/2014/main" id="{E86FEE11-5EFC-BEAB-BF2F-9B61FF474526}"/>
              </a:ext>
            </a:extLst>
          </p:cNvPr>
          <p:cNvGrpSpPr/>
          <p:nvPr userDrawn="1"/>
        </p:nvGrpSpPr>
        <p:grpSpPr>
          <a:xfrm>
            <a:off x="-326796" y="6513665"/>
            <a:ext cx="13032530" cy="794824"/>
            <a:chOff x="0" y="0"/>
            <a:chExt cx="5148654" cy="314004"/>
          </a:xfrm>
        </p:grpSpPr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DD85D54B-E9D1-A7B3-C594-0E3059BDF15D}"/>
                </a:ext>
              </a:extLst>
            </p:cNvPr>
            <p:cNvSpPr/>
            <p:nvPr/>
          </p:nvSpPr>
          <p:spPr>
            <a:xfrm>
              <a:off x="0" y="0"/>
              <a:ext cx="5148654" cy="314004"/>
            </a:xfrm>
            <a:custGeom>
              <a:avLst/>
              <a:gdLst/>
              <a:ahLst/>
              <a:cxnLst/>
              <a:rect l="l" t="t" r="r" b="b"/>
              <a:pathLst>
                <a:path w="5148654" h="314004">
                  <a:moveTo>
                    <a:pt x="0" y="0"/>
                  </a:moveTo>
                  <a:lnTo>
                    <a:pt x="5148654" y="0"/>
                  </a:lnTo>
                  <a:lnTo>
                    <a:pt x="5148654" y="314004"/>
                  </a:lnTo>
                  <a:lnTo>
                    <a:pt x="0" y="314004"/>
                  </a:lnTo>
                  <a:close/>
                </a:path>
              </a:pathLst>
            </a:custGeom>
            <a:solidFill>
              <a:srgbClr val="75924B"/>
            </a:solidFill>
          </p:spPr>
        </p:sp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71D6D338-562B-D525-D8DF-8F6B7254DDEA}"/>
                </a:ext>
              </a:extLst>
            </p:cNvPr>
            <p:cNvSpPr txBox="1"/>
            <p:nvPr/>
          </p:nvSpPr>
          <p:spPr>
            <a:xfrm>
              <a:off x="0" y="-38100"/>
              <a:ext cx="5148654" cy="3521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2" name="Freeform 6">
            <a:extLst>
              <a:ext uri="{FF2B5EF4-FFF2-40B4-BE49-F238E27FC236}">
                <a16:creationId xmlns:a16="http://schemas.microsoft.com/office/drawing/2014/main" id="{F4208465-5DDA-EA9F-EB2E-94D70339B0E7}"/>
              </a:ext>
            </a:extLst>
          </p:cNvPr>
          <p:cNvSpPr/>
          <p:nvPr userDrawn="1"/>
        </p:nvSpPr>
        <p:spPr>
          <a:xfrm>
            <a:off x="6681828" y="1265933"/>
            <a:ext cx="4995206" cy="5573452"/>
          </a:xfrm>
          <a:custGeom>
            <a:avLst/>
            <a:gdLst/>
            <a:ahLst/>
            <a:cxnLst/>
            <a:rect l="l" t="t" r="r" b="b"/>
            <a:pathLst>
              <a:path w="7492809" h="8360178">
                <a:moveTo>
                  <a:pt x="0" y="0"/>
                </a:moveTo>
                <a:lnTo>
                  <a:pt x="7492809" y="0"/>
                </a:lnTo>
                <a:lnTo>
                  <a:pt x="7492809" y="8360178"/>
                </a:lnTo>
                <a:lnTo>
                  <a:pt x="0" y="83601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3821CD00-BE98-0AA9-7353-8E7C3E0FEFED}"/>
              </a:ext>
            </a:extLst>
          </p:cNvPr>
          <p:cNvSpPr/>
          <p:nvPr userDrawn="1"/>
        </p:nvSpPr>
        <p:spPr>
          <a:xfrm>
            <a:off x="11505227" y="2542981"/>
            <a:ext cx="1879350" cy="4357913"/>
          </a:xfrm>
          <a:custGeom>
            <a:avLst/>
            <a:gdLst/>
            <a:ahLst/>
            <a:cxnLst/>
            <a:rect l="l" t="t" r="r" b="b"/>
            <a:pathLst>
              <a:path w="2819025" h="6536869">
                <a:moveTo>
                  <a:pt x="0" y="0"/>
                </a:moveTo>
                <a:lnTo>
                  <a:pt x="2819025" y="0"/>
                </a:lnTo>
                <a:lnTo>
                  <a:pt x="2819025" y="6536869"/>
                </a:lnTo>
                <a:lnTo>
                  <a:pt x="0" y="65368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B1F3DD62-3D79-ED4F-33DC-3B6C756599D7}"/>
              </a:ext>
            </a:extLst>
          </p:cNvPr>
          <p:cNvSpPr/>
          <p:nvPr userDrawn="1"/>
        </p:nvSpPr>
        <p:spPr>
          <a:xfrm>
            <a:off x="9272152" y="5028212"/>
            <a:ext cx="2460009" cy="1872682"/>
          </a:xfrm>
          <a:custGeom>
            <a:avLst/>
            <a:gdLst/>
            <a:ahLst/>
            <a:cxnLst/>
            <a:rect l="l" t="t" r="r" b="b"/>
            <a:pathLst>
              <a:path w="3690013" h="2809023">
                <a:moveTo>
                  <a:pt x="0" y="0"/>
                </a:moveTo>
                <a:lnTo>
                  <a:pt x="3690014" y="0"/>
                </a:lnTo>
                <a:lnTo>
                  <a:pt x="3690014" y="2809023"/>
                </a:lnTo>
                <a:lnTo>
                  <a:pt x="0" y="28090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A7752AF6-E669-27FD-17B6-6A910BE9E67F}"/>
              </a:ext>
            </a:extLst>
          </p:cNvPr>
          <p:cNvSpPr/>
          <p:nvPr userDrawn="1"/>
        </p:nvSpPr>
        <p:spPr>
          <a:xfrm>
            <a:off x="11020110" y="5554938"/>
            <a:ext cx="1768086" cy="1345955"/>
          </a:xfrm>
          <a:custGeom>
            <a:avLst/>
            <a:gdLst/>
            <a:ahLst/>
            <a:cxnLst/>
            <a:rect l="l" t="t" r="r" b="b"/>
            <a:pathLst>
              <a:path w="2652129" h="2018933">
                <a:moveTo>
                  <a:pt x="0" y="0"/>
                </a:moveTo>
                <a:lnTo>
                  <a:pt x="2652129" y="0"/>
                </a:lnTo>
                <a:lnTo>
                  <a:pt x="2652129" y="2018934"/>
                </a:lnTo>
                <a:lnTo>
                  <a:pt x="0" y="20189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490E3B02-D6BE-5678-C955-8D4BF45DE37B}"/>
              </a:ext>
            </a:extLst>
          </p:cNvPr>
          <p:cNvSpPr/>
          <p:nvPr userDrawn="1"/>
        </p:nvSpPr>
        <p:spPr>
          <a:xfrm rot="21216278">
            <a:off x="7715164" y="1068720"/>
            <a:ext cx="998995" cy="909993"/>
          </a:xfrm>
          <a:custGeom>
            <a:avLst/>
            <a:gdLst/>
            <a:ahLst/>
            <a:cxnLst/>
            <a:rect l="l" t="t" r="r" b="b"/>
            <a:pathLst>
              <a:path w="1498492" h="1364990">
                <a:moveTo>
                  <a:pt x="0" y="0"/>
                </a:moveTo>
                <a:lnTo>
                  <a:pt x="1498492" y="0"/>
                </a:lnTo>
                <a:lnTo>
                  <a:pt x="1498492" y="1364990"/>
                </a:lnTo>
                <a:lnTo>
                  <a:pt x="0" y="13649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164160E6-7C77-E9BC-5390-802E55F7C52F}"/>
              </a:ext>
            </a:extLst>
          </p:cNvPr>
          <p:cNvSpPr/>
          <p:nvPr userDrawn="1"/>
        </p:nvSpPr>
        <p:spPr>
          <a:xfrm rot="1423929">
            <a:off x="6106062" y="5146748"/>
            <a:ext cx="507147" cy="447557"/>
          </a:xfrm>
          <a:custGeom>
            <a:avLst/>
            <a:gdLst/>
            <a:ahLst/>
            <a:cxnLst/>
            <a:rect l="l" t="t" r="r" b="b"/>
            <a:pathLst>
              <a:path w="760721" h="671336">
                <a:moveTo>
                  <a:pt x="0" y="0"/>
                </a:moveTo>
                <a:lnTo>
                  <a:pt x="760720" y="0"/>
                </a:lnTo>
                <a:lnTo>
                  <a:pt x="760720" y="671336"/>
                </a:lnTo>
                <a:lnTo>
                  <a:pt x="0" y="6713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DDF4E06E-CBC2-292C-06DA-B63EBDD8A615}"/>
              </a:ext>
            </a:extLst>
          </p:cNvPr>
          <p:cNvSpPr/>
          <p:nvPr userDrawn="1"/>
        </p:nvSpPr>
        <p:spPr>
          <a:xfrm rot="1423929">
            <a:off x="751652" y="860345"/>
            <a:ext cx="387597" cy="342055"/>
          </a:xfrm>
          <a:custGeom>
            <a:avLst/>
            <a:gdLst/>
            <a:ahLst/>
            <a:cxnLst/>
            <a:rect l="l" t="t" r="r" b="b"/>
            <a:pathLst>
              <a:path w="581396" h="513082">
                <a:moveTo>
                  <a:pt x="0" y="0"/>
                </a:moveTo>
                <a:lnTo>
                  <a:pt x="581395" y="0"/>
                </a:lnTo>
                <a:lnTo>
                  <a:pt x="581395" y="513081"/>
                </a:lnTo>
                <a:lnTo>
                  <a:pt x="0" y="5130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6">
            <a:extLst>
              <a:ext uri="{FF2B5EF4-FFF2-40B4-BE49-F238E27FC236}">
                <a16:creationId xmlns:a16="http://schemas.microsoft.com/office/drawing/2014/main" id="{8A8C3115-D9B0-E6C6-144B-1AB9DED0CAD9}"/>
              </a:ext>
            </a:extLst>
          </p:cNvPr>
          <p:cNvSpPr/>
          <p:nvPr userDrawn="1"/>
        </p:nvSpPr>
        <p:spPr>
          <a:xfrm>
            <a:off x="-326796" y="5584725"/>
            <a:ext cx="2070061" cy="928940"/>
          </a:xfrm>
          <a:custGeom>
            <a:avLst/>
            <a:gdLst/>
            <a:ahLst/>
            <a:cxnLst/>
            <a:rect l="l" t="t" r="r" b="b"/>
            <a:pathLst>
              <a:path w="3105092" h="1393410">
                <a:moveTo>
                  <a:pt x="0" y="0"/>
                </a:moveTo>
                <a:lnTo>
                  <a:pt x="3105091" y="0"/>
                </a:lnTo>
                <a:lnTo>
                  <a:pt x="3105091" y="1393410"/>
                </a:lnTo>
                <a:lnTo>
                  <a:pt x="0" y="139341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03A944B7-46C6-6578-FB65-F4E688C237B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08857" y="6513665"/>
            <a:ext cx="1115665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90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i Nội dung"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34F35EBE-6D26-4CB6-36B1-A77D9F7323F3}"/>
              </a:ext>
            </a:extLst>
          </p:cNvPr>
          <p:cNvGrpSpPr/>
          <p:nvPr userDrawn="1"/>
        </p:nvGrpSpPr>
        <p:grpSpPr>
          <a:xfrm>
            <a:off x="-326796" y="6513665"/>
            <a:ext cx="13032530" cy="794824"/>
            <a:chOff x="0" y="0"/>
            <a:chExt cx="5148654" cy="314004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E4719FD-F895-D007-C7C7-DAB68B578CB9}"/>
                </a:ext>
              </a:extLst>
            </p:cNvPr>
            <p:cNvSpPr/>
            <p:nvPr/>
          </p:nvSpPr>
          <p:spPr>
            <a:xfrm>
              <a:off x="0" y="0"/>
              <a:ext cx="5148654" cy="314004"/>
            </a:xfrm>
            <a:custGeom>
              <a:avLst/>
              <a:gdLst/>
              <a:ahLst/>
              <a:cxnLst/>
              <a:rect l="l" t="t" r="r" b="b"/>
              <a:pathLst>
                <a:path w="5148654" h="314004">
                  <a:moveTo>
                    <a:pt x="0" y="0"/>
                  </a:moveTo>
                  <a:lnTo>
                    <a:pt x="5148654" y="0"/>
                  </a:lnTo>
                  <a:lnTo>
                    <a:pt x="5148654" y="314004"/>
                  </a:lnTo>
                  <a:lnTo>
                    <a:pt x="0" y="314004"/>
                  </a:lnTo>
                  <a:close/>
                </a:path>
              </a:pathLst>
            </a:custGeom>
            <a:solidFill>
              <a:srgbClr val="75924B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282EC6C4-FB07-39F1-4337-36E512DE3791}"/>
                </a:ext>
              </a:extLst>
            </p:cNvPr>
            <p:cNvSpPr txBox="1"/>
            <p:nvPr/>
          </p:nvSpPr>
          <p:spPr>
            <a:xfrm>
              <a:off x="0" y="-38100"/>
              <a:ext cx="5148654" cy="3521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9" name="Freeform 136">
            <a:extLst>
              <a:ext uri="{FF2B5EF4-FFF2-40B4-BE49-F238E27FC236}">
                <a16:creationId xmlns:a16="http://schemas.microsoft.com/office/drawing/2014/main" id="{C26EC5DB-9FCD-FB50-073D-CC1A31002627}"/>
              </a:ext>
            </a:extLst>
          </p:cNvPr>
          <p:cNvSpPr/>
          <p:nvPr userDrawn="1"/>
        </p:nvSpPr>
        <p:spPr>
          <a:xfrm rot="538551">
            <a:off x="647601" y="5757256"/>
            <a:ext cx="352316" cy="310919"/>
          </a:xfrm>
          <a:custGeom>
            <a:avLst/>
            <a:gdLst/>
            <a:ahLst/>
            <a:cxnLst/>
            <a:rect l="l" t="t" r="r" b="b"/>
            <a:pathLst>
              <a:path w="528474" h="466378">
                <a:moveTo>
                  <a:pt x="0" y="0"/>
                </a:moveTo>
                <a:lnTo>
                  <a:pt x="528474" y="0"/>
                </a:lnTo>
                <a:lnTo>
                  <a:pt x="528474" y="466378"/>
                </a:lnTo>
                <a:lnTo>
                  <a:pt x="0" y="4663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ED34A5DA-AAF3-F3EF-8E12-BE725D5354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4167" y="6358085"/>
            <a:ext cx="1115665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770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i Nội dung"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5">
            <a:extLst>
              <a:ext uri="{FF2B5EF4-FFF2-40B4-BE49-F238E27FC236}">
                <a16:creationId xmlns:a16="http://schemas.microsoft.com/office/drawing/2014/main" id="{788E1CD0-C531-1F49-DF8E-81B39B5DE726}"/>
              </a:ext>
            </a:extLst>
          </p:cNvPr>
          <p:cNvSpPr/>
          <p:nvPr userDrawn="1"/>
        </p:nvSpPr>
        <p:spPr>
          <a:xfrm>
            <a:off x="124845" y="537828"/>
            <a:ext cx="2924763" cy="6116425"/>
          </a:xfrm>
          <a:custGeom>
            <a:avLst/>
            <a:gdLst/>
            <a:ahLst/>
            <a:cxnLst/>
            <a:rect l="l" t="t" r="r" b="b"/>
            <a:pathLst>
              <a:path w="4387145" h="9174638">
                <a:moveTo>
                  <a:pt x="0" y="0"/>
                </a:moveTo>
                <a:lnTo>
                  <a:pt x="4387145" y="0"/>
                </a:lnTo>
                <a:lnTo>
                  <a:pt x="4387145" y="9174638"/>
                </a:lnTo>
                <a:lnTo>
                  <a:pt x="0" y="917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96">
            <a:extLst>
              <a:ext uri="{FF2B5EF4-FFF2-40B4-BE49-F238E27FC236}">
                <a16:creationId xmlns:a16="http://schemas.microsoft.com/office/drawing/2014/main" id="{9F36EE9A-6402-98DF-6A46-890CA6969DA4}"/>
              </a:ext>
            </a:extLst>
          </p:cNvPr>
          <p:cNvSpPr/>
          <p:nvPr userDrawn="1"/>
        </p:nvSpPr>
        <p:spPr>
          <a:xfrm>
            <a:off x="10729619" y="537828"/>
            <a:ext cx="2924763" cy="6116425"/>
          </a:xfrm>
          <a:custGeom>
            <a:avLst/>
            <a:gdLst/>
            <a:ahLst/>
            <a:cxnLst/>
            <a:rect l="l" t="t" r="r" b="b"/>
            <a:pathLst>
              <a:path w="4387145" h="9174638">
                <a:moveTo>
                  <a:pt x="0" y="0"/>
                </a:moveTo>
                <a:lnTo>
                  <a:pt x="4387146" y="0"/>
                </a:lnTo>
                <a:lnTo>
                  <a:pt x="4387146" y="9174638"/>
                </a:lnTo>
                <a:lnTo>
                  <a:pt x="0" y="917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97">
            <a:extLst>
              <a:ext uri="{FF2B5EF4-FFF2-40B4-BE49-F238E27FC236}">
                <a16:creationId xmlns:a16="http://schemas.microsoft.com/office/drawing/2014/main" id="{453CD475-FD8C-49C3-8525-D0768253B19B}"/>
              </a:ext>
            </a:extLst>
          </p:cNvPr>
          <p:cNvGrpSpPr/>
          <p:nvPr userDrawn="1"/>
        </p:nvGrpSpPr>
        <p:grpSpPr>
          <a:xfrm>
            <a:off x="-326796" y="6513665"/>
            <a:ext cx="13032530" cy="794824"/>
            <a:chOff x="0" y="0"/>
            <a:chExt cx="5148654" cy="314004"/>
          </a:xfrm>
        </p:grpSpPr>
        <p:sp>
          <p:nvSpPr>
            <p:cNvPr id="5" name="Freeform 98">
              <a:extLst>
                <a:ext uri="{FF2B5EF4-FFF2-40B4-BE49-F238E27FC236}">
                  <a16:creationId xmlns:a16="http://schemas.microsoft.com/office/drawing/2014/main" id="{0DA1EC9A-54B6-F077-D66C-3539C3089A2E}"/>
                </a:ext>
              </a:extLst>
            </p:cNvPr>
            <p:cNvSpPr/>
            <p:nvPr/>
          </p:nvSpPr>
          <p:spPr>
            <a:xfrm>
              <a:off x="0" y="0"/>
              <a:ext cx="5148654" cy="314004"/>
            </a:xfrm>
            <a:custGeom>
              <a:avLst/>
              <a:gdLst/>
              <a:ahLst/>
              <a:cxnLst/>
              <a:rect l="l" t="t" r="r" b="b"/>
              <a:pathLst>
                <a:path w="5148654" h="314004">
                  <a:moveTo>
                    <a:pt x="0" y="0"/>
                  </a:moveTo>
                  <a:lnTo>
                    <a:pt x="5148654" y="0"/>
                  </a:lnTo>
                  <a:lnTo>
                    <a:pt x="5148654" y="314004"/>
                  </a:lnTo>
                  <a:lnTo>
                    <a:pt x="0" y="314004"/>
                  </a:lnTo>
                  <a:close/>
                </a:path>
              </a:pathLst>
            </a:custGeom>
            <a:solidFill>
              <a:srgbClr val="75924B"/>
            </a:solidFill>
          </p:spPr>
        </p:sp>
        <p:sp>
          <p:nvSpPr>
            <p:cNvPr id="6" name="TextBox 99">
              <a:extLst>
                <a:ext uri="{FF2B5EF4-FFF2-40B4-BE49-F238E27FC236}">
                  <a16:creationId xmlns:a16="http://schemas.microsoft.com/office/drawing/2014/main" id="{175C1F70-F85E-9A15-43B5-EFE2F640913D}"/>
                </a:ext>
              </a:extLst>
            </p:cNvPr>
            <p:cNvSpPr txBox="1"/>
            <p:nvPr/>
          </p:nvSpPr>
          <p:spPr>
            <a:xfrm>
              <a:off x="0" y="-38100"/>
              <a:ext cx="5148654" cy="3521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7" name="Freeform 100">
            <a:extLst>
              <a:ext uri="{FF2B5EF4-FFF2-40B4-BE49-F238E27FC236}">
                <a16:creationId xmlns:a16="http://schemas.microsoft.com/office/drawing/2014/main" id="{B7306AE5-38BE-3360-53E3-F6E65441820B}"/>
              </a:ext>
            </a:extLst>
          </p:cNvPr>
          <p:cNvSpPr/>
          <p:nvPr userDrawn="1"/>
        </p:nvSpPr>
        <p:spPr>
          <a:xfrm>
            <a:off x="-398633" y="2542981"/>
            <a:ext cx="1879350" cy="4357913"/>
          </a:xfrm>
          <a:custGeom>
            <a:avLst/>
            <a:gdLst/>
            <a:ahLst/>
            <a:cxnLst/>
            <a:rect l="l" t="t" r="r" b="b"/>
            <a:pathLst>
              <a:path w="2819025" h="6536869">
                <a:moveTo>
                  <a:pt x="0" y="0"/>
                </a:moveTo>
                <a:lnTo>
                  <a:pt x="2819025" y="0"/>
                </a:lnTo>
                <a:lnTo>
                  <a:pt x="2819025" y="6536869"/>
                </a:lnTo>
                <a:lnTo>
                  <a:pt x="0" y="65368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101">
            <a:extLst>
              <a:ext uri="{FF2B5EF4-FFF2-40B4-BE49-F238E27FC236}">
                <a16:creationId xmlns:a16="http://schemas.microsoft.com/office/drawing/2014/main" id="{9C2D1AA6-CB9C-4C5B-5865-618131665628}"/>
              </a:ext>
            </a:extLst>
          </p:cNvPr>
          <p:cNvSpPr/>
          <p:nvPr userDrawn="1"/>
        </p:nvSpPr>
        <p:spPr>
          <a:xfrm>
            <a:off x="-883751" y="5554938"/>
            <a:ext cx="1768086" cy="1345955"/>
          </a:xfrm>
          <a:custGeom>
            <a:avLst/>
            <a:gdLst/>
            <a:ahLst/>
            <a:cxnLst/>
            <a:rect l="l" t="t" r="r" b="b"/>
            <a:pathLst>
              <a:path w="2652129" h="2018933">
                <a:moveTo>
                  <a:pt x="0" y="0"/>
                </a:moveTo>
                <a:lnTo>
                  <a:pt x="2652130" y="0"/>
                </a:lnTo>
                <a:lnTo>
                  <a:pt x="2652130" y="2018934"/>
                </a:lnTo>
                <a:lnTo>
                  <a:pt x="0" y="20189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02">
            <a:extLst>
              <a:ext uri="{FF2B5EF4-FFF2-40B4-BE49-F238E27FC236}">
                <a16:creationId xmlns:a16="http://schemas.microsoft.com/office/drawing/2014/main" id="{D356AF1E-4274-FAD2-C8F0-394EB01F3A55}"/>
              </a:ext>
            </a:extLst>
          </p:cNvPr>
          <p:cNvSpPr/>
          <p:nvPr userDrawn="1"/>
        </p:nvSpPr>
        <p:spPr>
          <a:xfrm>
            <a:off x="8827157" y="3321994"/>
            <a:ext cx="4240068" cy="3466255"/>
          </a:xfrm>
          <a:custGeom>
            <a:avLst/>
            <a:gdLst/>
            <a:ahLst/>
            <a:cxnLst/>
            <a:rect l="l" t="t" r="r" b="b"/>
            <a:pathLst>
              <a:path w="6360102" h="5199383">
                <a:moveTo>
                  <a:pt x="0" y="0"/>
                </a:moveTo>
                <a:lnTo>
                  <a:pt x="6360102" y="0"/>
                </a:lnTo>
                <a:lnTo>
                  <a:pt x="6360102" y="5199383"/>
                </a:lnTo>
                <a:lnTo>
                  <a:pt x="0" y="51993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3">
            <a:extLst>
              <a:ext uri="{FF2B5EF4-FFF2-40B4-BE49-F238E27FC236}">
                <a16:creationId xmlns:a16="http://schemas.microsoft.com/office/drawing/2014/main" id="{0F06338B-16F4-3BA4-200C-7A7E7F6C0857}"/>
              </a:ext>
            </a:extLst>
          </p:cNvPr>
          <p:cNvSpPr/>
          <p:nvPr userDrawn="1"/>
        </p:nvSpPr>
        <p:spPr>
          <a:xfrm rot="21216278">
            <a:off x="9110161" y="2429231"/>
            <a:ext cx="998995" cy="909993"/>
          </a:xfrm>
          <a:custGeom>
            <a:avLst/>
            <a:gdLst/>
            <a:ahLst/>
            <a:cxnLst/>
            <a:rect l="l" t="t" r="r" b="b"/>
            <a:pathLst>
              <a:path w="1498492" h="1364990">
                <a:moveTo>
                  <a:pt x="0" y="0"/>
                </a:moveTo>
                <a:lnTo>
                  <a:pt x="1498492" y="0"/>
                </a:lnTo>
                <a:lnTo>
                  <a:pt x="1498492" y="1364990"/>
                </a:lnTo>
                <a:lnTo>
                  <a:pt x="0" y="13649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04">
            <a:extLst>
              <a:ext uri="{FF2B5EF4-FFF2-40B4-BE49-F238E27FC236}">
                <a16:creationId xmlns:a16="http://schemas.microsoft.com/office/drawing/2014/main" id="{4D8DC46F-DEBF-9E27-B14D-8E826EF6811A}"/>
              </a:ext>
            </a:extLst>
          </p:cNvPr>
          <p:cNvSpPr/>
          <p:nvPr userDrawn="1"/>
        </p:nvSpPr>
        <p:spPr>
          <a:xfrm>
            <a:off x="10892553" y="2547299"/>
            <a:ext cx="381788" cy="336928"/>
          </a:xfrm>
          <a:custGeom>
            <a:avLst/>
            <a:gdLst/>
            <a:ahLst/>
            <a:cxnLst/>
            <a:rect l="l" t="t" r="r" b="b"/>
            <a:pathLst>
              <a:path w="572682" h="505392">
                <a:moveTo>
                  <a:pt x="0" y="0"/>
                </a:moveTo>
                <a:lnTo>
                  <a:pt x="572682" y="0"/>
                </a:lnTo>
                <a:lnTo>
                  <a:pt x="572682" y="505392"/>
                </a:lnTo>
                <a:lnTo>
                  <a:pt x="0" y="5053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05">
            <a:extLst>
              <a:ext uri="{FF2B5EF4-FFF2-40B4-BE49-F238E27FC236}">
                <a16:creationId xmlns:a16="http://schemas.microsoft.com/office/drawing/2014/main" id="{65AF5D71-1770-2E7E-6DAA-873BFD31988D}"/>
              </a:ext>
            </a:extLst>
          </p:cNvPr>
          <p:cNvSpPr/>
          <p:nvPr userDrawn="1"/>
        </p:nvSpPr>
        <p:spPr>
          <a:xfrm>
            <a:off x="3049608" y="3429000"/>
            <a:ext cx="347615" cy="306770"/>
          </a:xfrm>
          <a:custGeom>
            <a:avLst/>
            <a:gdLst/>
            <a:ahLst/>
            <a:cxnLst/>
            <a:rect l="l" t="t" r="r" b="b"/>
            <a:pathLst>
              <a:path w="521422" h="460155">
                <a:moveTo>
                  <a:pt x="0" y="0"/>
                </a:moveTo>
                <a:lnTo>
                  <a:pt x="521421" y="0"/>
                </a:lnTo>
                <a:lnTo>
                  <a:pt x="521421" y="460155"/>
                </a:lnTo>
                <a:lnTo>
                  <a:pt x="0" y="4601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06">
            <a:extLst>
              <a:ext uri="{FF2B5EF4-FFF2-40B4-BE49-F238E27FC236}">
                <a16:creationId xmlns:a16="http://schemas.microsoft.com/office/drawing/2014/main" id="{D6104CE4-0C67-6D31-3435-B31E6DCE3252}"/>
              </a:ext>
            </a:extLst>
          </p:cNvPr>
          <p:cNvSpPr/>
          <p:nvPr userDrawn="1"/>
        </p:nvSpPr>
        <p:spPr>
          <a:xfrm>
            <a:off x="9493907" y="1031885"/>
            <a:ext cx="427765" cy="377503"/>
          </a:xfrm>
          <a:custGeom>
            <a:avLst/>
            <a:gdLst/>
            <a:ahLst/>
            <a:cxnLst/>
            <a:rect l="l" t="t" r="r" b="b"/>
            <a:pathLst>
              <a:path w="641648" h="566255">
                <a:moveTo>
                  <a:pt x="0" y="0"/>
                </a:moveTo>
                <a:lnTo>
                  <a:pt x="641649" y="0"/>
                </a:lnTo>
                <a:lnTo>
                  <a:pt x="641649" y="566254"/>
                </a:lnTo>
                <a:lnTo>
                  <a:pt x="0" y="5662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695098D4-232C-79EE-9CC7-933431EB528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57523" y="6358085"/>
            <a:ext cx="1115665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75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i Nội dung"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4DC12CE-60D3-2A9A-A632-6AC229343747}"/>
              </a:ext>
            </a:extLst>
          </p:cNvPr>
          <p:cNvSpPr/>
          <p:nvPr userDrawn="1"/>
        </p:nvSpPr>
        <p:spPr>
          <a:xfrm>
            <a:off x="-1253828" y="898831"/>
            <a:ext cx="2924763" cy="6116425"/>
          </a:xfrm>
          <a:custGeom>
            <a:avLst/>
            <a:gdLst/>
            <a:ahLst/>
            <a:cxnLst/>
            <a:rect l="l" t="t" r="r" b="b"/>
            <a:pathLst>
              <a:path w="4387145" h="9174638">
                <a:moveTo>
                  <a:pt x="0" y="0"/>
                </a:moveTo>
                <a:lnTo>
                  <a:pt x="4387145" y="0"/>
                </a:lnTo>
                <a:lnTo>
                  <a:pt x="4387145" y="9174638"/>
                </a:lnTo>
                <a:lnTo>
                  <a:pt x="0" y="917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693BEAB-A008-5798-EF8E-30CAA21CC071}"/>
              </a:ext>
            </a:extLst>
          </p:cNvPr>
          <p:cNvSpPr/>
          <p:nvPr userDrawn="1"/>
        </p:nvSpPr>
        <p:spPr>
          <a:xfrm>
            <a:off x="10842613" y="550237"/>
            <a:ext cx="2924763" cy="6116425"/>
          </a:xfrm>
          <a:custGeom>
            <a:avLst/>
            <a:gdLst/>
            <a:ahLst/>
            <a:cxnLst/>
            <a:rect l="l" t="t" r="r" b="b"/>
            <a:pathLst>
              <a:path w="4387145" h="9174638">
                <a:moveTo>
                  <a:pt x="0" y="0"/>
                </a:moveTo>
                <a:lnTo>
                  <a:pt x="4387145" y="0"/>
                </a:lnTo>
                <a:lnTo>
                  <a:pt x="4387145" y="9174638"/>
                </a:lnTo>
                <a:lnTo>
                  <a:pt x="0" y="917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F74B3A-2DD5-8CD8-51F7-49A4B62528A9}"/>
              </a:ext>
            </a:extLst>
          </p:cNvPr>
          <p:cNvGrpSpPr/>
          <p:nvPr userDrawn="1"/>
        </p:nvGrpSpPr>
        <p:grpSpPr>
          <a:xfrm>
            <a:off x="-174396" y="6666065"/>
            <a:ext cx="13032530" cy="794824"/>
            <a:chOff x="0" y="0"/>
            <a:chExt cx="5148654" cy="314004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D91A096-7802-6168-E935-04917BA57045}"/>
                </a:ext>
              </a:extLst>
            </p:cNvPr>
            <p:cNvSpPr/>
            <p:nvPr/>
          </p:nvSpPr>
          <p:spPr>
            <a:xfrm>
              <a:off x="0" y="0"/>
              <a:ext cx="5148654" cy="314004"/>
            </a:xfrm>
            <a:custGeom>
              <a:avLst/>
              <a:gdLst/>
              <a:ahLst/>
              <a:cxnLst/>
              <a:rect l="l" t="t" r="r" b="b"/>
              <a:pathLst>
                <a:path w="5148654" h="314004">
                  <a:moveTo>
                    <a:pt x="0" y="0"/>
                  </a:moveTo>
                  <a:lnTo>
                    <a:pt x="5148654" y="0"/>
                  </a:lnTo>
                  <a:lnTo>
                    <a:pt x="5148654" y="314004"/>
                  </a:lnTo>
                  <a:lnTo>
                    <a:pt x="0" y="314004"/>
                  </a:lnTo>
                  <a:close/>
                </a:path>
              </a:pathLst>
            </a:custGeom>
            <a:solidFill>
              <a:srgbClr val="75924B"/>
            </a:solidFill>
          </p:spPr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BB604CC-C198-5BC4-FFA7-7D1768349CCC}"/>
                </a:ext>
              </a:extLst>
            </p:cNvPr>
            <p:cNvSpPr txBox="1"/>
            <p:nvPr/>
          </p:nvSpPr>
          <p:spPr>
            <a:xfrm>
              <a:off x="0" y="-38100"/>
              <a:ext cx="5148654" cy="3521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8" name="Freeform 14">
            <a:extLst>
              <a:ext uri="{FF2B5EF4-FFF2-40B4-BE49-F238E27FC236}">
                <a16:creationId xmlns:a16="http://schemas.microsoft.com/office/drawing/2014/main" id="{419ED608-4330-65BA-99F3-B5B20CDE3971}"/>
              </a:ext>
            </a:extLst>
          </p:cNvPr>
          <p:cNvSpPr/>
          <p:nvPr userDrawn="1"/>
        </p:nvSpPr>
        <p:spPr>
          <a:xfrm>
            <a:off x="9506870" y="5737125"/>
            <a:ext cx="2070061" cy="928940"/>
          </a:xfrm>
          <a:custGeom>
            <a:avLst/>
            <a:gdLst/>
            <a:ahLst/>
            <a:cxnLst/>
            <a:rect l="l" t="t" r="r" b="b"/>
            <a:pathLst>
              <a:path w="3105092" h="1393410">
                <a:moveTo>
                  <a:pt x="0" y="0"/>
                </a:moveTo>
                <a:lnTo>
                  <a:pt x="3105091" y="0"/>
                </a:lnTo>
                <a:lnTo>
                  <a:pt x="3105091" y="1393410"/>
                </a:lnTo>
                <a:lnTo>
                  <a:pt x="0" y="13934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BFB20780-F28B-16A7-BFF3-2D6A009A223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04167" y="6358085"/>
            <a:ext cx="1115665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74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i Nội dung"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48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ép so sánh"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66813F07-8E8C-2EEB-1E06-11B543DD129F}"/>
              </a:ext>
            </a:extLst>
          </p:cNvPr>
          <p:cNvSpPr/>
          <p:nvPr userDrawn="1"/>
        </p:nvSpPr>
        <p:spPr>
          <a:xfrm rot="1606433" flipH="1">
            <a:off x="9991612" y="59326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3040241" y="0"/>
                </a:moveTo>
                <a:lnTo>
                  <a:pt x="0" y="0"/>
                </a:lnTo>
                <a:lnTo>
                  <a:pt x="0" y="1879422"/>
                </a:lnTo>
                <a:lnTo>
                  <a:pt x="3040241" y="1879422"/>
                </a:lnTo>
                <a:lnTo>
                  <a:pt x="304024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3">
            <a:extLst>
              <a:ext uri="{FF2B5EF4-FFF2-40B4-BE49-F238E27FC236}">
                <a16:creationId xmlns:a16="http://schemas.microsoft.com/office/drawing/2014/main" id="{20A790A4-18DC-76B8-B664-5230ABAC643E}"/>
              </a:ext>
            </a:extLst>
          </p:cNvPr>
          <p:cNvGrpSpPr/>
          <p:nvPr userDrawn="1"/>
        </p:nvGrpSpPr>
        <p:grpSpPr>
          <a:xfrm>
            <a:off x="756596" y="685800"/>
            <a:ext cx="10678810" cy="5486400"/>
            <a:chOff x="0" y="0"/>
            <a:chExt cx="4218789" cy="2167467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C0BCD37C-2178-4D95-D966-91C1496AF714}"/>
                </a:ext>
              </a:extLst>
            </p:cNvPr>
            <p:cNvSpPr/>
            <p:nvPr/>
          </p:nvSpPr>
          <p:spPr>
            <a:xfrm>
              <a:off x="0" y="0"/>
              <a:ext cx="4218789" cy="2167467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chemeClr val="bg1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652EE824-2F02-DB32-B5A3-E0C402FF4BA5}"/>
                </a:ext>
              </a:extLst>
            </p:cNvPr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1"/>
                </a:lnSpc>
              </a:pPr>
              <a:endParaRPr sz="1200"/>
            </a:p>
          </p:txBody>
        </p:sp>
      </p:grpSp>
      <p:sp>
        <p:nvSpPr>
          <p:cNvPr id="14" name="Freeform 6">
            <a:extLst>
              <a:ext uri="{FF2B5EF4-FFF2-40B4-BE49-F238E27FC236}">
                <a16:creationId xmlns:a16="http://schemas.microsoft.com/office/drawing/2014/main" id="{E73BCA31-80DE-266F-2E8A-6248560FE789}"/>
              </a:ext>
            </a:extLst>
          </p:cNvPr>
          <p:cNvSpPr/>
          <p:nvPr userDrawn="1"/>
        </p:nvSpPr>
        <p:spPr>
          <a:xfrm>
            <a:off x="8301686" y="1117150"/>
            <a:ext cx="5675037" cy="6656935"/>
          </a:xfrm>
          <a:custGeom>
            <a:avLst/>
            <a:gdLst/>
            <a:ahLst/>
            <a:cxnLst/>
            <a:rect l="l" t="t" r="r" b="b"/>
            <a:pathLst>
              <a:path w="8512555" h="9985402">
                <a:moveTo>
                  <a:pt x="0" y="0"/>
                </a:moveTo>
                <a:lnTo>
                  <a:pt x="8512555" y="0"/>
                </a:lnTo>
                <a:lnTo>
                  <a:pt x="8512555" y="9985402"/>
                </a:lnTo>
                <a:lnTo>
                  <a:pt x="0" y="9985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99434FDA-FA76-DDC4-D6A1-926F54AE332A}"/>
              </a:ext>
            </a:extLst>
          </p:cNvPr>
          <p:cNvSpPr/>
          <p:nvPr userDrawn="1"/>
        </p:nvSpPr>
        <p:spPr>
          <a:xfrm>
            <a:off x="-1111095" y="3151599"/>
            <a:ext cx="4447103" cy="6319153"/>
          </a:xfrm>
          <a:custGeom>
            <a:avLst/>
            <a:gdLst/>
            <a:ahLst/>
            <a:cxnLst/>
            <a:rect l="l" t="t" r="r" b="b"/>
            <a:pathLst>
              <a:path w="6670655" h="9478729">
                <a:moveTo>
                  <a:pt x="0" y="0"/>
                </a:moveTo>
                <a:lnTo>
                  <a:pt x="6670655" y="0"/>
                </a:lnTo>
                <a:lnTo>
                  <a:pt x="6670655" y="9478729"/>
                </a:lnTo>
                <a:lnTo>
                  <a:pt x="0" y="94787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53E12457-8A74-1451-0BB2-92C37AE20388}"/>
              </a:ext>
            </a:extLst>
          </p:cNvPr>
          <p:cNvSpPr/>
          <p:nvPr userDrawn="1"/>
        </p:nvSpPr>
        <p:spPr>
          <a:xfrm rot="285056">
            <a:off x="8732061" y="4279017"/>
            <a:ext cx="760675" cy="750993"/>
          </a:xfrm>
          <a:custGeom>
            <a:avLst/>
            <a:gdLst/>
            <a:ahLst/>
            <a:cxnLst/>
            <a:rect l="l" t="t" r="r" b="b"/>
            <a:pathLst>
              <a:path w="1141012" h="1126490">
                <a:moveTo>
                  <a:pt x="0" y="0"/>
                </a:moveTo>
                <a:lnTo>
                  <a:pt x="1141012" y="0"/>
                </a:lnTo>
                <a:lnTo>
                  <a:pt x="1141012" y="1126490"/>
                </a:lnTo>
                <a:lnTo>
                  <a:pt x="0" y="11264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1B9077D3-642D-D5D4-EE04-BB380606DE0A}"/>
              </a:ext>
            </a:extLst>
          </p:cNvPr>
          <p:cNvSpPr/>
          <p:nvPr userDrawn="1"/>
        </p:nvSpPr>
        <p:spPr>
          <a:xfrm>
            <a:off x="1351243" y="1455013"/>
            <a:ext cx="936421" cy="924503"/>
          </a:xfrm>
          <a:custGeom>
            <a:avLst/>
            <a:gdLst/>
            <a:ahLst/>
            <a:cxnLst/>
            <a:rect l="l" t="t" r="r" b="b"/>
            <a:pathLst>
              <a:path w="1404631" h="1386754">
                <a:moveTo>
                  <a:pt x="0" y="0"/>
                </a:moveTo>
                <a:lnTo>
                  <a:pt x="1404631" y="0"/>
                </a:lnTo>
                <a:lnTo>
                  <a:pt x="1404631" y="1386755"/>
                </a:lnTo>
                <a:lnTo>
                  <a:pt x="0" y="13867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6EF351CC-B2D1-7A00-9F6D-C57C323C9E02}"/>
              </a:ext>
            </a:extLst>
          </p:cNvPr>
          <p:cNvSpPr/>
          <p:nvPr userDrawn="1"/>
        </p:nvSpPr>
        <p:spPr>
          <a:xfrm>
            <a:off x="2886741" y="5474432"/>
            <a:ext cx="1265211" cy="108348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7" y="0"/>
                </a:lnTo>
                <a:lnTo>
                  <a:pt x="1897817" y="1625220"/>
                </a:lnTo>
                <a:lnTo>
                  <a:pt x="0" y="16252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id="{DF951E0D-96CB-2B47-F813-0F50D258028D}"/>
              </a:ext>
            </a:extLst>
          </p:cNvPr>
          <p:cNvSpPr/>
          <p:nvPr userDrawn="1"/>
        </p:nvSpPr>
        <p:spPr>
          <a:xfrm rot="15705562">
            <a:off x="9375928" y="5106955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id="{0B7B08E9-D893-B036-C885-FF96DB41D4D6}"/>
              </a:ext>
            </a:extLst>
          </p:cNvPr>
          <p:cNvSpPr/>
          <p:nvPr userDrawn="1"/>
        </p:nvSpPr>
        <p:spPr>
          <a:xfrm rot="17797923">
            <a:off x="1769898" y="-685800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37615255-25DE-CF39-1E9F-B08FF453D66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29991" y="6324825"/>
            <a:ext cx="1115665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82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F965CEC-8A62-4675-B222-51618492A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3261BA3-B47F-24EC-BC6F-FB1AE8F7E8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5A1963-9EC4-4EC3-BC29-4AD51FAA2DB6}" type="datetimeFigureOut">
              <a:rPr lang="vi-VN" smtClean="0"/>
              <a:t>26/03/2024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7EF67CA7-8CCA-CAA8-5615-352BF04F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FE76110-A635-F1D2-2A38-AF6FBD89D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F6729-D7DA-47F6-9B22-08B67A61A2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7921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A5E926B3-045F-57F0-3FAE-0CFEECE24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5A1963-9EC4-4EC3-BC29-4AD51FAA2DB6}" type="datetimeFigureOut">
              <a:rPr lang="vi-VN" smtClean="0"/>
              <a:t>26/03/2024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C886146-01EA-347D-EEC2-3C5EDA74B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16F4F00-1073-2ED0-37D3-657176F1D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F6729-D7DA-47F6-9B22-08B67A61A2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1223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E07C69-F936-DC9F-6CA2-E85A3F8F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F08FFC3-B50D-D7D8-62DF-664C9CBEA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7F6C6E4-2FA1-8C63-68E3-03D6B03EE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06D69D4-5D85-1948-E094-F7E083B21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5A1963-9EC4-4EC3-BC29-4AD51FAA2DB6}" type="datetimeFigureOut">
              <a:rPr lang="vi-VN" smtClean="0"/>
              <a:t>26/03/2024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C5CB704-410B-EA26-4EA1-79CC8B312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A10A27C-DCAC-E41D-5937-F32580804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F6729-D7DA-47F6-9B22-08B67A61A2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82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B8C75-F532-DD57-CC26-3A2E7B407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4BB325-4125-8467-C801-C99D65CDBC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7980FF-3959-EC0A-3F95-CCC0FDD22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C3D147-C7A3-1E71-6715-EDD57E3392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972078-74F5-5696-310E-3862DB4470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F618C0-76C7-E422-A46F-EB077DCF7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1FC43-A51F-4347-93A2-824D2C1C0ED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E1CB1C-BC97-45C6-B7B6-BA4626C77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D4B3B2-779A-4580-4399-E677E5B85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825E-DF31-401F-B688-27E306694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97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76C8E62-8612-C710-14D5-18EB5593B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4ED1CAD-1C70-4017-D434-3773802F23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10C7126-34A7-931B-1C99-EA3CF3EF1A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6F14E92-DF8D-0B77-15D3-81AACD0147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5A1963-9EC4-4EC3-BC29-4AD51FAA2DB6}" type="datetimeFigureOut">
              <a:rPr lang="vi-VN" smtClean="0"/>
              <a:t>26/03/2024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34B7908-F994-A712-7152-225889635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D7C0B7F-078B-E402-4B31-AB41671EF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F6729-D7DA-47F6-9B22-08B67A61A2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4401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35595A5-FAAD-6D99-3131-BB48B3001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9925EB8-9089-0759-0D02-821FBE283B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071A2FE-1D6A-500A-2277-82CA49396F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5A1963-9EC4-4EC3-BC29-4AD51FAA2DB6}" type="datetimeFigureOut">
              <a:rPr lang="vi-VN" smtClean="0"/>
              <a:t>26/03/2024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CB56A9B-29B2-5507-8FC9-7B6FA3C04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7CD0282-43B5-8D03-9935-AEB4011F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F6729-D7DA-47F6-9B22-08B67A61A2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926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C3136ED-0DCB-B8FB-25AB-36AA58AA8F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073DD4C-87B7-D4A3-9993-33BB6E4C1F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71A655A-DFC7-40B9-9449-345F1AE693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5A1963-9EC4-4EC3-BC29-4AD51FAA2DB6}" type="datetimeFigureOut">
              <a:rPr lang="vi-VN" smtClean="0"/>
              <a:t>26/03/2024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BFC4FFE-0236-1AA1-7D40-CF7D1451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B1DCACA-B170-D011-9C71-DAA9AE094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3F6729-D7DA-47F6-9B22-08B67A61A25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1748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578F4-B289-A1AE-A10A-466C7F1CE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C2D41C-75C0-EFB1-0B16-3C0C69F0B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1FC43-A51F-4347-93A2-824D2C1C0ED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73FD32-7F10-4A2F-32A4-4967027F4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6EC1F6-FE57-E5EF-E668-3D4529DED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825E-DF31-401F-B688-27E306694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4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BCDD77-C181-6A7C-386A-81840E886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1FC43-A51F-4347-93A2-824D2C1C0ED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C6D86-2324-0085-A75B-A5959725C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40816-8772-226E-BDBA-CCA9F7883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825E-DF31-401F-B688-27E306694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376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D2C58-98BF-FE10-D818-72E5C6F30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77FCA-9211-ECAE-3AF1-1DB8984DE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5381CF-7B09-9C39-4753-A3C7C709E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67DEAA-7A7B-E99A-EB0D-AD3000A3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1FC43-A51F-4347-93A2-824D2C1C0ED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E4ABD1-D24D-9AAA-76B2-909F3E987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635898-534E-6E82-9D78-607E64356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825E-DF31-401F-B688-27E306694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310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D41FC-45B5-2E57-4B02-30A4B9E01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5FA110-362D-11FF-2B39-627E247153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801440-D9AE-34BF-580B-375E65B74E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99EDAD-97BA-3D17-6A68-711163F41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1FC43-A51F-4347-93A2-824D2C1C0ED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997B3A-AFD3-EE85-FE3F-4A28E2C60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EBD07F-2015-1EC9-F775-C17B5E4CE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7825E-DF31-401F-B688-27E306694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55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40.xml"/><Relationship Id="rId21" Type="http://schemas.openxmlformats.org/officeDocument/2006/relationships/image" Target="../media/image11.png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39.xml"/><Relationship Id="rId16" Type="http://schemas.openxmlformats.org/officeDocument/2006/relationships/theme" Target="../theme/theme5.xml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CB49EC-0FA4-C4C4-E0EA-C26E6B2A1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FB54D2-B4BF-F194-6C23-38A6B52A80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60EC9-9823-D703-A6AB-AF32488D97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1FC43-A51F-4347-93A2-824D2C1C0ED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80BB42-710D-5390-91F9-FC86D786F1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FC0BC-E0EA-FC37-F10F-AB1EDB1AA3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7825E-DF31-401F-B688-27E306694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64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06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72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666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8">
            <a:extLst>
              <a:ext uri="{FF2B5EF4-FFF2-40B4-BE49-F238E27FC236}">
                <a16:creationId xmlns:a16="http://schemas.microsoft.com/office/drawing/2014/main" id="{DF290C4F-D3E4-B374-4420-9D22BA15C02E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14503" y="-14862188"/>
            <a:ext cx="2387503" cy="2461678"/>
          </a:xfrm>
          <a:prstGeom prst="rect">
            <a:avLst/>
          </a:prstGeom>
        </p:spPr>
      </p:pic>
      <p:pic>
        <p:nvPicPr>
          <p:cNvPr id="3" name="Hình ảnh 9">
            <a:extLst>
              <a:ext uri="{FF2B5EF4-FFF2-40B4-BE49-F238E27FC236}">
                <a16:creationId xmlns:a16="http://schemas.microsoft.com/office/drawing/2014/main" id="{703AFD7E-D1D9-BA84-F61B-61537C27341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1897" y="-14862188"/>
            <a:ext cx="2387503" cy="2461678"/>
          </a:xfrm>
          <a:prstGeom prst="rect">
            <a:avLst/>
          </a:prstGeom>
        </p:spPr>
      </p:pic>
      <p:pic>
        <p:nvPicPr>
          <p:cNvPr id="4" name="Hình ảnh 10">
            <a:extLst>
              <a:ext uri="{FF2B5EF4-FFF2-40B4-BE49-F238E27FC236}">
                <a16:creationId xmlns:a16="http://schemas.microsoft.com/office/drawing/2014/main" id="{E26DD905-3C19-97E0-1DBD-CB1A8C4DD37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14504" y="22823980"/>
            <a:ext cx="2387503" cy="2461678"/>
          </a:xfrm>
          <a:prstGeom prst="rect">
            <a:avLst/>
          </a:prstGeom>
        </p:spPr>
      </p:pic>
      <p:pic>
        <p:nvPicPr>
          <p:cNvPr id="5" name="Hình ảnh 11">
            <a:extLst>
              <a:ext uri="{FF2B5EF4-FFF2-40B4-BE49-F238E27FC236}">
                <a16:creationId xmlns:a16="http://schemas.microsoft.com/office/drawing/2014/main" id="{E449C5FE-920D-1177-65DE-B7F1BCC2A061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1897" y="22823980"/>
            <a:ext cx="2387503" cy="2461678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C9DA1D95-EB7C-9DBA-D10E-6DBE5FB7F261}"/>
              </a:ext>
            </a:extLst>
          </p:cNvPr>
          <p:cNvSpPr txBox="1"/>
          <p:nvPr userDrawn="1"/>
        </p:nvSpPr>
        <p:spPr>
          <a:xfrm>
            <a:off x="3047999" y="9098618"/>
            <a:ext cx="72576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BAF9FDBC-7D1C-1DF3-4888-48A55DE56BCA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E5BC962F-EC62-6998-230C-93F0460431A1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3031192" y="0"/>
            <a:ext cx="2188654" cy="2658086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16A1AA3E-31AA-D987-2E60-D3A6A39E00E8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9859455" y="-1135424"/>
            <a:ext cx="3566469" cy="627942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1B2BDA13-9E00-BA14-F8C4-2740482B0457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0902647" y="192002"/>
            <a:ext cx="1115665" cy="499915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F387602-E546-3F0E-B951-FB6C9BFA0822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204167" y="6358085"/>
            <a:ext cx="1115665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86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7.svg"/><Relationship Id="rId7" Type="http://schemas.openxmlformats.org/officeDocument/2006/relationships/image" Target="../media/image96.svg"/><Relationship Id="rId12" Type="http://schemas.openxmlformats.org/officeDocument/2006/relationships/image" Target="../media/image5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7.png"/><Relationship Id="rId11" Type="http://schemas.openxmlformats.org/officeDocument/2006/relationships/image" Target="../media/image98.svg"/><Relationship Id="rId5" Type="http://schemas.openxmlformats.org/officeDocument/2006/relationships/image" Target="../media/image51.svg"/><Relationship Id="rId10" Type="http://schemas.openxmlformats.org/officeDocument/2006/relationships/image" Target="../media/image58.png"/><Relationship Id="rId4" Type="http://schemas.openxmlformats.org/officeDocument/2006/relationships/image" Target="../media/image31.png"/><Relationship Id="rId9" Type="http://schemas.openxmlformats.org/officeDocument/2006/relationships/image" Target="../media/image4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3.svg"/><Relationship Id="rId7" Type="http://schemas.openxmlformats.org/officeDocument/2006/relationships/image" Target="../media/image41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6.png"/><Relationship Id="rId5" Type="http://schemas.openxmlformats.org/officeDocument/2006/relationships/image" Target="../media/image49.sv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1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3.png"/><Relationship Id="rId5" Type="http://schemas.openxmlformats.org/officeDocument/2006/relationships/image" Target="../media/image103.sv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10.png"/><Relationship Id="rId7" Type="http://schemas.openxmlformats.org/officeDocument/2006/relationships/image" Target="../media/image103.svg"/><Relationship Id="rId2" Type="http://schemas.openxmlformats.org/officeDocument/2006/relationships/image" Target="../media/image100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2.png"/><Relationship Id="rId5" Type="http://schemas.openxmlformats.org/officeDocument/2006/relationships/image" Target="../media/image130.png"/><Relationship Id="rId4" Type="http://schemas.openxmlformats.org/officeDocument/2006/relationships/image" Target="../media/image1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3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3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8.PNG"/><Relationship Id="rId7" Type="http://schemas.openxmlformats.org/officeDocument/2006/relationships/image" Target="../media/image2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50.png"/><Relationship Id="rId5" Type="http://schemas.openxmlformats.org/officeDocument/2006/relationships/image" Target="../media/image240.png"/><Relationship Id="rId4" Type="http://schemas.openxmlformats.org/officeDocument/2006/relationships/image" Target="../media/image2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2.png"/><Relationship Id="rId5" Type="http://schemas.openxmlformats.org/officeDocument/2006/relationships/image" Target="../media/image300.png"/><Relationship Id="rId4" Type="http://schemas.openxmlformats.org/officeDocument/2006/relationships/image" Target="../media/image29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sv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8.png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7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0.png"/><Relationship Id="rId5" Type="http://schemas.openxmlformats.org/officeDocument/2006/relationships/image" Target="../media/image370.png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8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49.png"/><Relationship Id="rId18" Type="http://schemas.openxmlformats.org/officeDocument/2006/relationships/image" Target="NULL"/><Relationship Id="rId3" Type="http://schemas.microsoft.com/office/2007/relationships/media" Target="../media/media2.mp3"/><Relationship Id="rId7" Type="http://schemas.openxmlformats.org/officeDocument/2006/relationships/image" Target="../media/image47.png"/><Relationship Id="rId12" Type="http://schemas.openxmlformats.org/officeDocument/2006/relationships/image" Target="../media/image76.png"/><Relationship Id="rId17" Type="http://schemas.openxmlformats.org/officeDocument/2006/relationships/image" Target="../media/image81.svg"/><Relationship Id="rId2" Type="http://schemas.openxmlformats.org/officeDocument/2006/relationships/audio" Target="../media/media1.wma"/><Relationship Id="rId16" Type="http://schemas.openxmlformats.org/officeDocument/2006/relationships/image" Target="../media/image50.png"/><Relationship Id="rId1" Type="http://schemas.microsoft.com/office/2007/relationships/media" Target="../media/media1.wma"/><Relationship Id="rId6" Type="http://schemas.openxmlformats.org/officeDocument/2006/relationships/image" Target="../media/image71.png"/><Relationship Id="rId11" Type="http://schemas.openxmlformats.org/officeDocument/2006/relationships/image" Target="../media/image75.svg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79.png"/><Relationship Id="rId10" Type="http://schemas.openxmlformats.org/officeDocument/2006/relationships/image" Target="../media/image48.png"/><Relationship Id="rId19" Type="http://schemas.openxmlformats.org/officeDocument/2006/relationships/image" Target="../media/image51.png"/><Relationship Id="rId4" Type="http://schemas.openxmlformats.org/officeDocument/2006/relationships/audio" Target="../media/media2.mp3"/><Relationship Id="rId9" Type="http://schemas.openxmlformats.org/officeDocument/2006/relationships/image" Target="NULL"/><Relationship Id="rId14" Type="http://schemas.openxmlformats.org/officeDocument/2006/relationships/image" Target="../media/image7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84.svg"/><Relationship Id="rId7" Type="http://schemas.openxmlformats.org/officeDocument/2006/relationships/image" Target="../media/image49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0.png"/><Relationship Id="rId5" Type="http://schemas.openxmlformats.org/officeDocument/2006/relationships/image" Target="../media/image47.sv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49.png"/><Relationship Id="rId18" Type="http://schemas.openxmlformats.org/officeDocument/2006/relationships/image" Target="NULL"/><Relationship Id="rId3" Type="http://schemas.microsoft.com/office/2007/relationships/media" Target="../media/media2.mp3"/><Relationship Id="rId7" Type="http://schemas.openxmlformats.org/officeDocument/2006/relationships/image" Target="../media/image47.png"/><Relationship Id="rId12" Type="http://schemas.openxmlformats.org/officeDocument/2006/relationships/image" Target="NULL"/><Relationship Id="rId2" Type="http://schemas.openxmlformats.org/officeDocument/2006/relationships/audio" Target="../media/media1.wma"/><Relationship Id="rId16" Type="http://schemas.openxmlformats.org/officeDocument/2006/relationships/image" Target="../media/image81.svg"/><Relationship Id="rId1" Type="http://schemas.microsoft.com/office/2007/relationships/media" Target="../media/media1.wma"/><Relationship Id="rId6" Type="http://schemas.openxmlformats.org/officeDocument/2006/relationships/image" Target="NULL"/><Relationship Id="rId11" Type="http://schemas.openxmlformats.org/officeDocument/2006/relationships/image" Target="../media/image75.svg"/><Relationship Id="rId5" Type="http://schemas.openxmlformats.org/officeDocument/2006/relationships/slideLayout" Target="../slideLayouts/slideLayout44.xml"/><Relationship Id="rId15" Type="http://schemas.openxmlformats.org/officeDocument/2006/relationships/image" Target="NULL"/><Relationship Id="rId10" Type="http://schemas.openxmlformats.org/officeDocument/2006/relationships/image" Target="../media/image48.png"/><Relationship Id="rId4" Type="http://schemas.openxmlformats.org/officeDocument/2006/relationships/audio" Target="../media/media2.mp3"/><Relationship Id="rId9" Type="http://schemas.openxmlformats.org/officeDocument/2006/relationships/image" Target="NULL"/><Relationship Id="rId14" Type="http://schemas.openxmlformats.org/officeDocument/2006/relationships/image" Target="../media/image7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9.svg"/><Relationship Id="rId7" Type="http://schemas.openxmlformats.org/officeDocument/2006/relationships/image" Target="../media/image89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5.png"/><Relationship Id="rId5" Type="http://schemas.openxmlformats.org/officeDocument/2006/relationships/image" Target="../media/image87.svg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49.png"/><Relationship Id="rId18" Type="http://schemas.openxmlformats.org/officeDocument/2006/relationships/image" Target="NULL"/><Relationship Id="rId3" Type="http://schemas.microsoft.com/office/2007/relationships/media" Target="../media/media2.mp3"/><Relationship Id="rId7" Type="http://schemas.openxmlformats.org/officeDocument/2006/relationships/image" Target="../media/image47.png"/><Relationship Id="rId12" Type="http://schemas.openxmlformats.org/officeDocument/2006/relationships/image" Target="../media/image92.png"/><Relationship Id="rId17" Type="http://schemas.openxmlformats.org/officeDocument/2006/relationships/image" Target="../media/image81.svg"/><Relationship Id="rId2" Type="http://schemas.openxmlformats.org/officeDocument/2006/relationships/audio" Target="../media/media1.wma"/><Relationship Id="rId16" Type="http://schemas.openxmlformats.org/officeDocument/2006/relationships/image" Target="../media/image50.png"/><Relationship Id="rId1" Type="http://schemas.microsoft.com/office/2007/relationships/media" Target="../media/media1.wma"/><Relationship Id="rId6" Type="http://schemas.openxmlformats.org/officeDocument/2006/relationships/image" Target="../media/image91.png"/><Relationship Id="rId11" Type="http://schemas.openxmlformats.org/officeDocument/2006/relationships/image" Target="../media/image75.svg"/><Relationship Id="rId5" Type="http://schemas.openxmlformats.org/officeDocument/2006/relationships/slideLayout" Target="../slideLayouts/slideLayout44.xml"/><Relationship Id="rId15" Type="http://schemas.openxmlformats.org/officeDocument/2006/relationships/image" Target="NULL"/><Relationship Id="rId10" Type="http://schemas.openxmlformats.org/officeDocument/2006/relationships/image" Target="../media/image48.png"/><Relationship Id="rId19" Type="http://schemas.openxmlformats.org/officeDocument/2006/relationships/image" Target="../media/image51.png"/><Relationship Id="rId4" Type="http://schemas.openxmlformats.org/officeDocument/2006/relationships/audio" Target="../media/media2.mp3"/><Relationship Id="rId9" Type="http://schemas.openxmlformats.org/officeDocument/2006/relationships/image" Target="NULL"/><Relationship Id="rId14" Type="http://schemas.openxmlformats.org/officeDocument/2006/relationships/image" Target="../media/image7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283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577225">
            <a:off x="8351942" y="1363742"/>
            <a:ext cx="998995" cy="909993"/>
          </a:xfrm>
          <a:custGeom>
            <a:avLst/>
            <a:gdLst/>
            <a:ahLst/>
            <a:cxnLst/>
            <a:rect l="l" t="t" r="r" b="b"/>
            <a:pathLst>
              <a:path w="1498492" h="1364990">
                <a:moveTo>
                  <a:pt x="0" y="0"/>
                </a:moveTo>
                <a:lnTo>
                  <a:pt x="1498492" y="0"/>
                </a:lnTo>
                <a:lnTo>
                  <a:pt x="1498492" y="1364990"/>
                </a:lnTo>
                <a:lnTo>
                  <a:pt x="0" y="1364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816410" y="5584725"/>
            <a:ext cx="2070061" cy="928940"/>
          </a:xfrm>
          <a:custGeom>
            <a:avLst/>
            <a:gdLst/>
            <a:ahLst/>
            <a:cxnLst/>
            <a:rect l="l" t="t" r="r" b="b"/>
            <a:pathLst>
              <a:path w="3105092" h="1393410">
                <a:moveTo>
                  <a:pt x="0" y="0"/>
                </a:moveTo>
                <a:lnTo>
                  <a:pt x="3105091" y="0"/>
                </a:lnTo>
                <a:lnTo>
                  <a:pt x="3105091" y="1393410"/>
                </a:lnTo>
                <a:lnTo>
                  <a:pt x="0" y="13934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8208672" y="2067799"/>
            <a:ext cx="3670294" cy="4559371"/>
          </a:xfrm>
          <a:custGeom>
            <a:avLst/>
            <a:gdLst/>
            <a:ahLst/>
            <a:cxnLst/>
            <a:rect l="l" t="t" r="r" b="b"/>
            <a:pathLst>
              <a:path w="5505441" h="6839057">
                <a:moveTo>
                  <a:pt x="5505441" y="0"/>
                </a:moveTo>
                <a:lnTo>
                  <a:pt x="0" y="0"/>
                </a:lnTo>
                <a:lnTo>
                  <a:pt x="0" y="6839057"/>
                </a:lnTo>
                <a:lnTo>
                  <a:pt x="5505441" y="6839057"/>
                </a:lnTo>
                <a:lnTo>
                  <a:pt x="550544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616642" y="5501974"/>
            <a:ext cx="2289143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36" b="0" i="0" u="none" strike="noStrike" kern="1200" cap="none" spc="0" normalizeH="0" baseline="0" noProof="0">
                <a:ln>
                  <a:noFill/>
                </a:ln>
                <a:solidFill>
                  <a:srgbClr val="FFF1E6"/>
                </a:solidFill>
                <a:effectLst/>
                <a:uLnTx/>
                <a:uFillTx/>
                <a:latin typeface="Aristotelica Pro"/>
                <a:ea typeface="+mn-ea"/>
                <a:cs typeface="+mn-cs"/>
              </a:rPr>
              <a:t>Aaron</a:t>
            </a:r>
          </a:p>
        </p:txBody>
      </p:sp>
      <p:sp>
        <p:nvSpPr>
          <p:cNvPr id="17" name="Freeform 17"/>
          <p:cNvSpPr/>
          <p:nvPr/>
        </p:nvSpPr>
        <p:spPr>
          <a:xfrm rot="538551">
            <a:off x="6601661" y="2341119"/>
            <a:ext cx="501172" cy="442284"/>
          </a:xfrm>
          <a:custGeom>
            <a:avLst/>
            <a:gdLst/>
            <a:ahLst/>
            <a:cxnLst/>
            <a:rect l="l" t="t" r="r" b="b"/>
            <a:pathLst>
              <a:path w="751758" h="663426">
                <a:moveTo>
                  <a:pt x="0" y="0"/>
                </a:moveTo>
                <a:lnTo>
                  <a:pt x="751758" y="0"/>
                </a:lnTo>
                <a:lnTo>
                  <a:pt x="751758" y="663426"/>
                </a:lnTo>
                <a:lnTo>
                  <a:pt x="0" y="6634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538551">
            <a:off x="2535838" y="4689897"/>
            <a:ext cx="349866" cy="308757"/>
          </a:xfrm>
          <a:custGeom>
            <a:avLst/>
            <a:gdLst/>
            <a:ahLst/>
            <a:cxnLst/>
            <a:rect l="l" t="t" r="r" b="b"/>
            <a:pathLst>
              <a:path w="524799" h="463135">
                <a:moveTo>
                  <a:pt x="0" y="0"/>
                </a:moveTo>
                <a:lnTo>
                  <a:pt x="524799" y="0"/>
                </a:lnTo>
                <a:lnTo>
                  <a:pt x="524799" y="463135"/>
                </a:lnTo>
                <a:lnTo>
                  <a:pt x="0" y="4631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195996" y="2950712"/>
            <a:ext cx="1990801" cy="3562954"/>
          </a:xfrm>
          <a:custGeom>
            <a:avLst/>
            <a:gdLst/>
            <a:ahLst/>
            <a:cxnLst/>
            <a:rect l="l" t="t" r="r" b="b"/>
            <a:pathLst>
              <a:path w="2986201" h="5344431">
                <a:moveTo>
                  <a:pt x="2986201" y="0"/>
                </a:moveTo>
                <a:lnTo>
                  <a:pt x="0" y="0"/>
                </a:lnTo>
                <a:lnTo>
                  <a:pt x="0" y="5344431"/>
                </a:lnTo>
                <a:lnTo>
                  <a:pt x="2986201" y="5344431"/>
                </a:lnTo>
                <a:lnTo>
                  <a:pt x="298620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D036A8F5-2271-06D3-EDA9-644F8807FD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92142" y="1536028"/>
            <a:ext cx="7559695" cy="37859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10625151" y="3888925"/>
            <a:ext cx="1131919" cy="2624741"/>
          </a:xfrm>
          <a:custGeom>
            <a:avLst/>
            <a:gdLst/>
            <a:ahLst/>
            <a:cxnLst/>
            <a:rect l="l" t="t" r="r" b="b"/>
            <a:pathLst>
              <a:path w="1697879" h="3937111">
                <a:moveTo>
                  <a:pt x="0" y="0"/>
                </a:moveTo>
                <a:lnTo>
                  <a:pt x="1697879" y="0"/>
                </a:lnTo>
                <a:lnTo>
                  <a:pt x="1697879" y="3937111"/>
                </a:lnTo>
                <a:lnTo>
                  <a:pt x="0" y="39371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423929">
            <a:off x="1083506" y="459830"/>
            <a:ext cx="507147" cy="447557"/>
          </a:xfrm>
          <a:custGeom>
            <a:avLst/>
            <a:gdLst/>
            <a:ahLst/>
            <a:cxnLst/>
            <a:rect l="l" t="t" r="r" b="b"/>
            <a:pathLst>
              <a:path w="760721" h="671336">
                <a:moveTo>
                  <a:pt x="0" y="0"/>
                </a:moveTo>
                <a:lnTo>
                  <a:pt x="760721" y="0"/>
                </a:lnTo>
                <a:lnTo>
                  <a:pt x="760721" y="671336"/>
                </a:lnTo>
                <a:lnTo>
                  <a:pt x="0" y="6713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423929">
            <a:off x="9080751" y="2822030"/>
            <a:ext cx="507147" cy="447557"/>
          </a:xfrm>
          <a:custGeom>
            <a:avLst/>
            <a:gdLst/>
            <a:ahLst/>
            <a:cxnLst/>
            <a:rect l="l" t="t" r="r" b="b"/>
            <a:pathLst>
              <a:path w="760721" h="671336">
                <a:moveTo>
                  <a:pt x="0" y="0"/>
                </a:moveTo>
                <a:lnTo>
                  <a:pt x="760721" y="0"/>
                </a:lnTo>
                <a:lnTo>
                  <a:pt x="760721" y="671336"/>
                </a:lnTo>
                <a:lnTo>
                  <a:pt x="0" y="6713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000518" y="5248098"/>
            <a:ext cx="3333806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0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3" b="0" i="0" u="none" strike="noStrike" kern="1200" cap="none" spc="0" normalizeH="0" baseline="0" noProof="0">
                <a:ln>
                  <a:noFill/>
                </a:ln>
                <a:solidFill>
                  <a:srgbClr val="FFF1E6"/>
                </a:solidFill>
                <a:effectLst/>
                <a:uLnTx/>
                <a:uFillTx/>
                <a:latin typeface="Aristotelica Pro"/>
                <a:ea typeface="+mn-ea"/>
                <a:cs typeface="+mn-cs"/>
              </a:rPr>
              <a:t>See You Next time!</a:t>
            </a: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2C1A14E0-4903-2630-B107-E25B58C5811B}"/>
              </a:ext>
            </a:extLst>
          </p:cNvPr>
          <p:cNvSpPr/>
          <p:nvPr/>
        </p:nvSpPr>
        <p:spPr>
          <a:xfrm flipH="1">
            <a:off x="0" y="1646933"/>
            <a:ext cx="4995206" cy="5573452"/>
          </a:xfrm>
          <a:custGeom>
            <a:avLst/>
            <a:gdLst/>
            <a:ahLst/>
            <a:cxnLst/>
            <a:rect l="l" t="t" r="r" b="b"/>
            <a:pathLst>
              <a:path w="7492809" h="8360178">
                <a:moveTo>
                  <a:pt x="0" y="0"/>
                </a:moveTo>
                <a:lnTo>
                  <a:pt x="7492809" y="0"/>
                </a:lnTo>
                <a:lnTo>
                  <a:pt x="7492809" y="8360178"/>
                </a:lnTo>
                <a:lnTo>
                  <a:pt x="0" y="83601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EFBFB741-4A00-4FA2-B3D3-9A7F52AD97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5090" y="1917061"/>
            <a:ext cx="7590178" cy="30238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8F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094031-F0F3-7428-0BB0-B580FA067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F2DB2CD-6BCF-11FC-5CA1-97FE09665E52}"/>
              </a:ext>
            </a:extLst>
          </p:cNvPr>
          <p:cNvGrpSpPr/>
          <p:nvPr/>
        </p:nvGrpSpPr>
        <p:grpSpPr>
          <a:xfrm>
            <a:off x="1207985" y="703678"/>
            <a:ext cx="9776031" cy="4431435"/>
            <a:chOff x="0" y="0"/>
            <a:chExt cx="2789056" cy="126426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51657B5-7971-5E9C-9716-079530757455}"/>
                </a:ext>
              </a:extLst>
            </p:cNvPr>
            <p:cNvSpPr/>
            <p:nvPr/>
          </p:nvSpPr>
          <p:spPr>
            <a:xfrm>
              <a:off x="0" y="0"/>
              <a:ext cx="2789056" cy="1264268"/>
            </a:xfrm>
            <a:custGeom>
              <a:avLst/>
              <a:gdLst/>
              <a:ahLst/>
              <a:cxnLst/>
              <a:rect l="l" t="t" r="r" b="b"/>
              <a:pathLst>
                <a:path w="2789056" h="1264268">
                  <a:moveTo>
                    <a:pt x="1394528" y="0"/>
                  </a:moveTo>
                  <a:cubicBezTo>
                    <a:pt x="624351" y="0"/>
                    <a:pt x="0" y="283016"/>
                    <a:pt x="0" y="632134"/>
                  </a:cubicBezTo>
                  <a:cubicBezTo>
                    <a:pt x="0" y="981252"/>
                    <a:pt x="624351" y="1264268"/>
                    <a:pt x="1394528" y="1264268"/>
                  </a:cubicBezTo>
                  <a:cubicBezTo>
                    <a:pt x="2164704" y="1264268"/>
                    <a:pt x="2789056" y="981252"/>
                    <a:pt x="2789056" y="632134"/>
                  </a:cubicBezTo>
                  <a:cubicBezTo>
                    <a:pt x="2789056" y="283016"/>
                    <a:pt x="2164704" y="0"/>
                    <a:pt x="1394528" y="0"/>
                  </a:cubicBezTo>
                  <a:close/>
                </a:path>
              </a:pathLst>
            </a:custGeom>
            <a:solidFill>
              <a:srgbClr val="00489D"/>
            </a:solidFill>
            <a:ln w="9525" cap="sq">
              <a:solidFill>
                <a:srgbClr val="F4E4D8"/>
              </a:solidFill>
              <a:prstDash val="solid"/>
              <a:miter/>
            </a:ln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845C1B9-E87A-E561-7718-AA8C5F4B5E7A}"/>
                </a:ext>
              </a:extLst>
            </p:cNvPr>
            <p:cNvSpPr txBox="1"/>
            <p:nvPr/>
          </p:nvSpPr>
          <p:spPr>
            <a:xfrm>
              <a:off x="261474" y="80425"/>
              <a:ext cx="2266108" cy="10653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74F31D6B-0F56-F9EA-C6CC-5BBEC0E9A799}"/>
              </a:ext>
            </a:extLst>
          </p:cNvPr>
          <p:cNvSpPr/>
          <p:nvPr/>
        </p:nvSpPr>
        <p:spPr>
          <a:xfrm flipH="1">
            <a:off x="9217116" y="1421388"/>
            <a:ext cx="6512235" cy="258861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24F40D8-E279-CC2C-37B9-3C09F4B74E49}"/>
              </a:ext>
            </a:extLst>
          </p:cNvPr>
          <p:cNvSpPr/>
          <p:nvPr/>
        </p:nvSpPr>
        <p:spPr>
          <a:xfrm flipH="1">
            <a:off x="-1880019" y="1695782"/>
            <a:ext cx="5131638" cy="2039826"/>
          </a:xfrm>
          <a:custGeom>
            <a:avLst/>
            <a:gdLst/>
            <a:ahLst/>
            <a:cxnLst/>
            <a:rect l="l" t="t" r="r" b="b"/>
            <a:pathLst>
              <a:path w="7697457" h="3059739">
                <a:moveTo>
                  <a:pt x="7697458" y="0"/>
                </a:moveTo>
                <a:lnTo>
                  <a:pt x="0" y="0"/>
                </a:lnTo>
                <a:lnTo>
                  <a:pt x="0" y="3059739"/>
                </a:lnTo>
                <a:lnTo>
                  <a:pt x="7697458" y="3059739"/>
                </a:lnTo>
                <a:lnTo>
                  <a:pt x="769745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5627237A-38A1-8FB3-9D71-E4F22F77FE43}"/>
              </a:ext>
            </a:extLst>
          </p:cNvPr>
          <p:cNvSpPr/>
          <p:nvPr/>
        </p:nvSpPr>
        <p:spPr>
          <a:xfrm>
            <a:off x="1765899" y="2715695"/>
            <a:ext cx="9009470" cy="4838836"/>
          </a:xfrm>
          <a:custGeom>
            <a:avLst/>
            <a:gdLst/>
            <a:ahLst/>
            <a:cxnLst/>
            <a:rect l="l" t="t" r="r" b="b"/>
            <a:pathLst>
              <a:path w="13514205" h="7258254">
                <a:moveTo>
                  <a:pt x="0" y="0"/>
                </a:moveTo>
                <a:lnTo>
                  <a:pt x="13514205" y="0"/>
                </a:lnTo>
                <a:lnTo>
                  <a:pt x="13514205" y="7258254"/>
                </a:lnTo>
                <a:lnTo>
                  <a:pt x="0" y="72582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1FD61B-832E-14AD-DE05-96F730E263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814" y="757813"/>
            <a:ext cx="7602371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63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>
            <a:extLst>
              <a:ext uri="{FF2B5EF4-FFF2-40B4-BE49-F238E27FC236}">
                <a16:creationId xmlns:a16="http://schemas.microsoft.com/office/drawing/2014/main" id="{5F0E4B13-8162-5824-A202-E976C5CAD90D}"/>
              </a:ext>
            </a:extLst>
          </p:cNvPr>
          <p:cNvSpPr txBox="1"/>
          <p:nvPr/>
        </p:nvSpPr>
        <p:spPr>
          <a:xfrm>
            <a:off x="2085143" y="504751"/>
            <a:ext cx="3652717" cy="585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965"/>
              </a:lnSpc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EF3D87B-8392-0B42-79BB-A7DA4C1468AB}"/>
              </a:ext>
            </a:extLst>
          </p:cNvPr>
          <p:cNvGrpSpPr/>
          <p:nvPr/>
        </p:nvGrpSpPr>
        <p:grpSpPr>
          <a:xfrm>
            <a:off x="1459230" y="1426397"/>
            <a:ext cx="9132570" cy="1882224"/>
            <a:chOff x="1459230" y="1426397"/>
            <a:chExt cx="9132570" cy="188222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89BC1D0-9626-059A-6FF8-AD8B6C5820FF}"/>
                </a:ext>
              </a:extLst>
            </p:cNvPr>
            <p:cNvSpPr/>
            <p:nvPr/>
          </p:nvSpPr>
          <p:spPr>
            <a:xfrm>
              <a:off x="1459230" y="1426397"/>
              <a:ext cx="9132570" cy="1882224"/>
            </a:xfrm>
            <a:prstGeom prst="roundRect">
              <a:avLst/>
            </a:prstGeom>
            <a:solidFill>
              <a:srgbClr val="D1E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1B337FEE-A6C4-E744-4400-EB208F17ED92}"/>
                    </a:ext>
                  </a:extLst>
                </p:cNvPr>
                <p:cNvSpPr txBox="1"/>
                <p:nvPr/>
              </p:nvSpPr>
              <p:spPr>
                <a:xfrm>
                  <a:off x="1779661" y="1496229"/>
                  <a:ext cx="8274539" cy="16927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72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+</a:t>
                  </a:r>
                  <a:r>
                    <a:rPr lang="en-US" sz="7200" b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7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7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72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7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7200" b="1" dirty="0"/>
                        <m:t> </m:t>
                      </m:r>
                      <m:f>
                        <m:fPr>
                          <m:ctrlPr>
                            <a:rPr lang="en-US" sz="7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72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lang="en-US" sz="72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72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7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72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endParaRPr lang="en-US" sz="72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1B337FEE-A6C4-E744-4400-EB208F17ED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9661" y="1496229"/>
                  <a:ext cx="8274539" cy="1692771"/>
                </a:xfrm>
                <a:prstGeom prst="rect">
                  <a:avLst/>
                </a:prstGeom>
                <a:blipFill>
                  <a:blip r:embed="rId2"/>
                  <a:stretch>
                    <a:fillRect b="-136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ABF0FC0-18CF-9CEF-CAB2-2BBCEB3DCFE7}"/>
              </a:ext>
            </a:extLst>
          </p:cNvPr>
          <p:cNvGrpSpPr/>
          <p:nvPr/>
        </p:nvGrpSpPr>
        <p:grpSpPr>
          <a:xfrm>
            <a:off x="1443990" y="3530853"/>
            <a:ext cx="9132570" cy="1882224"/>
            <a:chOff x="1443990" y="3530853"/>
            <a:chExt cx="9132570" cy="188222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395D6D2-054E-21E5-2587-D41769D1027C}"/>
                </a:ext>
              </a:extLst>
            </p:cNvPr>
            <p:cNvSpPr/>
            <p:nvPr/>
          </p:nvSpPr>
          <p:spPr>
            <a:xfrm>
              <a:off x="1443990" y="3530853"/>
              <a:ext cx="9132570" cy="1882224"/>
            </a:xfrm>
            <a:prstGeom prst="roundRect">
              <a:avLst/>
            </a:prstGeom>
            <a:solidFill>
              <a:srgbClr val="D1E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06AEE8D8-0BB2-A1D4-4122-07C44D4F05E8}"/>
                    </a:ext>
                  </a:extLst>
                </p:cNvPr>
                <p:cNvSpPr txBox="1"/>
                <p:nvPr/>
              </p:nvSpPr>
              <p:spPr>
                <a:xfrm>
                  <a:off x="1443990" y="3625579"/>
                  <a:ext cx="8838810" cy="16927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a14:m>
                  <a:r>
                    <a:rPr lang="en-US" sz="72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-</a:t>
                  </a:r>
                  <a:r>
                    <a:rPr lang="en-US" sz="7200" b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7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7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72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7200" b="0" i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7200" b="1" dirty="0"/>
                        <m:t> </m:t>
                      </m:r>
                      <m:f>
                        <m:fPr>
                          <m:ctrlPr>
                            <a:rPr lang="en-US" sz="7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72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lang="en-US" sz="72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72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7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72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endParaRPr lang="en-US" sz="72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06AEE8D8-0BB2-A1D4-4122-07C44D4F05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3990" y="3625579"/>
                  <a:ext cx="8838810" cy="1692771"/>
                </a:xfrm>
                <a:prstGeom prst="rect">
                  <a:avLst/>
                </a:prstGeom>
                <a:blipFill>
                  <a:blip r:embed="rId3"/>
                  <a:stretch>
                    <a:fillRect b="-140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Freeform 6">
            <a:extLst>
              <a:ext uri="{FF2B5EF4-FFF2-40B4-BE49-F238E27FC236}">
                <a16:creationId xmlns:a16="http://schemas.microsoft.com/office/drawing/2014/main" id="{E1D8AC5B-7175-824A-3EE5-524CBEADA167}"/>
              </a:ext>
            </a:extLst>
          </p:cNvPr>
          <p:cNvSpPr/>
          <p:nvPr/>
        </p:nvSpPr>
        <p:spPr>
          <a:xfrm>
            <a:off x="503996" y="4109122"/>
            <a:ext cx="1805781" cy="2418456"/>
          </a:xfrm>
          <a:custGeom>
            <a:avLst/>
            <a:gdLst/>
            <a:ahLst/>
            <a:cxnLst/>
            <a:rect l="l" t="t" r="r" b="b"/>
            <a:pathLst>
              <a:path w="1811416" h="2426004">
                <a:moveTo>
                  <a:pt x="0" y="0"/>
                </a:moveTo>
                <a:lnTo>
                  <a:pt x="1811416" y="0"/>
                </a:lnTo>
                <a:lnTo>
                  <a:pt x="1811416" y="2426004"/>
                </a:lnTo>
                <a:lnTo>
                  <a:pt x="0" y="24260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A2D71E-3E48-8B2D-0C05-95D49C3D97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782" y="128639"/>
            <a:ext cx="2182557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13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>
            <a:extLst>
              <a:ext uri="{FF2B5EF4-FFF2-40B4-BE49-F238E27FC236}">
                <a16:creationId xmlns:a16="http://schemas.microsoft.com/office/drawing/2014/main" id="{53A0A321-99FC-ECFA-9CDE-27CEF8D52703}"/>
              </a:ext>
            </a:extLst>
          </p:cNvPr>
          <p:cNvSpPr txBox="1"/>
          <p:nvPr/>
        </p:nvSpPr>
        <p:spPr>
          <a:xfrm>
            <a:off x="2085143" y="504751"/>
            <a:ext cx="3652717" cy="585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965"/>
              </a:lnSpc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A6F031B-53D4-AF01-768F-FD5CE6E15196}"/>
              </a:ext>
            </a:extLst>
          </p:cNvPr>
          <p:cNvGrpSpPr/>
          <p:nvPr/>
        </p:nvGrpSpPr>
        <p:grpSpPr>
          <a:xfrm>
            <a:off x="977130" y="1321306"/>
            <a:ext cx="3958199" cy="1966768"/>
            <a:chOff x="712060" y="1403371"/>
            <a:chExt cx="3958199" cy="196676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02FECA7-FB61-4BCD-CE04-A630AC81F2E0}"/>
                </a:ext>
              </a:extLst>
            </p:cNvPr>
            <p:cNvSpPr/>
            <p:nvPr/>
          </p:nvSpPr>
          <p:spPr>
            <a:xfrm>
              <a:off x="1043940" y="1487915"/>
              <a:ext cx="3482340" cy="1882224"/>
            </a:xfrm>
            <a:prstGeom prst="roundRect">
              <a:avLst/>
            </a:prstGeom>
            <a:solidFill>
              <a:srgbClr val="D1E6FF"/>
            </a:solidFill>
            <a:ln w="38100">
              <a:solidFill>
                <a:srgbClr val="00489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FEA7C4D9-9D35-07FE-50F3-E05075460B18}"/>
                    </a:ext>
                  </a:extLst>
                </p:cNvPr>
                <p:cNvSpPr txBox="1"/>
                <p:nvPr/>
              </p:nvSpPr>
              <p:spPr>
                <a:xfrm>
                  <a:off x="712060" y="1403371"/>
                  <a:ext cx="3958199" cy="18673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80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+</a:t>
                  </a:r>
                  <a:r>
                    <a:rPr lang="en-US" sz="8000" b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8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a14:m>
                  <a:endParaRPr lang="en-US" sz="8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FEA7C4D9-9D35-07FE-50F3-E05075460B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2060" y="1403371"/>
                  <a:ext cx="3958199" cy="1867306"/>
                </a:xfrm>
                <a:prstGeom prst="rect">
                  <a:avLst/>
                </a:prstGeom>
                <a:blipFill>
                  <a:blip r:embed="rId2"/>
                  <a:stretch>
                    <a:fillRect t="-327" b="-143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CB8391-B6AF-72AA-58CB-B86E99DAD1AB}"/>
              </a:ext>
            </a:extLst>
          </p:cNvPr>
          <p:cNvGrpSpPr/>
          <p:nvPr/>
        </p:nvGrpSpPr>
        <p:grpSpPr>
          <a:xfrm>
            <a:off x="6748908" y="1239943"/>
            <a:ext cx="3958199" cy="1981606"/>
            <a:chOff x="6339203" y="1274233"/>
            <a:chExt cx="3958199" cy="198160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A986016-0D48-C308-858C-C971283C0585}"/>
                </a:ext>
              </a:extLst>
            </p:cNvPr>
            <p:cNvSpPr/>
            <p:nvPr/>
          </p:nvSpPr>
          <p:spPr>
            <a:xfrm>
              <a:off x="6670243" y="1373615"/>
              <a:ext cx="3611685" cy="1882224"/>
            </a:xfrm>
            <a:prstGeom prst="roundRect">
              <a:avLst/>
            </a:prstGeom>
            <a:solidFill>
              <a:srgbClr val="D1E6FF"/>
            </a:solidFill>
            <a:ln w="38100">
              <a:solidFill>
                <a:srgbClr val="00489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AB80337C-1A9C-F919-B474-849042EC4176}"/>
                    </a:ext>
                  </a:extLst>
                </p:cNvPr>
                <p:cNvSpPr txBox="1"/>
                <p:nvPr/>
              </p:nvSpPr>
              <p:spPr>
                <a:xfrm>
                  <a:off x="6339203" y="1274233"/>
                  <a:ext cx="3958199" cy="18647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80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+</a:t>
                  </a:r>
                  <a:r>
                    <a:rPr lang="en-US" sz="8000" b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8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a14:m>
                  <a:endParaRPr lang="en-US" sz="8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AB80337C-1A9C-F919-B474-849042EC41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39203" y="1274233"/>
                  <a:ext cx="3958199" cy="1864741"/>
                </a:xfrm>
                <a:prstGeom prst="rect">
                  <a:avLst/>
                </a:prstGeom>
                <a:blipFill>
                  <a:blip r:embed="rId3"/>
                  <a:stretch>
                    <a:fillRect t="-327" b="-143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16BDA2-EFFA-8CAB-87DB-6AF2C68F0C9F}"/>
              </a:ext>
            </a:extLst>
          </p:cNvPr>
          <p:cNvGrpSpPr/>
          <p:nvPr/>
        </p:nvGrpSpPr>
        <p:grpSpPr>
          <a:xfrm>
            <a:off x="977130" y="3692819"/>
            <a:ext cx="3958199" cy="1948097"/>
            <a:chOff x="598563" y="3668606"/>
            <a:chExt cx="3958199" cy="194809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1B5F737-D2FF-A369-2F77-A417FC862730}"/>
                </a:ext>
              </a:extLst>
            </p:cNvPr>
            <p:cNvSpPr/>
            <p:nvPr/>
          </p:nvSpPr>
          <p:spPr>
            <a:xfrm>
              <a:off x="1074422" y="3701543"/>
              <a:ext cx="3482340" cy="1882224"/>
            </a:xfrm>
            <a:prstGeom prst="roundRect">
              <a:avLst/>
            </a:prstGeom>
            <a:solidFill>
              <a:srgbClr val="D1E6FF"/>
            </a:solidFill>
            <a:ln w="38100">
              <a:solidFill>
                <a:srgbClr val="00489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AE22AC9-9FB5-322B-EAEF-DBC57A21DB39}"/>
                    </a:ext>
                  </a:extLst>
                </p:cNvPr>
                <p:cNvSpPr txBox="1"/>
                <p:nvPr/>
              </p:nvSpPr>
              <p:spPr>
                <a:xfrm>
                  <a:off x="598563" y="3668606"/>
                  <a:ext cx="3958199" cy="19480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80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-</a:t>
                  </a:r>
                  <a:r>
                    <a:rPr lang="en-US" sz="8000" b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8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endParaRPr lang="en-US" sz="8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AE22AC9-9FB5-322B-EAEF-DBC57A21DB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563" y="3668606"/>
                  <a:ext cx="3958199" cy="1948097"/>
                </a:xfrm>
                <a:prstGeom prst="rect">
                  <a:avLst/>
                </a:prstGeom>
                <a:blipFill>
                  <a:blip r:embed="rId4"/>
                  <a:stretch>
                    <a:fillRect b="-106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D24A9E6-B10B-2084-5DA7-37F0FF3D0378}"/>
              </a:ext>
            </a:extLst>
          </p:cNvPr>
          <p:cNvGrpSpPr/>
          <p:nvPr/>
        </p:nvGrpSpPr>
        <p:grpSpPr>
          <a:xfrm>
            <a:off x="6906690" y="3701542"/>
            <a:ext cx="3958199" cy="1882224"/>
            <a:chOff x="6545170" y="3701543"/>
            <a:chExt cx="3958199" cy="188222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E656883-96B6-EE0E-01B1-283EA7CEDD73}"/>
                </a:ext>
              </a:extLst>
            </p:cNvPr>
            <p:cNvSpPr/>
            <p:nvPr/>
          </p:nvSpPr>
          <p:spPr>
            <a:xfrm>
              <a:off x="6748908" y="3701543"/>
              <a:ext cx="3611685" cy="1882224"/>
            </a:xfrm>
            <a:prstGeom prst="roundRect">
              <a:avLst/>
            </a:prstGeom>
            <a:solidFill>
              <a:srgbClr val="D1E6FF"/>
            </a:solidFill>
            <a:ln w="38100">
              <a:solidFill>
                <a:srgbClr val="00489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53A4F57-110F-C6D0-A5D7-CE9E049BC96B}"/>
                    </a:ext>
                  </a:extLst>
                </p:cNvPr>
                <p:cNvSpPr txBox="1"/>
                <p:nvPr/>
              </p:nvSpPr>
              <p:spPr>
                <a:xfrm>
                  <a:off x="6545170" y="3787952"/>
                  <a:ext cx="3958199" cy="1474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𝟑𝟏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lang="en-US" sz="80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- </a:t>
                  </a:r>
                  <a:r>
                    <a:rPr lang="en-US" sz="60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endParaRPr lang="en-US" sz="8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53A4F57-110F-C6D0-A5D7-CE9E049BC9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5170" y="3787952"/>
                  <a:ext cx="3958199" cy="1474443"/>
                </a:xfrm>
                <a:prstGeom prst="rect">
                  <a:avLst/>
                </a:prstGeom>
                <a:blipFill>
                  <a:blip r:embed="rId5"/>
                  <a:stretch>
                    <a:fillRect t="-16942" r="-1079" b="-2809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Freeform 6">
            <a:extLst>
              <a:ext uri="{FF2B5EF4-FFF2-40B4-BE49-F238E27FC236}">
                <a16:creationId xmlns:a16="http://schemas.microsoft.com/office/drawing/2014/main" id="{275B7CEC-4C34-F28B-6CB8-00A5ED30D484}"/>
              </a:ext>
            </a:extLst>
          </p:cNvPr>
          <p:cNvSpPr/>
          <p:nvPr/>
        </p:nvSpPr>
        <p:spPr>
          <a:xfrm>
            <a:off x="10460379" y="4139575"/>
            <a:ext cx="1805781" cy="2418456"/>
          </a:xfrm>
          <a:custGeom>
            <a:avLst/>
            <a:gdLst/>
            <a:ahLst/>
            <a:cxnLst/>
            <a:rect l="l" t="t" r="r" b="b"/>
            <a:pathLst>
              <a:path w="1811416" h="2426004">
                <a:moveTo>
                  <a:pt x="0" y="0"/>
                </a:moveTo>
                <a:lnTo>
                  <a:pt x="1811416" y="0"/>
                </a:lnTo>
                <a:lnTo>
                  <a:pt x="1811416" y="2426004"/>
                </a:lnTo>
                <a:lnTo>
                  <a:pt x="0" y="24260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966B9F-EBD9-D2F0-FEBC-C76B4F3B93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257" y="133157"/>
            <a:ext cx="2182557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815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>
            <a:extLst>
              <a:ext uri="{FF2B5EF4-FFF2-40B4-BE49-F238E27FC236}">
                <a16:creationId xmlns:a16="http://schemas.microsoft.com/office/drawing/2014/main" id="{0AF4DA03-CB26-42CC-79AE-C4F2DE31A25A}"/>
              </a:ext>
            </a:extLst>
          </p:cNvPr>
          <p:cNvSpPr txBox="1"/>
          <p:nvPr/>
        </p:nvSpPr>
        <p:spPr>
          <a:xfrm>
            <a:off x="2085143" y="504751"/>
            <a:ext cx="3652717" cy="585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965"/>
              </a:lnSpc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25E4E79-DD2C-589C-CE73-5BAF32C807F5}"/>
              </a:ext>
            </a:extLst>
          </p:cNvPr>
          <p:cNvGrpSpPr/>
          <p:nvPr/>
        </p:nvGrpSpPr>
        <p:grpSpPr>
          <a:xfrm>
            <a:off x="821416" y="1359049"/>
            <a:ext cx="3378072" cy="1678512"/>
            <a:chOff x="712060" y="1403371"/>
            <a:chExt cx="3958199" cy="196676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BBA0F01-CF8E-B4CC-A3F4-2EAC4CB1F797}"/>
                </a:ext>
              </a:extLst>
            </p:cNvPr>
            <p:cNvSpPr/>
            <p:nvPr/>
          </p:nvSpPr>
          <p:spPr>
            <a:xfrm>
              <a:off x="1043940" y="1487915"/>
              <a:ext cx="3482340" cy="1882224"/>
            </a:xfrm>
            <a:prstGeom prst="roundRect">
              <a:avLst/>
            </a:prstGeom>
            <a:solidFill>
              <a:srgbClr val="D1E6FF"/>
            </a:solidFill>
            <a:ln w="38100">
              <a:solidFill>
                <a:srgbClr val="00489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DFF0967-6D4D-872F-532A-2D992ECF9236}"/>
                    </a:ext>
                  </a:extLst>
                </p:cNvPr>
                <p:cNvSpPr txBox="1"/>
                <p:nvPr/>
              </p:nvSpPr>
              <p:spPr>
                <a:xfrm>
                  <a:off x="712060" y="1403371"/>
                  <a:ext cx="3958199" cy="1689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72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+</a:t>
                  </a:r>
                  <a:r>
                    <a:rPr lang="en-US" sz="7200" b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7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a14:m>
                  <a:endParaRPr lang="en-US" sz="72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DFF0967-6D4D-872F-532A-2D992ECF92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2060" y="1403371"/>
                  <a:ext cx="3958199" cy="1689822"/>
                </a:xfrm>
                <a:prstGeom prst="rect">
                  <a:avLst/>
                </a:prstGeom>
                <a:blipFill>
                  <a:blip r:embed="rId2"/>
                  <a:stretch>
                    <a:fillRect t="-422" b="-329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3B16E6E-D1B6-E6BA-437D-E2DBBA6A706A}"/>
              </a:ext>
            </a:extLst>
          </p:cNvPr>
          <p:cNvGrpSpPr/>
          <p:nvPr/>
        </p:nvGrpSpPr>
        <p:grpSpPr>
          <a:xfrm>
            <a:off x="854255" y="3874651"/>
            <a:ext cx="3378072" cy="1691175"/>
            <a:chOff x="6339203" y="1274233"/>
            <a:chExt cx="3958199" cy="198160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56BCF4F-BDD3-C59E-C221-A4C5A4476210}"/>
                </a:ext>
              </a:extLst>
            </p:cNvPr>
            <p:cNvSpPr/>
            <p:nvPr/>
          </p:nvSpPr>
          <p:spPr>
            <a:xfrm>
              <a:off x="6670243" y="1373615"/>
              <a:ext cx="3611685" cy="1882224"/>
            </a:xfrm>
            <a:prstGeom prst="roundRect">
              <a:avLst/>
            </a:prstGeom>
            <a:solidFill>
              <a:srgbClr val="D1E6FF"/>
            </a:solidFill>
            <a:ln w="38100">
              <a:solidFill>
                <a:srgbClr val="00489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E6329F1-982E-5F98-2F42-B74DDE41D26F}"/>
                    </a:ext>
                  </a:extLst>
                </p:cNvPr>
                <p:cNvSpPr txBox="1"/>
                <p:nvPr/>
              </p:nvSpPr>
              <p:spPr>
                <a:xfrm>
                  <a:off x="6339203" y="1274233"/>
                  <a:ext cx="3958199" cy="16874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72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+</a:t>
                  </a:r>
                  <a:r>
                    <a:rPr lang="en-US" sz="7200" b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7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a14:m>
                  <a:endParaRPr lang="en-US" sz="72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E6329F1-982E-5F98-2F42-B74DDE41D2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39203" y="1274233"/>
                  <a:ext cx="3958199" cy="1687450"/>
                </a:xfrm>
                <a:prstGeom prst="rect">
                  <a:avLst/>
                </a:prstGeom>
                <a:blipFill>
                  <a:blip r:embed="rId3"/>
                  <a:stretch>
                    <a:fillRect b="-3389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2A9839C-89ED-C60F-85F4-9DA901DB7064}"/>
                  </a:ext>
                </a:extLst>
              </p:cNvPr>
              <p:cNvSpPr txBox="1"/>
              <p:nvPr/>
            </p:nvSpPr>
            <p:spPr>
              <a:xfrm>
                <a:off x="1297568" y="1334087"/>
                <a:ext cx="8274539" cy="1692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6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6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7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72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7200" b="1" i="1" smtClean="0">
                        <a:solidFill>
                          <a:srgbClr val="00489D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7200" b="1" dirty="0">
                        <a:solidFill>
                          <a:srgbClr val="00489D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7200" dirty="0">
                        <a:solidFill>
                          <a:srgbClr val="00489D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7200" b="1" dirty="0">
                        <a:solidFill>
                          <a:srgbClr val="00489D"/>
                        </a:solidFill>
                      </a:rPr>
                      <m:t>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7200" b="1" dirty="0">
                    <a:solidFill>
                      <a:srgbClr val="00489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7200" b="1" i="1">
                        <a:solidFill>
                          <a:srgbClr val="00489D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7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2A9839C-89ED-C60F-85F4-9DA901DB7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7568" y="1334087"/>
                <a:ext cx="8274539" cy="1692771"/>
              </a:xfrm>
              <a:prstGeom prst="rect">
                <a:avLst/>
              </a:prstGeom>
              <a:blipFill>
                <a:blip r:embed="rId4"/>
                <a:stretch>
                  <a:fillRect b="-136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C6E6CF5-B4B3-DDD4-CFAD-67C3E90FFFE3}"/>
                  </a:ext>
                </a:extLst>
              </p:cNvPr>
              <p:cNvSpPr txBox="1"/>
              <p:nvPr/>
            </p:nvSpPr>
            <p:spPr>
              <a:xfrm>
                <a:off x="1509150" y="3924331"/>
                <a:ext cx="8274539" cy="1692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6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6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7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72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7200" b="1" i="1" smtClean="0">
                        <a:solidFill>
                          <a:srgbClr val="00489D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m:rPr>
                        <m:nor/>
                      </m:rPr>
                      <a:rPr lang="en-US" sz="7200" b="1" dirty="0">
                        <a:solidFill>
                          <a:srgbClr val="00489D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7200" dirty="0">
                        <a:solidFill>
                          <a:srgbClr val="00489D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7200" b="1" dirty="0">
                        <a:solidFill>
                          <a:srgbClr val="00489D"/>
                        </a:solidFill>
                      </a:rPr>
                      <m:t>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7200" b="1" dirty="0">
                    <a:solidFill>
                      <a:srgbClr val="00489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7200" b="1" i="1">
                        <a:solidFill>
                          <a:srgbClr val="00489D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7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C6E6CF5-B4B3-DDD4-CFAD-67C3E90FFF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9150" y="3924331"/>
                <a:ext cx="8274539" cy="1692771"/>
              </a:xfrm>
              <a:prstGeom prst="rect">
                <a:avLst/>
              </a:prstGeom>
              <a:blipFill>
                <a:blip r:embed="rId5"/>
                <a:stretch>
                  <a:fillRect b="-14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44992881-5DA2-E3D0-D777-64F306F3CA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782" y="128639"/>
            <a:ext cx="2182557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551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641BE-8DCA-91DC-008B-5154834CD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>
            <a:extLst>
              <a:ext uri="{FF2B5EF4-FFF2-40B4-BE49-F238E27FC236}">
                <a16:creationId xmlns:a16="http://schemas.microsoft.com/office/drawing/2014/main" id="{36FBC8BC-10AE-5724-303C-4EBC4123A9D3}"/>
              </a:ext>
            </a:extLst>
          </p:cNvPr>
          <p:cNvSpPr txBox="1"/>
          <p:nvPr/>
        </p:nvSpPr>
        <p:spPr>
          <a:xfrm>
            <a:off x="2085143" y="504751"/>
            <a:ext cx="3652717" cy="585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965"/>
              </a:lnSpc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12358F8-5E23-4087-8A22-A073253CA55E}"/>
              </a:ext>
            </a:extLst>
          </p:cNvPr>
          <p:cNvGrpSpPr/>
          <p:nvPr/>
        </p:nvGrpSpPr>
        <p:grpSpPr>
          <a:xfrm>
            <a:off x="542791" y="1410119"/>
            <a:ext cx="3652718" cy="1767355"/>
            <a:chOff x="598563" y="3668606"/>
            <a:chExt cx="3958199" cy="191516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2BD1A20-20BC-2B1A-014A-2A053405D4BD}"/>
                </a:ext>
              </a:extLst>
            </p:cNvPr>
            <p:cNvSpPr/>
            <p:nvPr/>
          </p:nvSpPr>
          <p:spPr>
            <a:xfrm>
              <a:off x="1074422" y="3701543"/>
              <a:ext cx="3482340" cy="1882224"/>
            </a:xfrm>
            <a:prstGeom prst="roundRect">
              <a:avLst/>
            </a:prstGeom>
            <a:solidFill>
              <a:srgbClr val="D1E6FF"/>
            </a:solidFill>
            <a:ln w="38100">
              <a:solidFill>
                <a:srgbClr val="00489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0646CEF-800A-50A3-FAB6-CCA062B8BD5C}"/>
                    </a:ext>
                  </a:extLst>
                </p:cNvPr>
                <p:cNvSpPr txBox="1"/>
                <p:nvPr/>
              </p:nvSpPr>
              <p:spPr>
                <a:xfrm>
                  <a:off x="598563" y="3668606"/>
                  <a:ext cx="3958199" cy="17092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72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-</a:t>
                  </a:r>
                  <a:r>
                    <a:rPr lang="en-US" sz="7200" b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7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endParaRPr lang="en-US" sz="72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0646CEF-800A-50A3-FAB6-CCA062B8BD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563" y="3668606"/>
                  <a:ext cx="3958199" cy="1709250"/>
                </a:xfrm>
                <a:prstGeom prst="rect">
                  <a:avLst/>
                </a:prstGeom>
                <a:blipFill>
                  <a:blip r:embed="rId2"/>
                  <a:stretch>
                    <a:fillRect b="-227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043C483-5CEB-7C37-D573-13F44858D67C}"/>
              </a:ext>
            </a:extLst>
          </p:cNvPr>
          <p:cNvGrpSpPr/>
          <p:nvPr/>
        </p:nvGrpSpPr>
        <p:grpSpPr>
          <a:xfrm>
            <a:off x="894511" y="3976407"/>
            <a:ext cx="3652718" cy="1736960"/>
            <a:chOff x="6545170" y="3701543"/>
            <a:chExt cx="3958199" cy="188222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5B3B9BD-BFB0-2011-0F70-697885BB5CDB}"/>
                </a:ext>
              </a:extLst>
            </p:cNvPr>
            <p:cNvSpPr/>
            <p:nvPr/>
          </p:nvSpPr>
          <p:spPr>
            <a:xfrm>
              <a:off x="6748908" y="3701543"/>
              <a:ext cx="3611685" cy="1882224"/>
            </a:xfrm>
            <a:prstGeom prst="roundRect">
              <a:avLst/>
            </a:prstGeom>
            <a:solidFill>
              <a:srgbClr val="D1E6FF"/>
            </a:solidFill>
            <a:ln w="38100">
              <a:solidFill>
                <a:srgbClr val="00489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B123EEA-8C2D-5172-6B2C-E6110FB566B8}"/>
                    </a:ext>
                  </a:extLst>
                </p:cNvPr>
                <p:cNvSpPr txBox="1"/>
                <p:nvPr/>
              </p:nvSpPr>
              <p:spPr>
                <a:xfrm>
                  <a:off x="6545170" y="3787952"/>
                  <a:ext cx="3958199" cy="13320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7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𝟑𝟏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lang="en-US" sz="72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- </a:t>
                  </a:r>
                  <a:r>
                    <a:rPr lang="en-US" sz="54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  <a:endParaRPr lang="en-US" sz="72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B123EEA-8C2D-5172-6B2C-E6110FB566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5170" y="3787952"/>
                  <a:ext cx="3958199" cy="1332031"/>
                </a:xfrm>
                <a:prstGeom prst="rect">
                  <a:avLst/>
                </a:prstGeom>
                <a:blipFill>
                  <a:blip r:embed="rId3"/>
                  <a:stretch>
                    <a:fillRect t="-18317" b="-381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44E8BC6-1BC3-94FB-92B0-07D00FE79866}"/>
                  </a:ext>
                </a:extLst>
              </p:cNvPr>
              <p:cNvSpPr txBox="1"/>
              <p:nvPr/>
            </p:nvSpPr>
            <p:spPr>
              <a:xfrm>
                <a:off x="1335489" y="1419325"/>
                <a:ext cx="8274539" cy="1762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5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7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</a:t>
                </a:r>
                <a:r>
                  <a:rPr lang="en-US" sz="72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7200" b="1" i="1" smtClean="0">
                        <a:solidFill>
                          <a:srgbClr val="00489D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m:rPr>
                        <m:nor/>
                      </m:rPr>
                      <a:rPr lang="en-US" sz="7200" b="1" dirty="0">
                        <a:solidFill>
                          <a:srgbClr val="00489D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7200" b="0" i="0" dirty="0" smtClean="0">
                        <a:solidFill>
                          <a:srgbClr val="00489D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7200" b="1" dirty="0">
                        <a:solidFill>
                          <a:srgbClr val="00489D"/>
                        </a:solidFill>
                      </a:rPr>
                      <m:t>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7200" b="1" dirty="0">
                    <a:solidFill>
                      <a:srgbClr val="00489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7200" b="1" i="1">
                        <a:solidFill>
                          <a:srgbClr val="00489D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7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44E8BC6-1BC3-94FB-92B0-07D00FE798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5489" y="1419325"/>
                <a:ext cx="8274539" cy="1762598"/>
              </a:xfrm>
              <a:prstGeom prst="rect">
                <a:avLst/>
              </a:prstGeom>
              <a:blipFill>
                <a:blip r:embed="rId4"/>
                <a:stretch>
                  <a:fillRect b="-10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50213B8-4E25-691E-D6BF-31B8FE7B7FDB}"/>
                  </a:ext>
                </a:extLst>
              </p:cNvPr>
              <p:cNvSpPr txBox="1"/>
              <p:nvPr/>
            </p:nvSpPr>
            <p:spPr>
              <a:xfrm>
                <a:off x="1811686" y="3824375"/>
                <a:ext cx="8274539" cy="1692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8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latin typeface="Cambria Math" panose="02040503050406030204" pitchFamily="18" charset="0"/>
                          </a:rPr>
                          <m:t>𝟑𝟏</m:t>
                        </m:r>
                      </m:num>
                      <m:den>
                        <m:r>
                          <a:rPr lang="en-US" sz="8000" b="1" i="1"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8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:r>
                  <a:rPr lang="en-US" sz="5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7200" b="1" i="1" smtClean="0">
                        <a:solidFill>
                          <a:srgbClr val="00489D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𝟑𝟏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m:rPr>
                        <m:nor/>
                      </m:rPr>
                      <a:rPr lang="en-US" sz="7200" b="1" dirty="0">
                        <a:solidFill>
                          <a:srgbClr val="00489D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7200" b="0" i="0" dirty="0" smtClean="0">
                        <a:solidFill>
                          <a:srgbClr val="00489D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7200" b="1" dirty="0">
                        <a:solidFill>
                          <a:srgbClr val="00489D"/>
                        </a:solidFill>
                      </a:rPr>
                      <m:t>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7200" b="1" dirty="0">
                    <a:solidFill>
                      <a:srgbClr val="00489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7200" b="1" i="1">
                        <a:solidFill>
                          <a:srgbClr val="00489D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489D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7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50213B8-4E25-691E-D6BF-31B8FE7B7F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1686" y="3824375"/>
                <a:ext cx="8274539" cy="1692771"/>
              </a:xfrm>
              <a:prstGeom prst="rect">
                <a:avLst/>
              </a:prstGeom>
              <a:blipFill>
                <a:blip r:embed="rId5"/>
                <a:stretch>
                  <a:fillRect t="-7554" b="-18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F8BF80B-3833-1F6E-5CC6-7CD6350A91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593" y="187379"/>
            <a:ext cx="2182557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48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9276F3-BFFA-9B16-C019-031EEA5117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" r="8673" b="12685"/>
          <a:stretch/>
        </p:blipFill>
        <p:spPr>
          <a:xfrm>
            <a:off x="674370" y="1262307"/>
            <a:ext cx="10869930" cy="4669863"/>
          </a:xfrm>
          <a:prstGeom prst="rect">
            <a:avLst/>
          </a:prstGeom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id="{3A3F7799-6235-0014-DCB2-83CAD71771AE}"/>
              </a:ext>
            </a:extLst>
          </p:cNvPr>
          <p:cNvSpPr txBox="1"/>
          <p:nvPr/>
        </p:nvSpPr>
        <p:spPr>
          <a:xfrm>
            <a:off x="2519483" y="504751"/>
            <a:ext cx="5835847" cy="597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965"/>
              </a:lnSpc>
            </a:pP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85E37E2-A8AA-2ECE-40D9-BBD5A0737DB1}"/>
                  </a:ext>
                </a:extLst>
              </p:cNvPr>
              <p:cNvSpPr txBox="1"/>
              <p:nvPr/>
            </p:nvSpPr>
            <p:spPr>
              <a:xfrm>
                <a:off x="6200775" y="1677682"/>
                <a:ext cx="722947" cy="143532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F2634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6000" dirty="0">
                  <a:solidFill>
                    <a:srgbClr val="F2634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85E37E2-A8AA-2ECE-40D9-BBD5A0737D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0775" y="1677682"/>
                <a:ext cx="722947" cy="1435329"/>
              </a:xfrm>
              <a:prstGeom prst="rect">
                <a:avLst/>
              </a:prstGeom>
              <a:blipFill>
                <a:blip r:embed="rId4"/>
                <a:stretch>
                  <a:fillRect r="-5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ECECA1D-BB85-3BEF-B822-D8A48B6758DE}"/>
                  </a:ext>
                </a:extLst>
              </p:cNvPr>
              <p:cNvSpPr txBox="1"/>
              <p:nvPr/>
            </p:nvSpPr>
            <p:spPr>
              <a:xfrm>
                <a:off x="9942195" y="1761502"/>
                <a:ext cx="722947" cy="143532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  <m:t>𝟐𝟔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F2634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6000" dirty="0">
                  <a:solidFill>
                    <a:srgbClr val="F2634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ECECA1D-BB85-3BEF-B822-D8A48B675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2195" y="1761502"/>
                <a:ext cx="722947" cy="1435329"/>
              </a:xfrm>
              <a:prstGeom prst="rect">
                <a:avLst/>
              </a:prstGeom>
              <a:blipFill>
                <a:blip r:embed="rId5"/>
                <a:stretch>
                  <a:fillRect r="-42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AA50218-309E-AECB-1018-3603204ADCA5}"/>
                  </a:ext>
                </a:extLst>
              </p:cNvPr>
              <p:cNvSpPr txBox="1"/>
              <p:nvPr/>
            </p:nvSpPr>
            <p:spPr>
              <a:xfrm>
                <a:off x="6232207" y="4053684"/>
                <a:ext cx="722947" cy="143532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F2634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6000" dirty="0">
                  <a:solidFill>
                    <a:srgbClr val="F2634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AA50218-309E-AECB-1018-3603204ADC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2207" y="4053684"/>
                <a:ext cx="722947" cy="1435329"/>
              </a:xfrm>
              <a:prstGeom prst="rect">
                <a:avLst/>
              </a:prstGeom>
              <a:blipFill>
                <a:blip r:embed="rId6"/>
                <a:stretch>
                  <a:fillRect r="-5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098A227-1067-749A-98B3-CC3D12BCD5EF}"/>
                  </a:ext>
                </a:extLst>
              </p:cNvPr>
              <p:cNvSpPr txBox="1"/>
              <p:nvPr/>
            </p:nvSpPr>
            <p:spPr>
              <a:xfrm>
                <a:off x="9950767" y="4160364"/>
                <a:ext cx="722947" cy="142160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F2634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6000" dirty="0">
                  <a:solidFill>
                    <a:srgbClr val="F2634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098A227-1067-749A-98B3-CC3D12BCD5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0767" y="4160364"/>
                <a:ext cx="722947" cy="1421608"/>
              </a:xfrm>
              <a:prstGeom prst="rect">
                <a:avLst/>
              </a:prstGeom>
              <a:blipFill>
                <a:blip r:embed="rId7"/>
                <a:stretch>
                  <a:fillRect r="-5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9212C19-0F5C-A88D-BDC8-745D6EA469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532" y="220618"/>
            <a:ext cx="2231329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95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23AB47-7B31-074A-DC0B-1FD5EB6B8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0940" y="1672110"/>
            <a:ext cx="4210050" cy="3723802"/>
          </a:xfrm>
          <a:prstGeom prst="rect">
            <a:avLst/>
          </a:prstGeom>
        </p:spPr>
      </p:pic>
      <p:sp>
        <p:nvSpPr>
          <p:cNvPr id="5" name="TextBox 13">
            <a:extLst>
              <a:ext uri="{FF2B5EF4-FFF2-40B4-BE49-F238E27FC236}">
                <a16:creationId xmlns:a16="http://schemas.microsoft.com/office/drawing/2014/main" id="{54438FED-D481-C2CF-0B24-2E873263D703}"/>
              </a:ext>
            </a:extLst>
          </p:cNvPr>
          <p:cNvSpPr txBox="1"/>
          <p:nvPr/>
        </p:nvSpPr>
        <p:spPr>
          <a:xfrm>
            <a:off x="586740" y="1270561"/>
            <a:ext cx="7219950" cy="4540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ct val="125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 còn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chai nước giặt. Rô-bốt quyết định dùng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chai nước giặt để giặt chăn, rồi dùng thêm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chai nước giặt để giặt quần áo. Hỏi khi ấy chai nước giặt còn lại mấy phần?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D99CFB3-9BAA-2911-89ED-E9876C921C26}"/>
                  </a:ext>
                </a:extLst>
              </p:cNvPr>
              <p:cNvSpPr txBox="1"/>
              <p:nvPr/>
            </p:nvSpPr>
            <p:spPr>
              <a:xfrm>
                <a:off x="3754329" y="1133501"/>
                <a:ext cx="722947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D99CFB3-9BAA-2911-89ED-E9876C921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4329" y="1133501"/>
                <a:ext cx="722947" cy="107721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A399E33-4157-F77B-4B80-CB15C82C835A}"/>
                  </a:ext>
                </a:extLst>
              </p:cNvPr>
              <p:cNvSpPr txBox="1"/>
              <p:nvPr/>
            </p:nvSpPr>
            <p:spPr>
              <a:xfrm>
                <a:off x="6228875" y="1817370"/>
                <a:ext cx="722947" cy="1159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A399E33-4157-F77B-4B80-CB15C82C83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875" y="1817370"/>
                <a:ext cx="722947" cy="11592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C9862-B472-FAB7-72F5-E77215B21DC1}"/>
                  </a:ext>
                </a:extLst>
              </p:cNvPr>
              <p:cNvSpPr txBox="1"/>
              <p:nvPr/>
            </p:nvSpPr>
            <p:spPr>
              <a:xfrm>
                <a:off x="2153653" y="3429000"/>
                <a:ext cx="722947" cy="1159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9C9862-B472-FAB7-72F5-E77215B21D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3653" y="3429000"/>
                <a:ext cx="722947" cy="11592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279CF2D8-269C-55E4-F6CF-EAF0D4F482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832" y="99206"/>
            <a:ext cx="2188654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306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13405F0-79B7-8828-D0CC-ED32D22C5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0967" y="2935616"/>
            <a:ext cx="3604260" cy="31879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53A81D-D394-DA5E-38EA-11843D048231}"/>
              </a:ext>
            </a:extLst>
          </p:cNvPr>
          <p:cNvSpPr txBox="1"/>
          <p:nvPr/>
        </p:nvSpPr>
        <p:spPr>
          <a:xfrm>
            <a:off x="601950" y="1371584"/>
            <a:ext cx="1115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Chai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giặt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3542A7-BF6B-7D8F-41DD-06A1C68C5D95}"/>
                  </a:ext>
                </a:extLst>
              </p:cNvPr>
              <p:cNvSpPr txBox="1"/>
              <p:nvPr/>
            </p:nvSpPr>
            <p:spPr>
              <a:xfrm>
                <a:off x="3146020" y="2238450"/>
                <a:ext cx="4277739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</a:t>
                </a:r>
                <a:r>
                  <a:rPr lang="en-US" sz="48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m:rPr>
                        <m:nor/>
                      </m:rPr>
                      <a:rPr lang="en-US" sz="4800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4800" b="1" dirty="0"/>
                      <m:t> 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3542A7-BF6B-7D8F-41DD-06A1C68C5D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6020" y="2238450"/>
                <a:ext cx="4277739" cy="1159228"/>
              </a:xfrm>
              <a:prstGeom prst="rect">
                <a:avLst/>
              </a:prstGeom>
              <a:blipFill>
                <a:blip r:embed="rId3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E2F4425-A6FA-72F8-5831-81D53791CC17}"/>
              </a:ext>
            </a:extLst>
          </p:cNvPr>
          <p:cNvSpPr txBox="1"/>
          <p:nvPr/>
        </p:nvSpPr>
        <p:spPr>
          <a:xfrm>
            <a:off x="3433272" y="3869989"/>
            <a:ext cx="3255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i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1" u="sng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D56F38F-9018-F21E-C8B4-87AC520B1034}"/>
                  </a:ext>
                </a:extLst>
              </p:cNvPr>
              <p:cNvSpPr txBox="1"/>
              <p:nvPr/>
            </p:nvSpPr>
            <p:spPr>
              <a:xfrm>
                <a:off x="5806224" y="3635158"/>
                <a:ext cx="1230804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D56F38F-9018-F21E-C8B4-87AC520B10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6224" y="3635158"/>
                <a:ext cx="1230804" cy="11294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EFD6721-78C9-F143-C43D-B8F8F5EEEFB4}"/>
              </a:ext>
            </a:extLst>
          </p:cNvPr>
          <p:cNvSpPr txBox="1"/>
          <p:nvPr/>
        </p:nvSpPr>
        <p:spPr>
          <a:xfrm>
            <a:off x="6535096" y="3883275"/>
            <a:ext cx="1230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chai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3DBDAD-7C5B-E11F-AA0E-660815990438}"/>
              </a:ext>
            </a:extLst>
          </p:cNvPr>
          <p:cNvSpPr txBox="1"/>
          <p:nvPr/>
        </p:nvSpPr>
        <p:spPr>
          <a:xfrm>
            <a:off x="4337658" y="630262"/>
            <a:ext cx="2758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u="sng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0ACAEA-AF4D-FB0E-A211-61B3DDAC34F7}"/>
              </a:ext>
            </a:extLst>
          </p:cNvPr>
          <p:cNvSpPr txBox="1"/>
          <p:nvPr/>
        </p:nvSpPr>
        <p:spPr>
          <a:xfrm>
            <a:off x="7225277" y="2454597"/>
            <a:ext cx="1469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(chai)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175C48-F2DA-32AF-8F33-C051CE600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150" y="153727"/>
            <a:ext cx="2188654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79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42315" y="685800"/>
            <a:ext cx="5699232" cy="2265445"/>
          </a:xfrm>
          <a:custGeom>
            <a:avLst/>
            <a:gdLst/>
            <a:ahLst/>
            <a:cxnLst/>
            <a:rect l="l" t="t" r="r" b="b"/>
            <a:pathLst>
              <a:path w="8548848" h="3398167">
                <a:moveTo>
                  <a:pt x="0" y="0"/>
                </a:moveTo>
                <a:lnTo>
                  <a:pt x="8548848" y="0"/>
                </a:lnTo>
                <a:lnTo>
                  <a:pt x="8548848" y="3398167"/>
                </a:lnTo>
                <a:lnTo>
                  <a:pt x="0" y="33981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70270" y="3715623"/>
            <a:ext cx="4555143" cy="1810669"/>
          </a:xfrm>
          <a:custGeom>
            <a:avLst/>
            <a:gdLst/>
            <a:ahLst/>
            <a:cxnLst/>
            <a:rect l="l" t="t" r="r" b="b"/>
            <a:pathLst>
              <a:path w="6832715" h="2716004">
                <a:moveTo>
                  <a:pt x="0" y="0"/>
                </a:moveTo>
                <a:lnTo>
                  <a:pt x="6832714" y="0"/>
                </a:lnTo>
                <a:lnTo>
                  <a:pt x="6832714" y="2716004"/>
                </a:lnTo>
                <a:lnTo>
                  <a:pt x="0" y="27160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84080" flipH="1">
            <a:off x="7354458" y="-276499"/>
            <a:ext cx="5902993" cy="2346440"/>
          </a:xfrm>
          <a:custGeom>
            <a:avLst/>
            <a:gdLst/>
            <a:ahLst/>
            <a:cxnLst/>
            <a:rect l="l" t="t" r="r" b="b"/>
            <a:pathLst>
              <a:path w="8854490" h="3519660">
                <a:moveTo>
                  <a:pt x="8854490" y="0"/>
                </a:moveTo>
                <a:lnTo>
                  <a:pt x="0" y="0"/>
                </a:lnTo>
                <a:lnTo>
                  <a:pt x="0" y="3519660"/>
                </a:lnTo>
                <a:lnTo>
                  <a:pt x="8854490" y="3519660"/>
                </a:lnTo>
                <a:lnTo>
                  <a:pt x="885449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806069" y="741055"/>
            <a:ext cx="11410516" cy="3783496"/>
            <a:chOff x="0" y="0"/>
            <a:chExt cx="3812861" cy="12642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rgbClr val="00489D"/>
            </a:solidFill>
            <a:ln w="9525" cap="sq">
              <a:solidFill>
                <a:srgbClr val="F4E4D8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7975337" y="3621390"/>
            <a:ext cx="5029271" cy="1999135"/>
          </a:xfrm>
          <a:custGeom>
            <a:avLst/>
            <a:gdLst/>
            <a:ahLst/>
            <a:cxnLst/>
            <a:rect l="l" t="t" r="r" b="b"/>
            <a:pathLst>
              <a:path w="7543907" h="2998703">
                <a:moveTo>
                  <a:pt x="0" y="0"/>
                </a:moveTo>
                <a:lnTo>
                  <a:pt x="7543907" y="0"/>
                </a:lnTo>
                <a:lnTo>
                  <a:pt x="7543907" y="2998704"/>
                </a:lnTo>
                <a:lnTo>
                  <a:pt x="0" y="2998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18240">
            <a:off x="3450123" y="3516944"/>
            <a:ext cx="5558253" cy="3369691"/>
          </a:xfrm>
          <a:custGeom>
            <a:avLst/>
            <a:gdLst/>
            <a:ahLst/>
            <a:cxnLst/>
            <a:rect l="l" t="t" r="r" b="b"/>
            <a:pathLst>
              <a:path w="8337379" h="5054536">
                <a:moveTo>
                  <a:pt x="0" y="0"/>
                </a:moveTo>
                <a:lnTo>
                  <a:pt x="8337380" y="0"/>
                </a:lnTo>
                <a:lnTo>
                  <a:pt x="8337380" y="5054536"/>
                </a:lnTo>
                <a:lnTo>
                  <a:pt x="0" y="50545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AFC33BC-D132-7FDE-B3D2-55E72680D7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5" y="-83024"/>
            <a:ext cx="1072289" cy="10722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51EBDC1-34F3-C318-DC46-A85C5CBE47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40738">
            <a:off x="1395633" y="-167800"/>
            <a:ext cx="4118540" cy="20075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308B09-310A-9B45-5D7D-6B1389AD3A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1122" y="653779"/>
            <a:ext cx="2700762" cy="14631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C3AD389-0C54-335A-DF3F-65D0CA9497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1764" y="1448763"/>
            <a:ext cx="10418967" cy="26154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1CA7393-02E4-073A-CFE1-3E0B7B5839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1467" y="3191442"/>
            <a:ext cx="3468925" cy="957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34625A-2325-2055-FDDF-AE6B9B755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" y="1418981"/>
            <a:ext cx="10797540" cy="4589951"/>
          </a:xfrm>
          <a:prstGeom prst="rect">
            <a:avLst/>
          </a:prstGeom>
        </p:spPr>
      </p:pic>
      <p:sp>
        <p:nvSpPr>
          <p:cNvPr id="5" name="TextBox 13">
            <a:extLst>
              <a:ext uri="{FF2B5EF4-FFF2-40B4-BE49-F238E27FC236}">
                <a16:creationId xmlns:a16="http://schemas.microsoft.com/office/drawing/2014/main" id="{FCCC3451-E835-10F2-3BB2-33F2DE220B0F}"/>
              </a:ext>
            </a:extLst>
          </p:cNvPr>
          <p:cNvSpPr txBox="1"/>
          <p:nvPr/>
        </p:nvSpPr>
        <p:spPr>
          <a:xfrm>
            <a:off x="2233733" y="821445"/>
            <a:ext cx="5835847" cy="597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965"/>
              </a:lnSpc>
            </a:pP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1F7BCE-8076-86A2-4305-E4D443D42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75" y="372160"/>
            <a:ext cx="2206943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43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8358B-1595-BBA7-8317-836083EEB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9C8A07-F5CA-55BE-7DF6-5D50F52148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37" r="49929"/>
          <a:stretch/>
        </p:blipFill>
        <p:spPr>
          <a:xfrm>
            <a:off x="596449" y="1384992"/>
            <a:ext cx="5878044" cy="4883703"/>
          </a:xfrm>
          <a:prstGeom prst="rect">
            <a:avLst/>
          </a:prstGeom>
        </p:spPr>
      </p:pic>
      <p:sp>
        <p:nvSpPr>
          <p:cNvPr id="5" name="TextBox 13">
            <a:extLst>
              <a:ext uri="{FF2B5EF4-FFF2-40B4-BE49-F238E27FC236}">
                <a16:creationId xmlns:a16="http://schemas.microsoft.com/office/drawing/2014/main" id="{BDF1DCD1-47BA-ECF3-F02C-55F47693492C}"/>
              </a:ext>
            </a:extLst>
          </p:cNvPr>
          <p:cNvSpPr txBox="1"/>
          <p:nvPr/>
        </p:nvSpPr>
        <p:spPr>
          <a:xfrm>
            <a:off x="2119433" y="589305"/>
            <a:ext cx="5835847" cy="597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965"/>
              </a:lnSpc>
            </a:pP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290F233A-C2E2-97DD-D422-E1CEA0C5F546}"/>
              </a:ext>
            </a:extLst>
          </p:cNvPr>
          <p:cNvSpPr txBox="1"/>
          <p:nvPr/>
        </p:nvSpPr>
        <p:spPr>
          <a:xfrm>
            <a:off x="6696223" y="1418981"/>
            <a:ext cx="4654747" cy="1238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965"/>
              </a:lnSpc>
            </a:pP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7940200-5019-D20B-63C7-5EBEE118451D}"/>
                  </a:ext>
                </a:extLst>
              </p:cNvPr>
              <p:cNvSpPr txBox="1"/>
              <p:nvPr/>
            </p:nvSpPr>
            <p:spPr>
              <a:xfrm>
                <a:off x="7073231" y="2889858"/>
                <a:ext cx="4928269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6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</a:t>
                </a:r>
                <a:r>
                  <a:rPr lang="en-US" sz="66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𝟑𝟏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6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66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num>
                      <m:den>
                        <m:r>
                          <a:rPr lang="en-US" sz="6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66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6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7940200-5019-D20B-63C7-5EBEE11845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3231" y="2889858"/>
                <a:ext cx="4928269" cy="1559401"/>
              </a:xfrm>
              <a:prstGeom prst="rect">
                <a:avLst/>
              </a:prstGeom>
              <a:blipFill>
                <a:blip r:embed="rId3"/>
                <a:stretch>
                  <a:fillRect b="-13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DAB007-4A45-82C1-CCE4-BB9C7BD9F316}"/>
                  </a:ext>
                </a:extLst>
              </p:cNvPr>
              <p:cNvSpPr txBox="1"/>
              <p:nvPr/>
            </p:nvSpPr>
            <p:spPr>
              <a:xfrm>
                <a:off x="4814977" y="4152014"/>
                <a:ext cx="536198" cy="9814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2634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000" dirty="0">
                  <a:solidFill>
                    <a:srgbClr val="F26341"/>
                  </a:solidFill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DAB007-4A45-82C1-CCE4-BB9C7BD9F3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4977" y="4152014"/>
                <a:ext cx="536198" cy="9814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7EDD058E-3391-F507-EC17-031273BC8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719" y="195890"/>
            <a:ext cx="2206943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26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18A48-C228-6ABB-9887-D30EB6477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3A26A0-4DAD-1FE0-DDE4-F4B4CD38F3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51" t="176" r="78" b="1961"/>
          <a:stretch/>
        </p:blipFill>
        <p:spPr>
          <a:xfrm>
            <a:off x="596449" y="1384992"/>
            <a:ext cx="5878044" cy="4883703"/>
          </a:xfrm>
          <a:prstGeom prst="rect">
            <a:avLst/>
          </a:prstGeom>
        </p:spPr>
      </p:pic>
      <p:sp>
        <p:nvSpPr>
          <p:cNvPr id="5" name="TextBox 13">
            <a:extLst>
              <a:ext uri="{FF2B5EF4-FFF2-40B4-BE49-F238E27FC236}">
                <a16:creationId xmlns:a16="http://schemas.microsoft.com/office/drawing/2014/main" id="{2E9AC2F9-D4A9-3F0D-49E5-8BA57BEF44D2}"/>
              </a:ext>
            </a:extLst>
          </p:cNvPr>
          <p:cNvSpPr txBox="1"/>
          <p:nvPr/>
        </p:nvSpPr>
        <p:spPr>
          <a:xfrm>
            <a:off x="2119433" y="589305"/>
            <a:ext cx="5835847" cy="597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965"/>
              </a:lnSpc>
            </a:pP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A3413613-FCAA-6A17-385A-FBC04C4E142E}"/>
              </a:ext>
            </a:extLst>
          </p:cNvPr>
          <p:cNvSpPr txBox="1"/>
          <p:nvPr/>
        </p:nvSpPr>
        <p:spPr>
          <a:xfrm>
            <a:off x="6696223" y="1418981"/>
            <a:ext cx="4654747" cy="1238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965"/>
              </a:lnSpc>
            </a:pP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F744094-7C9D-F26C-8CB1-EDB4C3C57CB7}"/>
                  </a:ext>
                </a:extLst>
              </p:cNvPr>
              <p:cNvSpPr txBox="1"/>
              <p:nvPr/>
            </p:nvSpPr>
            <p:spPr>
              <a:xfrm>
                <a:off x="7073231" y="2889858"/>
                <a:ext cx="4928269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</a:t>
                </a:r>
                <a:r>
                  <a:rPr lang="en-US" sz="6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6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𝟐𝟑</m:t>
                        </m:r>
                      </m:num>
                      <m:den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60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F744094-7C9D-F26C-8CB1-EDB4C3C57C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3231" y="2889858"/>
                <a:ext cx="4928269" cy="1425968"/>
              </a:xfrm>
              <a:prstGeom prst="rect">
                <a:avLst/>
              </a:prstGeom>
              <a:blipFill>
                <a:blip r:embed="rId4"/>
                <a:stretch>
                  <a:fillRect b="-1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5DB7AC-0086-EF99-D4FF-B86D3FD89204}"/>
                  </a:ext>
                </a:extLst>
              </p:cNvPr>
              <p:cNvSpPr txBox="1"/>
              <p:nvPr/>
            </p:nvSpPr>
            <p:spPr>
              <a:xfrm>
                <a:off x="2469804" y="5473008"/>
                <a:ext cx="536198" cy="10202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2634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2634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000" dirty="0">
                  <a:solidFill>
                    <a:srgbClr val="F2634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5DB7AC-0086-EF99-D4FF-B86D3FD89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9804" y="5473008"/>
                <a:ext cx="536198" cy="10202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EFAF88-F896-EA35-F5F6-A344BFF6F51A}"/>
                  </a:ext>
                </a:extLst>
              </p:cNvPr>
              <p:cNvSpPr txBox="1"/>
              <p:nvPr/>
            </p:nvSpPr>
            <p:spPr>
              <a:xfrm>
                <a:off x="6267114" y="4508378"/>
                <a:ext cx="5734386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6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</a:t>
                </a:r>
                <a:r>
                  <a:rPr lang="en-US" sz="6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6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60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EFAF88-F896-EA35-F5F6-A344BFF6F5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7114" y="4508378"/>
                <a:ext cx="5734386" cy="1439689"/>
              </a:xfrm>
              <a:prstGeom prst="rect">
                <a:avLst/>
              </a:prstGeom>
              <a:blipFill>
                <a:blip r:embed="rId6"/>
                <a:stretch>
                  <a:fillRect b="-13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52A51804-CD57-280D-37D0-9ACD372422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719" y="364713"/>
            <a:ext cx="2206943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95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90337" y="-569303"/>
            <a:ext cx="8586337" cy="3413069"/>
          </a:xfrm>
          <a:custGeom>
            <a:avLst/>
            <a:gdLst/>
            <a:ahLst/>
            <a:cxnLst/>
            <a:rect l="l" t="t" r="r" b="b"/>
            <a:pathLst>
              <a:path w="12879505" h="5119603">
                <a:moveTo>
                  <a:pt x="0" y="0"/>
                </a:moveTo>
                <a:lnTo>
                  <a:pt x="12879505" y="0"/>
                </a:lnTo>
                <a:lnTo>
                  <a:pt x="12879505" y="5119604"/>
                </a:lnTo>
                <a:lnTo>
                  <a:pt x="0" y="51196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6000" y="3629808"/>
            <a:ext cx="8121238" cy="3228192"/>
          </a:xfrm>
          <a:custGeom>
            <a:avLst/>
            <a:gdLst/>
            <a:ahLst/>
            <a:cxnLst/>
            <a:rect l="l" t="t" r="r" b="b"/>
            <a:pathLst>
              <a:path w="12181857" h="4842288">
                <a:moveTo>
                  <a:pt x="0" y="0"/>
                </a:moveTo>
                <a:lnTo>
                  <a:pt x="12181857" y="0"/>
                </a:lnTo>
                <a:lnTo>
                  <a:pt x="12181857" y="4842288"/>
                </a:lnTo>
                <a:lnTo>
                  <a:pt x="0" y="48422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066244" y="1200150"/>
            <a:ext cx="8439957" cy="4457700"/>
            <a:chOff x="0" y="0"/>
            <a:chExt cx="1538909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38909" cy="812800"/>
            </a:xfrm>
            <a:custGeom>
              <a:avLst/>
              <a:gdLst/>
              <a:ahLst/>
              <a:cxnLst/>
              <a:rect l="l" t="t" r="r" b="b"/>
              <a:pathLst>
                <a:path w="1538909" h="812800">
                  <a:moveTo>
                    <a:pt x="769455" y="0"/>
                  </a:moveTo>
                  <a:cubicBezTo>
                    <a:pt x="344497" y="0"/>
                    <a:pt x="0" y="181951"/>
                    <a:pt x="0" y="406400"/>
                  </a:cubicBezTo>
                  <a:cubicBezTo>
                    <a:pt x="0" y="630849"/>
                    <a:pt x="344497" y="812800"/>
                    <a:pt x="769455" y="812800"/>
                  </a:cubicBezTo>
                  <a:cubicBezTo>
                    <a:pt x="1194413" y="812800"/>
                    <a:pt x="1538909" y="630849"/>
                    <a:pt x="1538909" y="406400"/>
                  </a:cubicBezTo>
                  <a:cubicBezTo>
                    <a:pt x="1538909" y="181951"/>
                    <a:pt x="1194413" y="0"/>
                    <a:pt x="76945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44273" y="38100"/>
              <a:ext cx="1250364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443679" y="894281"/>
            <a:ext cx="4448662" cy="6928480"/>
          </a:xfrm>
          <a:custGeom>
            <a:avLst/>
            <a:gdLst/>
            <a:ahLst/>
            <a:cxnLst/>
            <a:rect l="l" t="t" r="r" b="b"/>
            <a:pathLst>
              <a:path w="6672993" h="10392720">
                <a:moveTo>
                  <a:pt x="0" y="0"/>
                </a:moveTo>
                <a:lnTo>
                  <a:pt x="6672993" y="0"/>
                </a:lnTo>
                <a:lnTo>
                  <a:pt x="6672993" y="10392721"/>
                </a:lnTo>
                <a:lnTo>
                  <a:pt x="0" y="103927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4ADE9E-794F-109B-7ED4-8B2FB999D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9777" y="1225862"/>
            <a:ext cx="5291787" cy="2139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440643-DB28-631D-DCDB-329A82E9FC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0328" y="2624708"/>
            <a:ext cx="5291787" cy="16826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E0B264-4069-D69C-1F8C-B9BC40308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5213" y="4062207"/>
            <a:ext cx="5706351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40365" y="582667"/>
            <a:ext cx="10701660" cy="4499140"/>
            <a:chOff x="0" y="0"/>
            <a:chExt cx="2957471" cy="12642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57471" cy="1264268"/>
            </a:xfrm>
            <a:custGeom>
              <a:avLst/>
              <a:gdLst/>
              <a:ahLst/>
              <a:cxnLst/>
              <a:rect l="l" t="t" r="r" b="b"/>
              <a:pathLst>
                <a:path w="2957471" h="1264268">
                  <a:moveTo>
                    <a:pt x="1478736" y="0"/>
                  </a:moveTo>
                  <a:cubicBezTo>
                    <a:pt x="662053" y="0"/>
                    <a:pt x="0" y="283016"/>
                    <a:pt x="0" y="632134"/>
                  </a:cubicBezTo>
                  <a:cubicBezTo>
                    <a:pt x="0" y="981252"/>
                    <a:pt x="662053" y="1264268"/>
                    <a:pt x="1478736" y="1264268"/>
                  </a:cubicBezTo>
                  <a:cubicBezTo>
                    <a:pt x="2295419" y="1264268"/>
                    <a:pt x="2957471" y="981252"/>
                    <a:pt x="2957471" y="632134"/>
                  </a:cubicBezTo>
                  <a:cubicBezTo>
                    <a:pt x="2957471" y="283016"/>
                    <a:pt x="2295419" y="0"/>
                    <a:pt x="1478736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F4E4D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277263" y="80425"/>
              <a:ext cx="2402946" cy="10653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8935883" y="2440183"/>
            <a:ext cx="6512235" cy="258861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1"/>
                </a:lnTo>
                <a:lnTo>
                  <a:pt x="9768352" y="3882921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2163911" y="2613906"/>
            <a:ext cx="6512235" cy="258861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464013" y="3050567"/>
            <a:ext cx="7263974" cy="4303905"/>
          </a:xfrm>
          <a:custGeom>
            <a:avLst/>
            <a:gdLst/>
            <a:ahLst/>
            <a:cxnLst/>
            <a:rect l="l" t="t" r="r" b="b"/>
            <a:pathLst>
              <a:path w="10895961" h="6455857">
                <a:moveTo>
                  <a:pt x="0" y="0"/>
                </a:moveTo>
                <a:lnTo>
                  <a:pt x="10895962" y="0"/>
                </a:lnTo>
                <a:lnTo>
                  <a:pt x="10895962" y="6455857"/>
                </a:lnTo>
                <a:lnTo>
                  <a:pt x="0" y="64558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1C6132-E124-BEAF-1696-EEB0A2062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824" y="1315280"/>
            <a:ext cx="11412701" cy="26215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7985" y="703678"/>
            <a:ext cx="9776031" cy="4431435"/>
            <a:chOff x="0" y="0"/>
            <a:chExt cx="2789056" cy="12642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89056" cy="1264268"/>
            </a:xfrm>
            <a:custGeom>
              <a:avLst/>
              <a:gdLst/>
              <a:ahLst/>
              <a:cxnLst/>
              <a:rect l="l" t="t" r="r" b="b"/>
              <a:pathLst>
                <a:path w="2789056" h="1264268">
                  <a:moveTo>
                    <a:pt x="1394528" y="0"/>
                  </a:moveTo>
                  <a:cubicBezTo>
                    <a:pt x="624351" y="0"/>
                    <a:pt x="0" y="283016"/>
                    <a:pt x="0" y="632134"/>
                  </a:cubicBezTo>
                  <a:cubicBezTo>
                    <a:pt x="0" y="981252"/>
                    <a:pt x="624351" y="1264268"/>
                    <a:pt x="1394528" y="1264268"/>
                  </a:cubicBezTo>
                  <a:cubicBezTo>
                    <a:pt x="2164704" y="1264268"/>
                    <a:pt x="2789056" y="981252"/>
                    <a:pt x="2789056" y="632134"/>
                  </a:cubicBezTo>
                  <a:cubicBezTo>
                    <a:pt x="2789056" y="283016"/>
                    <a:pt x="2164704" y="0"/>
                    <a:pt x="1394528" y="0"/>
                  </a:cubicBezTo>
                  <a:close/>
                </a:path>
              </a:pathLst>
            </a:custGeom>
            <a:solidFill>
              <a:srgbClr val="00489D"/>
            </a:solidFill>
            <a:ln w="9525" cap="sq">
              <a:solidFill>
                <a:srgbClr val="F4E4D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261474" y="80425"/>
              <a:ext cx="2266108" cy="10653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9217116" y="1421388"/>
            <a:ext cx="6512235" cy="258861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1880019" y="1695782"/>
            <a:ext cx="5131638" cy="2039826"/>
          </a:xfrm>
          <a:custGeom>
            <a:avLst/>
            <a:gdLst/>
            <a:ahLst/>
            <a:cxnLst/>
            <a:rect l="l" t="t" r="r" b="b"/>
            <a:pathLst>
              <a:path w="7697457" h="3059739">
                <a:moveTo>
                  <a:pt x="7697458" y="0"/>
                </a:moveTo>
                <a:lnTo>
                  <a:pt x="0" y="0"/>
                </a:lnTo>
                <a:lnTo>
                  <a:pt x="0" y="3059739"/>
                </a:lnTo>
                <a:lnTo>
                  <a:pt x="7697458" y="3059739"/>
                </a:lnTo>
                <a:lnTo>
                  <a:pt x="769745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65899" y="2715695"/>
            <a:ext cx="9009470" cy="4838836"/>
          </a:xfrm>
          <a:custGeom>
            <a:avLst/>
            <a:gdLst/>
            <a:ahLst/>
            <a:cxnLst/>
            <a:rect l="l" t="t" r="r" b="b"/>
            <a:pathLst>
              <a:path w="13514205" h="7258254">
                <a:moveTo>
                  <a:pt x="0" y="0"/>
                </a:moveTo>
                <a:lnTo>
                  <a:pt x="13514205" y="0"/>
                </a:lnTo>
                <a:lnTo>
                  <a:pt x="13514205" y="7258254"/>
                </a:lnTo>
                <a:lnTo>
                  <a:pt x="0" y="72582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16DAC0-0743-00EE-401B-5040908422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3182" y="875932"/>
            <a:ext cx="7602371" cy="28958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4">
            <a:extLst>
              <a:ext uri="{FF2B5EF4-FFF2-40B4-BE49-F238E27FC236}">
                <a16:creationId xmlns:a16="http://schemas.microsoft.com/office/drawing/2014/main" id="{E193C162-4D2F-49A1-8108-5D6B04F680BA}"/>
              </a:ext>
            </a:extLst>
          </p:cNvPr>
          <p:cNvSpPr txBox="1"/>
          <p:nvPr/>
        </p:nvSpPr>
        <p:spPr>
          <a:xfrm>
            <a:off x="1013736" y="3855077"/>
            <a:ext cx="5610584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Hãy trả lời các câu hỏi để giúp bạn gấu đưa thư đến những bạn khác trong khu rừng nào.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34CDA7E2-A8BB-BDD0-752B-CD3B7C19A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77" y="1155108"/>
            <a:ext cx="3956647" cy="1926503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CFD1F0B8-2CDC-7A6C-A6BF-3B4AA35E3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846" y="2102476"/>
            <a:ext cx="7047587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9D74F878-F22D-D194-426A-D2FDDFBF232A}"/>
              </a:ext>
            </a:extLst>
          </p:cNvPr>
          <p:cNvGrpSpPr/>
          <p:nvPr/>
        </p:nvGrpSpPr>
        <p:grpSpPr>
          <a:xfrm>
            <a:off x="929148" y="378542"/>
            <a:ext cx="10333703" cy="1542621"/>
            <a:chOff x="1140542" y="791496"/>
            <a:chExt cx="10333703" cy="1542621"/>
          </a:xfrm>
        </p:grpSpPr>
        <p:sp>
          <p:nvSpPr>
            <p:cNvPr id="2" name="Freeform 3">
              <a:extLst>
                <a:ext uri="{FF2B5EF4-FFF2-40B4-BE49-F238E27FC236}">
                  <a16:creationId xmlns:a16="http://schemas.microsoft.com/office/drawing/2014/main" id="{C9A15AA5-EEA1-9F72-2502-0D056DF0949E}"/>
                </a:ext>
              </a:extLst>
            </p:cNvPr>
            <p:cNvSpPr/>
            <p:nvPr/>
          </p:nvSpPr>
          <p:spPr>
            <a:xfrm>
              <a:off x="1140542" y="791496"/>
              <a:ext cx="10333703" cy="1542621"/>
            </a:xfrm>
            <a:custGeom>
              <a:avLst/>
              <a:gdLst/>
              <a:ahLst/>
              <a:cxnLst/>
              <a:rect l="l" t="t" r="r" b="b"/>
              <a:pathLst>
                <a:path w="1846880" h="2167467">
                  <a:moveTo>
                    <a:pt x="110404" y="0"/>
                  </a:moveTo>
                  <a:lnTo>
                    <a:pt x="1736476" y="0"/>
                  </a:lnTo>
                  <a:cubicBezTo>
                    <a:pt x="1797450" y="0"/>
                    <a:pt x="1846880" y="49429"/>
                    <a:pt x="1846880" y="110404"/>
                  </a:cubicBezTo>
                  <a:lnTo>
                    <a:pt x="1846880" y="2057063"/>
                  </a:lnTo>
                  <a:cubicBezTo>
                    <a:pt x="1846880" y="2086344"/>
                    <a:pt x="1835248" y="2114426"/>
                    <a:pt x="1814543" y="2135130"/>
                  </a:cubicBezTo>
                  <a:cubicBezTo>
                    <a:pt x="1793838" y="2155835"/>
                    <a:pt x="1765757" y="2167467"/>
                    <a:pt x="1736476" y="2167467"/>
                  </a:cubicBezTo>
                  <a:lnTo>
                    <a:pt x="110404" y="2167467"/>
                  </a:lnTo>
                  <a:cubicBezTo>
                    <a:pt x="81123" y="2167467"/>
                    <a:pt x="53041" y="2155835"/>
                    <a:pt x="32337" y="2135130"/>
                  </a:cubicBezTo>
                  <a:cubicBezTo>
                    <a:pt x="11632" y="2114426"/>
                    <a:pt x="0" y="2086344"/>
                    <a:pt x="0" y="2057063"/>
                  </a:cubicBezTo>
                  <a:lnTo>
                    <a:pt x="0" y="110404"/>
                  </a:lnTo>
                  <a:cubicBezTo>
                    <a:pt x="0" y="81123"/>
                    <a:pt x="11632" y="53041"/>
                    <a:pt x="32337" y="32337"/>
                  </a:cubicBezTo>
                  <a:cubicBezTo>
                    <a:pt x="53041" y="11632"/>
                    <a:pt x="81123" y="0"/>
                    <a:pt x="110404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14">
                  <a:extLst>
                    <a:ext uri="{FF2B5EF4-FFF2-40B4-BE49-F238E27FC236}">
                      <a16:creationId xmlns:a16="http://schemas.microsoft.com/office/drawing/2014/main" id="{E8765934-3B61-0027-A759-92F088FDD62D}"/>
                    </a:ext>
                  </a:extLst>
                </p:cNvPr>
                <p:cNvSpPr txBox="1"/>
                <p:nvPr/>
              </p:nvSpPr>
              <p:spPr>
                <a:xfrm>
                  <a:off x="1783326" y="1135815"/>
                  <a:ext cx="9048133" cy="1066895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lvl="0" algn="ctr"/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Cambria"/>
                      <a:ea typeface="+mn-ea"/>
                      <a:cs typeface="+mn-cs"/>
                    </a:rPr>
                    <a:t>Tính</a:t>
                  </a:r>
                  <a:r>
                    <a:rPr kumimoji="0" lang="en-US" sz="3200" b="1" i="0" u="none" strike="noStrike" kern="1200" cap="none" spc="0" normalizeH="0" noProof="0" dirty="0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Cambria"/>
                      <a:ea typeface="+mn-ea"/>
                      <a:cs typeface="+mn-cs"/>
                    </a:rPr>
                    <a:t> </a:t>
                  </a: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Cambria"/>
                      <a:ea typeface="+mn-ea"/>
                      <a:cs typeface="+mn-cs"/>
                    </a:rPr>
                    <a:t>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B1B1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B1B1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B1B1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Cambria"/>
                      <a:ea typeface="+mn-ea"/>
                      <a:cs typeface="+mn-cs"/>
                    </a:rPr>
                    <a:t> +</a:t>
                  </a:r>
                  <a:r>
                    <a:rPr lang="en-US" sz="4800" b="1" dirty="0">
                      <a:solidFill>
                        <a:srgbClr val="1B1B1B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1B1B1B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1B1B1B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1B1B1B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Cambria"/>
                      <a:ea typeface="+mn-ea"/>
                      <a:cs typeface="+mn-cs"/>
                    </a:rPr>
                    <a:t>  </a:t>
                  </a: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B1B1B"/>
                    </a:solidFill>
                    <a:effectLst/>
                    <a:uLnTx/>
                    <a:uFillTx/>
                    <a:latin typeface="Cambria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" name="TextBox 14">
                  <a:extLst>
                    <a:ext uri="{FF2B5EF4-FFF2-40B4-BE49-F238E27FC236}">
                      <a16:creationId xmlns:a16="http://schemas.microsoft.com/office/drawing/2014/main" id="{E8765934-3B61-0027-A759-92F088FDD6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3326" y="1135815"/>
                  <a:ext cx="9048133" cy="1066895"/>
                </a:xfrm>
                <a:prstGeom prst="rect">
                  <a:avLst/>
                </a:prstGeom>
                <a:blipFill>
                  <a:blip r:embed="rId6"/>
                  <a:stretch>
                    <a:fillRect t="-3429" b="-1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A">
            <a:extLst>
              <a:ext uri="{FF2B5EF4-FFF2-40B4-BE49-F238E27FC236}">
                <a16:creationId xmlns:a16="http://schemas.microsoft.com/office/drawing/2014/main" id="{014F0787-1547-058F-9CF5-1E87A1783D51}"/>
              </a:ext>
            </a:extLst>
          </p:cNvPr>
          <p:cNvGrpSpPr/>
          <p:nvPr/>
        </p:nvGrpSpPr>
        <p:grpSpPr>
          <a:xfrm>
            <a:off x="911871" y="2769235"/>
            <a:ext cx="4764583" cy="1353819"/>
            <a:chOff x="952683" y="2519677"/>
            <a:chExt cx="4764583" cy="1353819"/>
          </a:xfrm>
        </p:grpSpPr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FEC1E48A-0041-8C5C-6DA5-49F5D760636A}"/>
                </a:ext>
              </a:extLst>
            </p:cNvPr>
            <p:cNvGrpSpPr/>
            <p:nvPr/>
          </p:nvGrpSpPr>
          <p:grpSpPr>
            <a:xfrm>
              <a:off x="952683" y="2519677"/>
              <a:ext cx="4764583" cy="1332373"/>
              <a:chOff x="952683" y="2519677"/>
              <a:chExt cx="4764583" cy="1332373"/>
            </a:xfrm>
          </p:grpSpPr>
          <p:sp>
            <p:nvSpPr>
              <p:cNvPr id="9" name="Hình chữ nhật: Góc Tròn 11">
                <a:extLst>
                  <a:ext uri="{FF2B5EF4-FFF2-40B4-BE49-F238E27FC236}">
                    <a16:creationId xmlns:a16="http://schemas.microsoft.com/office/drawing/2014/main" id="{CA334788-9E75-0E61-96F6-23B2AF7C5365}"/>
                  </a:ext>
                </a:extLst>
              </p:cNvPr>
              <p:cNvSpPr/>
              <p:nvPr/>
            </p:nvSpPr>
            <p:spPr>
              <a:xfrm>
                <a:off x="1526774" y="2519677"/>
                <a:ext cx="4190492" cy="133237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0" name="Đồ họa 7">
                <a:extLst>
                  <a:ext uri="{FF2B5EF4-FFF2-40B4-BE49-F238E27FC236}">
                    <a16:creationId xmlns:a16="http://schemas.microsoft.com/office/drawing/2014/main" id="{EA17C45A-04EE-C022-E254-C997903644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952683" y="2661337"/>
                <a:ext cx="1148182" cy="1060978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Hộp Văn bản 42">
                  <a:extLst>
                    <a:ext uri="{FF2B5EF4-FFF2-40B4-BE49-F238E27FC236}">
                      <a16:creationId xmlns:a16="http://schemas.microsoft.com/office/drawing/2014/main" id="{1EF195CC-F4B5-A1D6-4F8E-C8367CACC589}"/>
                    </a:ext>
                  </a:extLst>
                </p:cNvPr>
                <p:cNvSpPr txBox="1"/>
                <p:nvPr/>
              </p:nvSpPr>
              <p:spPr>
                <a:xfrm>
                  <a:off x="2674956" y="2551788"/>
                  <a:ext cx="1894128" cy="13217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Hộp Văn bản 42">
                  <a:extLst>
                    <a:ext uri="{FF2B5EF4-FFF2-40B4-BE49-F238E27FC236}">
                      <a16:creationId xmlns:a16="http://schemas.microsoft.com/office/drawing/2014/main" id="{1EF195CC-F4B5-A1D6-4F8E-C8367CACC5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4956" y="2551788"/>
                  <a:ext cx="1894128" cy="132170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B">
            <a:extLst>
              <a:ext uri="{FF2B5EF4-FFF2-40B4-BE49-F238E27FC236}">
                <a16:creationId xmlns:a16="http://schemas.microsoft.com/office/drawing/2014/main" id="{DD6E50AB-1CCC-B5E0-88DE-66B06FBD7340}"/>
              </a:ext>
            </a:extLst>
          </p:cNvPr>
          <p:cNvGrpSpPr/>
          <p:nvPr/>
        </p:nvGrpSpPr>
        <p:grpSpPr>
          <a:xfrm>
            <a:off x="6185138" y="2740447"/>
            <a:ext cx="4713916" cy="1334075"/>
            <a:chOff x="6228087" y="2944398"/>
            <a:chExt cx="4713916" cy="1334075"/>
          </a:xfrm>
        </p:grpSpPr>
        <p:grpSp>
          <p:nvGrpSpPr>
            <p:cNvPr id="12" name="Nhóm 22">
              <a:extLst>
                <a:ext uri="{FF2B5EF4-FFF2-40B4-BE49-F238E27FC236}">
                  <a16:creationId xmlns:a16="http://schemas.microsoft.com/office/drawing/2014/main" id="{7781B55A-1CA1-42C8-F95E-8C09FF92E30C}"/>
                </a:ext>
              </a:extLst>
            </p:cNvPr>
            <p:cNvGrpSpPr/>
            <p:nvPr/>
          </p:nvGrpSpPr>
          <p:grpSpPr>
            <a:xfrm>
              <a:off x="6228087" y="2944398"/>
              <a:ext cx="4713916" cy="1334075"/>
              <a:chOff x="6164766" y="2418256"/>
              <a:chExt cx="4713916" cy="1334075"/>
            </a:xfrm>
          </p:grpSpPr>
          <p:sp>
            <p:nvSpPr>
              <p:cNvPr id="14" name="Hình chữ nhật: Góc Tròn 12">
                <a:extLst>
                  <a:ext uri="{FF2B5EF4-FFF2-40B4-BE49-F238E27FC236}">
                    <a16:creationId xmlns:a16="http://schemas.microsoft.com/office/drawing/2014/main" id="{D7672168-C2B9-1B0C-E49A-85E27CEAB63E}"/>
                  </a:ext>
                </a:extLst>
              </p:cNvPr>
              <p:cNvSpPr/>
              <p:nvPr/>
            </p:nvSpPr>
            <p:spPr>
              <a:xfrm>
                <a:off x="6688190" y="2418256"/>
                <a:ext cx="4190492" cy="13340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5" name="Đồ họa 14">
                <a:extLst>
                  <a:ext uri="{FF2B5EF4-FFF2-40B4-BE49-F238E27FC236}">
                    <a16:creationId xmlns:a16="http://schemas.microsoft.com/office/drawing/2014/main" id="{6F7C480B-248B-1F28-B296-D647D2C70C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p:blipFill>
            <p:spPr>
              <a:xfrm>
                <a:off x="6164766" y="2513104"/>
                <a:ext cx="1046847" cy="1136578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Hộp Văn bản 42">
                  <a:extLst>
                    <a:ext uri="{FF2B5EF4-FFF2-40B4-BE49-F238E27FC236}">
                      <a16:creationId xmlns:a16="http://schemas.microsoft.com/office/drawing/2014/main" id="{DB2398DC-C5FE-99FA-03AC-F9AD1A0E4387}"/>
                    </a:ext>
                  </a:extLst>
                </p:cNvPr>
                <p:cNvSpPr txBox="1"/>
                <p:nvPr/>
              </p:nvSpPr>
              <p:spPr>
                <a:xfrm>
                  <a:off x="7919915" y="2950244"/>
                  <a:ext cx="2250260" cy="13217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𝟖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" name="Hộp Văn bản 42">
                  <a:extLst>
                    <a:ext uri="{FF2B5EF4-FFF2-40B4-BE49-F238E27FC236}">
                      <a16:creationId xmlns:a16="http://schemas.microsoft.com/office/drawing/2014/main" id="{DB2398DC-C5FE-99FA-03AC-F9AD1A0E43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9915" y="2950244"/>
                  <a:ext cx="2250260" cy="132170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C">
            <a:extLst>
              <a:ext uri="{FF2B5EF4-FFF2-40B4-BE49-F238E27FC236}">
                <a16:creationId xmlns:a16="http://schemas.microsoft.com/office/drawing/2014/main" id="{C4E02E23-4A17-D5B7-5049-E38077D543C0}"/>
              </a:ext>
            </a:extLst>
          </p:cNvPr>
          <p:cNvGrpSpPr/>
          <p:nvPr/>
        </p:nvGrpSpPr>
        <p:grpSpPr>
          <a:xfrm>
            <a:off x="995762" y="4459733"/>
            <a:ext cx="4680692" cy="1378839"/>
            <a:chOff x="596032" y="4531078"/>
            <a:chExt cx="4680692" cy="1378839"/>
          </a:xfrm>
        </p:grpSpPr>
        <p:grpSp>
          <p:nvGrpSpPr>
            <p:cNvPr id="17" name="Nhóm 23">
              <a:extLst>
                <a:ext uri="{FF2B5EF4-FFF2-40B4-BE49-F238E27FC236}">
                  <a16:creationId xmlns:a16="http://schemas.microsoft.com/office/drawing/2014/main" id="{5C61D9D0-3BE3-38CE-113A-86F07C6AE2E1}"/>
                </a:ext>
              </a:extLst>
            </p:cNvPr>
            <p:cNvGrpSpPr/>
            <p:nvPr/>
          </p:nvGrpSpPr>
          <p:grpSpPr>
            <a:xfrm>
              <a:off x="596032" y="4574931"/>
              <a:ext cx="4680692" cy="1331602"/>
              <a:chOff x="1174993" y="4453999"/>
              <a:chExt cx="4680692" cy="1331602"/>
            </a:xfrm>
          </p:grpSpPr>
          <p:sp>
            <p:nvSpPr>
              <p:cNvPr id="19" name="Hình chữ nhật: Góc Tròn 19">
                <a:extLst>
                  <a:ext uri="{FF2B5EF4-FFF2-40B4-BE49-F238E27FC236}">
                    <a16:creationId xmlns:a16="http://schemas.microsoft.com/office/drawing/2014/main" id="{5AE75507-DB17-A34A-8D96-AD967D0FCABB}"/>
                  </a:ext>
                </a:extLst>
              </p:cNvPr>
              <p:cNvSpPr/>
              <p:nvPr/>
            </p:nvSpPr>
            <p:spPr>
              <a:xfrm>
                <a:off x="1665193" y="4453999"/>
                <a:ext cx="4190492" cy="133160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20" name="Đồ họa 18">
                <a:extLst>
                  <a:ext uri="{FF2B5EF4-FFF2-40B4-BE49-F238E27FC236}">
                    <a16:creationId xmlns:a16="http://schemas.microsoft.com/office/drawing/2014/main" id="{89FD6DEC-2918-195C-B24F-EFF3922904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p:blipFill>
            <p:spPr>
              <a:xfrm>
                <a:off x="1174993" y="4550697"/>
                <a:ext cx="1064291" cy="1138205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Hộp Văn bản 42">
                  <a:extLst>
                    <a:ext uri="{FF2B5EF4-FFF2-40B4-BE49-F238E27FC236}">
                      <a16:creationId xmlns:a16="http://schemas.microsoft.com/office/drawing/2014/main" id="{450833C9-E633-524D-B2AA-C9B1A7CEC158}"/>
                    </a:ext>
                  </a:extLst>
                </p:cNvPr>
                <p:cNvSpPr txBox="1"/>
                <p:nvPr/>
              </p:nvSpPr>
              <p:spPr>
                <a:xfrm>
                  <a:off x="2234414" y="4531078"/>
                  <a:ext cx="2037673" cy="13788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8" name="Hộp Văn bản 42">
                  <a:extLst>
                    <a:ext uri="{FF2B5EF4-FFF2-40B4-BE49-F238E27FC236}">
                      <a16:creationId xmlns:a16="http://schemas.microsoft.com/office/drawing/2014/main" id="{450833C9-E633-524D-B2AA-C9B1A7CEC1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4414" y="4531078"/>
                  <a:ext cx="2037673" cy="137883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D">
            <a:extLst>
              <a:ext uri="{FF2B5EF4-FFF2-40B4-BE49-F238E27FC236}">
                <a16:creationId xmlns:a16="http://schemas.microsoft.com/office/drawing/2014/main" id="{D984FABC-70C7-9861-FC2F-2EC839717D93}"/>
              </a:ext>
            </a:extLst>
          </p:cNvPr>
          <p:cNvGrpSpPr/>
          <p:nvPr/>
        </p:nvGrpSpPr>
        <p:grpSpPr>
          <a:xfrm>
            <a:off x="6185138" y="4488774"/>
            <a:ext cx="4713916" cy="1343876"/>
            <a:chOff x="6228087" y="4577431"/>
            <a:chExt cx="4713916" cy="1343876"/>
          </a:xfrm>
        </p:grpSpPr>
        <p:grpSp>
          <p:nvGrpSpPr>
            <p:cNvPr id="22" name="Nhóm 24">
              <a:extLst>
                <a:ext uri="{FF2B5EF4-FFF2-40B4-BE49-F238E27FC236}">
                  <a16:creationId xmlns:a16="http://schemas.microsoft.com/office/drawing/2014/main" id="{51F397A0-2643-9CCA-0EF9-587A3A95CF11}"/>
                </a:ext>
              </a:extLst>
            </p:cNvPr>
            <p:cNvGrpSpPr/>
            <p:nvPr/>
          </p:nvGrpSpPr>
          <p:grpSpPr>
            <a:xfrm>
              <a:off x="6228087" y="4577431"/>
              <a:ext cx="4713916" cy="1343876"/>
              <a:chOff x="6164766" y="4395154"/>
              <a:chExt cx="4713916" cy="1343876"/>
            </a:xfrm>
          </p:grpSpPr>
          <p:sp>
            <p:nvSpPr>
              <p:cNvPr id="24" name="Hình chữ nhật: Góc Tròn 20">
                <a:extLst>
                  <a:ext uri="{FF2B5EF4-FFF2-40B4-BE49-F238E27FC236}">
                    <a16:creationId xmlns:a16="http://schemas.microsoft.com/office/drawing/2014/main" id="{21B8C4A8-C43F-971A-4844-1EBADC311BAF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190492" cy="1343876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25" name="Đồ họa 16">
                <a:extLst>
                  <a:ext uri="{FF2B5EF4-FFF2-40B4-BE49-F238E27FC236}">
                    <a16:creationId xmlns:a16="http://schemas.microsoft.com/office/drawing/2014/main" id="{241F3F67-B4A4-CB12-3468-59F0F7EBAB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p:blipFill>
            <p:spPr>
              <a:xfrm>
                <a:off x="6164766" y="4506664"/>
                <a:ext cx="1062770" cy="1136578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Hộp Văn bản 42">
                  <a:extLst>
                    <a:ext uri="{FF2B5EF4-FFF2-40B4-BE49-F238E27FC236}">
                      <a16:creationId xmlns:a16="http://schemas.microsoft.com/office/drawing/2014/main" id="{C0F62684-5A92-673C-4157-520318A3BB47}"/>
                    </a:ext>
                  </a:extLst>
                </p:cNvPr>
                <p:cNvSpPr txBox="1"/>
                <p:nvPr/>
              </p:nvSpPr>
              <p:spPr>
                <a:xfrm>
                  <a:off x="7919915" y="4595303"/>
                  <a:ext cx="2085554" cy="13260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𝟏𝟎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3" name="Hộp Văn bản 42">
                  <a:extLst>
                    <a:ext uri="{FF2B5EF4-FFF2-40B4-BE49-F238E27FC236}">
                      <a16:creationId xmlns:a16="http://schemas.microsoft.com/office/drawing/2014/main" id="{C0F62684-5A92-673C-4157-520318A3BB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9915" y="4595303"/>
                  <a:ext cx="2085554" cy="1326004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6" name="wrong 3">
            <a:hlinkClick r:id="" action="ppaction://media"/>
            <a:extLst>
              <a:ext uri="{FF2B5EF4-FFF2-40B4-BE49-F238E27FC236}">
                <a16:creationId xmlns:a16="http://schemas.microsoft.com/office/drawing/2014/main" id="{CC00BF2F-69B5-27D6-43F4-943FC0DCF6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09923" y="1921163"/>
            <a:ext cx="487363" cy="487363"/>
          </a:xfrm>
          <a:prstGeom prst="rect">
            <a:avLst/>
          </a:prstGeom>
        </p:spPr>
      </p:pic>
      <p:pic>
        <p:nvPicPr>
          <p:cNvPr id="27" name="wrong 2">
            <a:hlinkClick r:id="" action="ppaction://media"/>
            <a:extLst>
              <a:ext uri="{FF2B5EF4-FFF2-40B4-BE49-F238E27FC236}">
                <a16:creationId xmlns:a16="http://schemas.microsoft.com/office/drawing/2014/main" id="{998CAB6C-E5BF-E574-70A2-53A3FB9566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25711" y="1297429"/>
            <a:ext cx="487363" cy="487363"/>
          </a:xfrm>
          <a:prstGeom prst="rect">
            <a:avLst/>
          </a:prstGeom>
        </p:spPr>
      </p:pic>
      <p:pic>
        <p:nvPicPr>
          <p:cNvPr id="28" name="wrong 1">
            <a:hlinkClick r:id="" action="ppaction://media"/>
            <a:extLst>
              <a:ext uri="{FF2B5EF4-FFF2-40B4-BE49-F238E27FC236}">
                <a16:creationId xmlns:a16="http://schemas.microsoft.com/office/drawing/2014/main" id="{76AD841F-9509-653D-65A8-849CC054D4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41499" y="673695"/>
            <a:ext cx="487363" cy="487363"/>
          </a:xfrm>
          <a:prstGeom prst="rect">
            <a:avLst/>
          </a:prstGeom>
        </p:spPr>
      </p:pic>
      <p:pic>
        <p:nvPicPr>
          <p:cNvPr id="29" name="correct">
            <a:hlinkClick r:id="" action="ppaction://media"/>
            <a:extLst>
              <a:ext uri="{FF2B5EF4-FFF2-40B4-BE49-F238E27FC236}">
                <a16:creationId xmlns:a16="http://schemas.microsoft.com/office/drawing/2014/main" id="{36B52987-C76B-201A-D862-B86757EB4C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06459" y="25645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70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62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62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34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6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62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Freeform 243"/>
          <p:cNvSpPr/>
          <p:nvPr/>
        </p:nvSpPr>
        <p:spPr>
          <a:xfrm flipH="1">
            <a:off x="9096621" y="1529021"/>
            <a:ext cx="2931762" cy="5098717"/>
          </a:xfrm>
          <a:custGeom>
            <a:avLst/>
            <a:gdLst/>
            <a:ahLst/>
            <a:cxnLst/>
            <a:rect l="l" t="t" r="r" b="b"/>
            <a:pathLst>
              <a:path w="4397643" h="7648076">
                <a:moveTo>
                  <a:pt x="4397643" y="0"/>
                </a:moveTo>
                <a:lnTo>
                  <a:pt x="0" y="0"/>
                </a:lnTo>
                <a:lnTo>
                  <a:pt x="0" y="7648075"/>
                </a:lnTo>
                <a:lnTo>
                  <a:pt x="4397643" y="7648075"/>
                </a:lnTo>
                <a:lnTo>
                  <a:pt x="439764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65" name="Freeform 265"/>
          <p:cNvSpPr/>
          <p:nvPr/>
        </p:nvSpPr>
        <p:spPr>
          <a:xfrm rot="-577225">
            <a:off x="9311685" y="870292"/>
            <a:ext cx="998995" cy="909993"/>
          </a:xfrm>
          <a:custGeom>
            <a:avLst/>
            <a:gdLst/>
            <a:ahLst/>
            <a:cxnLst/>
            <a:rect l="l" t="t" r="r" b="b"/>
            <a:pathLst>
              <a:path w="1498492" h="1364990">
                <a:moveTo>
                  <a:pt x="0" y="0"/>
                </a:moveTo>
                <a:lnTo>
                  <a:pt x="1498492" y="0"/>
                </a:lnTo>
                <a:lnTo>
                  <a:pt x="1498492" y="1364990"/>
                </a:lnTo>
                <a:lnTo>
                  <a:pt x="0" y="1364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66" name="Freeform 266"/>
          <p:cNvSpPr/>
          <p:nvPr/>
        </p:nvSpPr>
        <p:spPr>
          <a:xfrm rot="538551">
            <a:off x="8199261" y="960669"/>
            <a:ext cx="352316" cy="310919"/>
          </a:xfrm>
          <a:custGeom>
            <a:avLst/>
            <a:gdLst/>
            <a:ahLst/>
            <a:cxnLst/>
            <a:rect l="l" t="t" r="r" b="b"/>
            <a:pathLst>
              <a:path w="528474" h="466378">
                <a:moveTo>
                  <a:pt x="0" y="0"/>
                </a:moveTo>
                <a:lnTo>
                  <a:pt x="528474" y="0"/>
                </a:lnTo>
                <a:lnTo>
                  <a:pt x="528474" y="466378"/>
                </a:lnTo>
                <a:lnTo>
                  <a:pt x="0" y="4663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67" name="Freeform 267"/>
          <p:cNvSpPr/>
          <p:nvPr/>
        </p:nvSpPr>
        <p:spPr>
          <a:xfrm rot="538551">
            <a:off x="1241963" y="1192521"/>
            <a:ext cx="352316" cy="310919"/>
          </a:xfrm>
          <a:custGeom>
            <a:avLst/>
            <a:gdLst/>
            <a:ahLst/>
            <a:cxnLst/>
            <a:rect l="l" t="t" r="r" b="b"/>
            <a:pathLst>
              <a:path w="528474" h="466378">
                <a:moveTo>
                  <a:pt x="0" y="0"/>
                </a:moveTo>
                <a:lnTo>
                  <a:pt x="528474" y="0"/>
                </a:lnTo>
                <a:lnTo>
                  <a:pt x="528474" y="466378"/>
                </a:lnTo>
                <a:lnTo>
                  <a:pt x="0" y="4663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BAAC6421-9804-7BA7-1AD2-F638D99996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545" y="2359059"/>
            <a:ext cx="9242337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9D74F878-F22D-D194-426A-D2FDDFBF232A}"/>
              </a:ext>
            </a:extLst>
          </p:cNvPr>
          <p:cNvGrpSpPr/>
          <p:nvPr/>
        </p:nvGrpSpPr>
        <p:grpSpPr>
          <a:xfrm>
            <a:off x="929148" y="378542"/>
            <a:ext cx="10333703" cy="1542621"/>
            <a:chOff x="1140542" y="791496"/>
            <a:chExt cx="10333703" cy="1542621"/>
          </a:xfrm>
        </p:grpSpPr>
        <p:sp>
          <p:nvSpPr>
            <p:cNvPr id="2" name="Freeform 3">
              <a:extLst>
                <a:ext uri="{FF2B5EF4-FFF2-40B4-BE49-F238E27FC236}">
                  <a16:creationId xmlns:a16="http://schemas.microsoft.com/office/drawing/2014/main" id="{C9A15AA5-EEA1-9F72-2502-0D056DF0949E}"/>
                </a:ext>
              </a:extLst>
            </p:cNvPr>
            <p:cNvSpPr/>
            <p:nvPr/>
          </p:nvSpPr>
          <p:spPr>
            <a:xfrm>
              <a:off x="1140542" y="791496"/>
              <a:ext cx="10333703" cy="1542621"/>
            </a:xfrm>
            <a:custGeom>
              <a:avLst/>
              <a:gdLst/>
              <a:ahLst/>
              <a:cxnLst/>
              <a:rect l="l" t="t" r="r" b="b"/>
              <a:pathLst>
                <a:path w="1846880" h="2167467">
                  <a:moveTo>
                    <a:pt x="110404" y="0"/>
                  </a:moveTo>
                  <a:lnTo>
                    <a:pt x="1736476" y="0"/>
                  </a:lnTo>
                  <a:cubicBezTo>
                    <a:pt x="1797450" y="0"/>
                    <a:pt x="1846880" y="49429"/>
                    <a:pt x="1846880" y="110404"/>
                  </a:cubicBezTo>
                  <a:lnTo>
                    <a:pt x="1846880" y="2057063"/>
                  </a:lnTo>
                  <a:cubicBezTo>
                    <a:pt x="1846880" y="2086344"/>
                    <a:pt x="1835248" y="2114426"/>
                    <a:pt x="1814543" y="2135130"/>
                  </a:cubicBezTo>
                  <a:cubicBezTo>
                    <a:pt x="1793838" y="2155835"/>
                    <a:pt x="1765757" y="2167467"/>
                    <a:pt x="1736476" y="2167467"/>
                  </a:cubicBezTo>
                  <a:lnTo>
                    <a:pt x="110404" y="2167467"/>
                  </a:lnTo>
                  <a:cubicBezTo>
                    <a:pt x="81123" y="2167467"/>
                    <a:pt x="53041" y="2155835"/>
                    <a:pt x="32337" y="2135130"/>
                  </a:cubicBezTo>
                  <a:cubicBezTo>
                    <a:pt x="11632" y="2114426"/>
                    <a:pt x="0" y="2086344"/>
                    <a:pt x="0" y="2057063"/>
                  </a:cubicBezTo>
                  <a:lnTo>
                    <a:pt x="0" y="110404"/>
                  </a:lnTo>
                  <a:cubicBezTo>
                    <a:pt x="0" y="81123"/>
                    <a:pt x="11632" y="53041"/>
                    <a:pt x="32337" y="32337"/>
                  </a:cubicBezTo>
                  <a:cubicBezTo>
                    <a:pt x="53041" y="11632"/>
                    <a:pt x="81123" y="0"/>
                    <a:pt x="110404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14">
                  <a:extLst>
                    <a:ext uri="{FF2B5EF4-FFF2-40B4-BE49-F238E27FC236}">
                      <a16:creationId xmlns:a16="http://schemas.microsoft.com/office/drawing/2014/main" id="{E8765934-3B61-0027-A759-92F088FDD62D}"/>
                    </a:ext>
                  </a:extLst>
                </p:cNvPr>
                <p:cNvSpPr txBox="1"/>
                <p:nvPr/>
              </p:nvSpPr>
              <p:spPr>
                <a:xfrm>
                  <a:off x="1783326" y="1135815"/>
                  <a:ext cx="9327122" cy="898323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Cambria"/>
                      <a:ea typeface="+mn-ea"/>
                      <a:cs typeface="+mn-cs"/>
                    </a:rPr>
                    <a:t>Rút</a:t>
                  </a: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Cambria"/>
                      <a:ea typeface="+mn-ea"/>
                      <a:cs typeface="+mn-cs"/>
                    </a:rPr>
                    <a:t> </a:t>
                  </a:r>
                  <a:r>
                    <a:rPr kumimoji="0" lang="en-US" sz="32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Cambria"/>
                      <a:ea typeface="+mn-ea"/>
                      <a:cs typeface="+mn-cs"/>
                    </a:rPr>
                    <a:t>gọn</a:t>
                  </a: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Cambria"/>
                      <a:ea typeface="+mn-ea"/>
                      <a:cs typeface="+mn-cs"/>
                    </a:rPr>
                    <a:t> </a:t>
                  </a:r>
                  <a:r>
                    <a:rPr kumimoji="0" lang="en-US" sz="32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Cambria"/>
                      <a:ea typeface="+mn-ea"/>
                      <a:cs typeface="+mn-cs"/>
                    </a:rPr>
                    <a:t>phân</a:t>
                  </a: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Cambria"/>
                      <a:ea typeface="+mn-ea"/>
                      <a:cs typeface="+mn-cs"/>
                    </a:rPr>
                    <a:t> </a:t>
                  </a:r>
                  <a:r>
                    <a:rPr kumimoji="0" lang="en-US" sz="32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Cambria"/>
                      <a:ea typeface="+mn-ea"/>
                      <a:cs typeface="+mn-cs"/>
                    </a:rPr>
                    <a:t>số</a:t>
                  </a: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Cambria"/>
                      <a:ea typeface="+mn-ea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B1B1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B1B1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B1B1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𝟑𝟎</m:t>
                          </m:r>
                        </m:den>
                      </m:f>
                    </m:oMath>
                  </a14:m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Cambria"/>
                      <a:ea typeface="+mn-ea"/>
                      <a:cs typeface="+mn-cs"/>
                    </a:rPr>
                    <a:t>  ta </a:t>
                  </a:r>
                  <a:r>
                    <a:rPr kumimoji="0" lang="en-US" sz="32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Cambria"/>
                      <a:ea typeface="+mn-ea"/>
                      <a:cs typeface="+mn-cs"/>
                    </a:rPr>
                    <a:t>được</a:t>
                  </a: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Cambria"/>
                      <a:ea typeface="+mn-ea"/>
                      <a:cs typeface="+mn-cs"/>
                    </a:rPr>
                    <a:t>:</a:t>
                  </a:r>
                </a:p>
              </p:txBody>
            </p:sp>
          </mc:Choice>
          <mc:Fallback xmlns="">
            <p:sp>
              <p:nvSpPr>
                <p:cNvPr id="3" name="TextBox 14">
                  <a:extLst>
                    <a:ext uri="{FF2B5EF4-FFF2-40B4-BE49-F238E27FC236}">
                      <a16:creationId xmlns:a16="http://schemas.microsoft.com/office/drawing/2014/main" id="{E8765934-3B61-0027-A759-92F088FDD6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3326" y="1135815"/>
                  <a:ext cx="9327122" cy="898323"/>
                </a:xfrm>
                <a:prstGeom prst="rect">
                  <a:avLst/>
                </a:prstGeom>
                <a:blipFill>
                  <a:blip r:embed="rId6"/>
                  <a:stretch>
                    <a:fillRect b="-816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A">
            <a:extLst>
              <a:ext uri="{FF2B5EF4-FFF2-40B4-BE49-F238E27FC236}">
                <a16:creationId xmlns:a16="http://schemas.microsoft.com/office/drawing/2014/main" id="{014F0787-1547-058F-9CF5-1E87A1783D51}"/>
              </a:ext>
            </a:extLst>
          </p:cNvPr>
          <p:cNvGrpSpPr/>
          <p:nvPr/>
        </p:nvGrpSpPr>
        <p:grpSpPr>
          <a:xfrm>
            <a:off x="832682" y="2740448"/>
            <a:ext cx="4843772" cy="1152159"/>
            <a:chOff x="873494" y="2490890"/>
            <a:chExt cx="4843772" cy="1152159"/>
          </a:xfrm>
        </p:grpSpPr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FEC1E48A-0041-8C5C-6DA5-49F5D760636A}"/>
                </a:ext>
              </a:extLst>
            </p:cNvPr>
            <p:cNvGrpSpPr/>
            <p:nvPr/>
          </p:nvGrpSpPr>
          <p:grpSpPr>
            <a:xfrm>
              <a:off x="873494" y="2490890"/>
              <a:ext cx="4843772" cy="1085026"/>
              <a:chOff x="873494" y="2490890"/>
              <a:chExt cx="4843772" cy="1085026"/>
            </a:xfrm>
          </p:grpSpPr>
          <p:sp>
            <p:nvSpPr>
              <p:cNvPr id="9" name="Hình chữ nhật: Góc Tròn 11">
                <a:extLst>
                  <a:ext uri="{FF2B5EF4-FFF2-40B4-BE49-F238E27FC236}">
                    <a16:creationId xmlns:a16="http://schemas.microsoft.com/office/drawing/2014/main" id="{CA334788-9E75-0E61-96F6-23B2AF7C5365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190492" cy="105623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0" name="Đồ họa 7">
                <a:extLst>
                  <a:ext uri="{FF2B5EF4-FFF2-40B4-BE49-F238E27FC236}">
                    <a16:creationId xmlns:a16="http://schemas.microsoft.com/office/drawing/2014/main" id="{EA17C45A-04EE-C022-E254-C997903644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873494" y="2490890"/>
                <a:ext cx="973973" cy="900000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Hộp Văn bản 42">
                  <a:extLst>
                    <a:ext uri="{FF2B5EF4-FFF2-40B4-BE49-F238E27FC236}">
                      <a16:creationId xmlns:a16="http://schemas.microsoft.com/office/drawing/2014/main" id="{1EF195CC-F4B5-A1D6-4F8E-C8367CACC589}"/>
                    </a:ext>
                  </a:extLst>
                </p:cNvPr>
                <p:cNvSpPr txBox="1"/>
                <p:nvPr/>
              </p:nvSpPr>
              <p:spPr>
                <a:xfrm>
                  <a:off x="2674956" y="2551788"/>
                  <a:ext cx="1894128" cy="10912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Hộp Văn bản 42">
                  <a:extLst>
                    <a:ext uri="{FF2B5EF4-FFF2-40B4-BE49-F238E27FC236}">
                      <a16:creationId xmlns:a16="http://schemas.microsoft.com/office/drawing/2014/main" id="{1EF195CC-F4B5-A1D6-4F8E-C8367CACC5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4956" y="2551788"/>
                  <a:ext cx="1894128" cy="109126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B">
            <a:extLst>
              <a:ext uri="{FF2B5EF4-FFF2-40B4-BE49-F238E27FC236}">
                <a16:creationId xmlns:a16="http://schemas.microsoft.com/office/drawing/2014/main" id="{DD6E50AB-1CCC-B5E0-88DE-66B06FBD7340}"/>
              </a:ext>
            </a:extLst>
          </p:cNvPr>
          <p:cNvGrpSpPr/>
          <p:nvPr/>
        </p:nvGrpSpPr>
        <p:grpSpPr>
          <a:xfrm>
            <a:off x="6329734" y="2740448"/>
            <a:ext cx="4569320" cy="1100312"/>
            <a:chOff x="6372683" y="2944399"/>
            <a:chExt cx="4569320" cy="1100312"/>
          </a:xfrm>
        </p:grpSpPr>
        <p:grpSp>
          <p:nvGrpSpPr>
            <p:cNvPr id="12" name="Nhóm 22">
              <a:extLst>
                <a:ext uri="{FF2B5EF4-FFF2-40B4-BE49-F238E27FC236}">
                  <a16:creationId xmlns:a16="http://schemas.microsoft.com/office/drawing/2014/main" id="{7781B55A-1CA1-42C8-F95E-8C09FF92E30C}"/>
                </a:ext>
              </a:extLst>
            </p:cNvPr>
            <p:cNvGrpSpPr/>
            <p:nvPr/>
          </p:nvGrpSpPr>
          <p:grpSpPr>
            <a:xfrm>
              <a:off x="6372683" y="2944399"/>
              <a:ext cx="4569320" cy="1085026"/>
              <a:chOff x="6309362" y="2418257"/>
              <a:chExt cx="4569320" cy="1085026"/>
            </a:xfrm>
          </p:grpSpPr>
          <p:sp>
            <p:nvSpPr>
              <p:cNvPr id="14" name="Hình chữ nhật: Góc Tròn 12">
                <a:extLst>
                  <a:ext uri="{FF2B5EF4-FFF2-40B4-BE49-F238E27FC236}">
                    <a16:creationId xmlns:a16="http://schemas.microsoft.com/office/drawing/2014/main" id="{D7672168-C2B9-1B0C-E49A-85E27CEAB63E}"/>
                  </a:ext>
                </a:extLst>
              </p:cNvPr>
              <p:cNvSpPr/>
              <p:nvPr/>
            </p:nvSpPr>
            <p:spPr>
              <a:xfrm>
                <a:off x="6688190" y="2418257"/>
                <a:ext cx="4190492" cy="1085026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5" name="Đồ họa 14">
                <a:extLst>
                  <a:ext uri="{FF2B5EF4-FFF2-40B4-BE49-F238E27FC236}">
                    <a16:creationId xmlns:a16="http://schemas.microsoft.com/office/drawing/2014/main" id="{6F7C480B-248B-1F28-B296-D647D2C70C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828947" cy="900000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Hộp Văn bản 42">
                  <a:extLst>
                    <a:ext uri="{FF2B5EF4-FFF2-40B4-BE49-F238E27FC236}">
                      <a16:creationId xmlns:a16="http://schemas.microsoft.com/office/drawing/2014/main" id="{DB2398DC-C5FE-99FA-03AC-F9AD1A0E4387}"/>
                    </a:ext>
                  </a:extLst>
                </p:cNvPr>
                <p:cNvSpPr txBox="1"/>
                <p:nvPr/>
              </p:nvSpPr>
              <p:spPr>
                <a:xfrm>
                  <a:off x="7919915" y="2950244"/>
                  <a:ext cx="2250260" cy="10944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" name="Hộp Văn bản 42">
                  <a:extLst>
                    <a:ext uri="{FF2B5EF4-FFF2-40B4-BE49-F238E27FC236}">
                      <a16:creationId xmlns:a16="http://schemas.microsoft.com/office/drawing/2014/main" id="{DB2398DC-C5FE-99FA-03AC-F9AD1A0E43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9915" y="2950244"/>
                  <a:ext cx="2250260" cy="109446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C">
            <a:extLst>
              <a:ext uri="{FF2B5EF4-FFF2-40B4-BE49-F238E27FC236}">
                <a16:creationId xmlns:a16="http://schemas.microsoft.com/office/drawing/2014/main" id="{C4E02E23-4A17-D5B7-5049-E38077D543C0}"/>
              </a:ext>
            </a:extLst>
          </p:cNvPr>
          <p:cNvGrpSpPr/>
          <p:nvPr/>
        </p:nvGrpSpPr>
        <p:grpSpPr>
          <a:xfrm>
            <a:off x="779008" y="4127628"/>
            <a:ext cx="4897447" cy="1091837"/>
            <a:chOff x="379277" y="4542868"/>
            <a:chExt cx="4897447" cy="1091837"/>
          </a:xfrm>
        </p:grpSpPr>
        <p:grpSp>
          <p:nvGrpSpPr>
            <p:cNvPr id="17" name="Nhóm 23">
              <a:extLst>
                <a:ext uri="{FF2B5EF4-FFF2-40B4-BE49-F238E27FC236}">
                  <a16:creationId xmlns:a16="http://schemas.microsoft.com/office/drawing/2014/main" id="{5C61D9D0-3BE3-38CE-113A-86F07C6AE2E1}"/>
                </a:ext>
              </a:extLst>
            </p:cNvPr>
            <p:cNvGrpSpPr/>
            <p:nvPr/>
          </p:nvGrpSpPr>
          <p:grpSpPr>
            <a:xfrm>
              <a:off x="379277" y="4544328"/>
              <a:ext cx="4897447" cy="1018309"/>
              <a:chOff x="958238" y="4423396"/>
              <a:chExt cx="4897447" cy="1018309"/>
            </a:xfrm>
          </p:grpSpPr>
          <p:sp>
            <p:nvSpPr>
              <p:cNvPr id="19" name="Hình chữ nhật: Góc Tròn 19">
                <a:extLst>
                  <a:ext uri="{FF2B5EF4-FFF2-40B4-BE49-F238E27FC236}">
                    <a16:creationId xmlns:a16="http://schemas.microsoft.com/office/drawing/2014/main" id="{5AE75507-DB17-A34A-8D96-AD967D0FCAB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04406" cy="987706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20" name="Đồ họa 18">
                <a:extLst>
                  <a:ext uri="{FF2B5EF4-FFF2-40B4-BE49-F238E27FC236}">
                    <a16:creationId xmlns:a16="http://schemas.microsoft.com/office/drawing/2014/main" id="{89FD6DEC-2918-195C-B24F-EFF3922904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841555" cy="900000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Hộp Văn bản 42">
                  <a:extLst>
                    <a:ext uri="{FF2B5EF4-FFF2-40B4-BE49-F238E27FC236}">
                      <a16:creationId xmlns:a16="http://schemas.microsoft.com/office/drawing/2014/main" id="{450833C9-E633-524D-B2AA-C9B1A7CEC158}"/>
                    </a:ext>
                  </a:extLst>
                </p:cNvPr>
                <p:cNvSpPr txBox="1"/>
                <p:nvPr/>
              </p:nvSpPr>
              <p:spPr>
                <a:xfrm>
                  <a:off x="2461116" y="4542868"/>
                  <a:ext cx="1126809" cy="10918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𝟕</m:t>
                            </m:r>
                          </m:den>
                        </m:f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B1B1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oMath>
                    </m:oMathPara>
                  </a14:m>
                  <a:endPara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8" name="Hộp Văn bản 42">
                  <a:extLst>
                    <a:ext uri="{FF2B5EF4-FFF2-40B4-BE49-F238E27FC236}">
                      <a16:creationId xmlns:a16="http://schemas.microsoft.com/office/drawing/2014/main" id="{450833C9-E633-524D-B2AA-C9B1A7CEC1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1116" y="4542868"/>
                  <a:ext cx="1126809" cy="1091837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D">
            <a:extLst>
              <a:ext uri="{FF2B5EF4-FFF2-40B4-BE49-F238E27FC236}">
                <a16:creationId xmlns:a16="http://schemas.microsoft.com/office/drawing/2014/main" id="{D984FABC-70C7-9861-FC2F-2EC839717D93}"/>
              </a:ext>
            </a:extLst>
          </p:cNvPr>
          <p:cNvGrpSpPr/>
          <p:nvPr/>
        </p:nvGrpSpPr>
        <p:grpSpPr>
          <a:xfrm>
            <a:off x="6329734" y="4130650"/>
            <a:ext cx="4569320" cy="1094467"/>
            <a:chOff x="6372683" y="4548390"/>
            <a:chExt cx="4569320" cy="1094467"/>
          </a:xfrm>
        </p:grpSpPr>
        <p:grpSp>
          <p:nvGrpSpPr>
            <p:cNvPr id="22" name="Nhóm 24">
              <a:extLst>
                <a:ext uri="{FF2B5EF4-FFF2-40B4-BE49-F238E27FC236}">
                  <a16:creationId xmlns:a16="http://schemas.microsoft.com/office/drawing/2014/main" id="{51F397A0-2643-9CCA-0EF9-587A3A95CF11}"/>
                </a:ext>
              </a:extLst>
            </p:cNvPr>
            <p:cNvGrpSpPr/>
            <p:nvPr/>
          </p:nvGrpSpPr>
          <p:grpSpPr>
            <a:xfrm>
              <a:off x="6372683" y="4577431"/>
              <a:ext cx="4569320" cy="987706"/>
              <a:chOff x="6309362" y="4395154"/>
              <a:chExt cx="4569320" cy="987706"/>
            </a:xfrm>
          </p:grpSpPr>
          <p:sp>
            <p:nvSpPr>
              <p:cNvPr id="24" name="Hình chữ nhật: Góc Tròn 20">
                <a:extLst>
                  <a:ext uri="{FF2B5EF4-FFF2-40B4-BE49-F238E27FC236}">
                    <a16:creationId xmlns:a16="http://schemas.microsoft.com/office/drawing/2014/main" id="{21B8C4A8-C43F-971A-4844-1EBADC311BAF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190492" cy="987706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25" name="Đồ họa 16">
                <a:extLst>
                  <a:ext uri="{FF2B5EF4-FFF2-40B4-BE49-F238E27FC236}">
                    <a16:creationId xmlns:a16="http://schemas.microsoft.com/office/drawing/2014/main" id="{241F3F67-B4A4-CB12-3468-59F0F7EBAB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841555" cy="900000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Hộp Văn bản 42">
                  <a:extLst>
                    <a:ext uri="{FF2B5EF4-FFF2-40B4-BE49-F238E27FC236}">
                      <a16:creationId xmlns:a16="http://schemas.microsoft.com/office/drawing/2014/main" id="{C0F62684-5A92-673C-4157-520318A3BB47}"/>
                    </a:ext>
                  </a:extLst>
                </p:cNvPr>
                <p:cNvSpPr txBox="1"/>
                <p:nvPr/>
              </p:nvSpPr>
              <p:spPr>
                <a:xfrm>
                  <a:off x="7919915" y="4548390"/>
                  <a:ext cx="2085554" cy="10944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3" name="Hộp Văn bản 42">
                  <a:extLst>
                    <a:ext uri="{FF2B5EF4-FFF2-40B4-BE49-F238E27FC236}">
                      <a16:creationId xmlns:a16="http://schemas.microsoft.com/office/drawing/2014/main" id="{C0F62684-5A92-673C-4157-520318A3BB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19915" y="4548390"/>
                  <a:ext cx="2085554" cy="1094467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6" name="wrong 3">
            <a:hlinkClick r:id="" action="ppaction://media"/>
            <a:extLst>
              <a:ext uri="{FF2B5EF4-FFF2-40B4-BE49-F238E27FC236}">
                <a16:creationId xmlns:a16="http://schemas.microsoft.com/office/drawing/2014/main" id="{CC00BF2F-69B5-27D6-43F4-943FC0DCF6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309923" y="1921163"/>
            <a:ext cx="487363" cy="487363"/>
          </a:xfrm>
          <a:prstGeom prst="rect">
            <a:avLst/>
          </a:prstGeom>
        </p:spPr>
      </p:pic>
      <p:pic>
        <p:nvPicPr>
          <p:cNvPr id="27" name="wrong 2">
            <a:hlinkClick r:id="" action="ppaction://media"/>
            <a:extLst>
              <a:ext uri="{FF2B5EF4-FFF2-40B4-BE49-F238E27FC236}">
                <a16:creationId xmlns:a16="http://schemas.microsoft.com/office/drawing/2014/main" id="{998CAB6C-E5BF-E574-70A2-53A3FB9566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325711" y="1297429"/>
            <a:ext cx="487363" cy="487363"/>
          </a:xfrm>
          <a:prstGeom prst="rect">
            <a:avLst/>
          </a:prstGeom>
        </p:spPr>
      </p:pic>
      <p:pic>
        <p:nvPicPr>
          <p:cNvPr id="28" name="wrong 1">
            <a:hlinkClick r:id="" action="ppaction://media"/>
            <a:extLst>
              <a:ext uri="{FF2B5EF4-FFF2-40B4-BE49-F238E27FC236}">
                <a16:creationId xmlns:a16="http://schemas.microsoft.com/office/drawing/2014/main" id="{76AD841F-9509-653D-65A8-849CC054D4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341499" y="673695"/>
            <a:ext cx="487363" cy="487363"/>
          </a:xfrm>
          <a:prstGeom prst="rect">
            <a:avLst/>
          </a:prstGeom>
        </p:spPr>
      </p:pic>
      <p:pic>
        <p:nvPicPr>
          <p:cNvPr id="29" name="correct">
            <a:hlinkClick r:id="" action="ppaction://media"/>
            <a:extLst>
              <a:ext uri="{FF2B5EF4-FFF2-40B4-BE49-F238E27FC236}">
                <a16:creationId xmlns:a16="http://schemas.microsoft.com/office/drawing/2014/main" id="{36B52987-C76B-201A-D862-B86757EB4C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306459" y="25645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4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62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62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34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6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62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538551">
            <a:off x="2871555" y="1354828"/>
            <a:ext cx="420275" cy="370893"/>
          </a:xfrm>
          <a:custGeom>
            <a:avLst/>
            <a:gdLst/>
            <a:ahLst/>
            <a:cxnLst/>
            <a:rect l="l" t="t" r="r" b="b"/>
            <a:pathLst>
              <a:path w="630413" h="556340">
                <a:moveTo>
                  <a:pt x="0" y="0"/>
                </a:moveTo>
                <a:lnTo>
                  <a:pt x="630413" y="0"/>
                </a:lnTo>
                <a:lnTo>
                  <a:pt x="630413" y="556340"/>
                </a:lnTo>
                <a:lnTo>
                  <a:pt x="0" y="5563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38551">
            <a:off x="8829682" y="1861169"/>
            <a:ext cx="376001" cy="331821"/>
          </a:xfrm>
          <a:custGeom>
            <a:avLst/>
            <a:gdLst/>
            <a:ahLst/>
            <a:cxnLst/>
            <a:rect l="l" t="t" r="r" b="b"/>
            <a:pathLst>
              <a:path w="564001" h="497731">
                <a:moveTo>
                  <a:pt x="0" y="0"/>
                </a:moveTo>
                <a:lnTo>
                  <a:pt x="564001" y="0"/>
                </a:lnTo>
                <a:lnTo>
                  <a:pt x="564001" y="497731"/>
                </a:lnTo>
                <a:lnTo>
                  <a:pt x="0" y="4977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1941" y="3429000"/>
            <a:ext cx="3490605" cy="3552779"/>
          </a:xfrm>
          <a:custGeom>
            <a:avLst/>
            <a:gdLst/>
            <a:ahLst/>
            <a:cxnLst/>
            <a:rect l="l" t="t" r="r" b="b"/>
            <a:pathLst>
              <a:path w="5235908" h="5329169">
                <a:moveTo>
                  <a:pt x="0" y="0"/>
                </a:moveTo>
                <a:lnTo>
                  <a:pt x="5235909" y="0"/>
                </a:lnTo>
                <a:lnTo>
                  <a:pt x="5235909" y="5329168"/>
                </a:lnTo>
                <a:lnTo>
                  <a:pt x="0" y="53291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565278" y="4055630"/>
            <a:ext cx="5061444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8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85" b="0" i="0" u="none" strike="noStrike" kern="1200" cap="none" spc="0" normalizeH="0" baseline="0" noProof="0">
                <a:ln>
                  <a:noFill/>
                </a:ln>
                <a:solidFill>
                  <a:srgbClr val="FFF1E6"/>
                </a:solidFill>
                <a:effectLst/>
                <a:uLnTx/>
                <a:uFillTx/>
                <a:latin typeface="Aristotelica Pro"/>
                <a:ea typeface="+mn-ea"/>
                <a:cs typeface="+mn-cs"/>
              </a:rPr>
              <a:t>Shout "Bingo" if you get five in a row!</a:t>
            </a:r>
          </a:p>
        </p:txBody>
      </p:sp>
      <p:sp>
        <p:nvSpPr>
          <p:cNvPr id="13" name="Freeform 13"/>
          <p:cNvSpPr/>
          <p:nvPr/>
        </p:nvSpPr>
        <p:spPr>
          <a:xfrm rot="-1482225" flipH="1">
            <a:off x="9857184" y="835150"/>
            <a:ext cx="1513855" cy="978329"/>
          </a:xfrm>
          <a:custGeom>
            <a:avLst/>
            <a:gdLst/>
            <a:ahLst/>
            <a:cxnLst/>
            <a:rect l="l" t="t" r="r" b="b"/>
            <a:pathLst>
              <a:path w="2270783" h="1467493">
                <a:moveTo>
                  <a:pt x="2270783" y="0"/>
                </a:moveTo>
                <a:lnTo>
                  <a:pt x="0" y="0"/>
                </a:lnTo>
                <a:lnTo>
                  <a:pt x="0" y="1467493"/>
                </a:lnTo>
                <a:lnTo>
                  <a:pt x="2270783" y="1467493"/>
                </a:lnTo>
                <a:lnTo>
                  <a:pt x="227078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2CCC5C34-9712-4074-6921-2C273A1039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0104" y="2367807"/>
            <a:ext cx="7864522" cy="27800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9D74F878-F22D-D194-426A-D2FDDFBF232A}"/>
              </a:ext>
            </a:extLst>
          </p:cNvPr>
          <p:cNvGrpSpPr/>
          <p:nvPr/>
        </p:nvGrpSpPr>
        <p:grpSpPr>
          <a:xfrm>
            <a:off x="929148" y="378542"/>
            <a:ext cx="10333703" cy="1542621"/>
            <a:chOff x="1140542" y="791496"/>
            <a:chExt cx="10333703" cy="1542621"/>
          </a:xfrm>
        </p:grpSpPr>
        <p:sp>
          <p:nvSpPr>
            <p:cNvPr id="2" name="Freeform 3">
              <a:extLst>
                <a:ext uri="{FF2B5EF4-FFF2-40B4-BE49-F238E27FC236}">
                  <a16:creationId xmlns:a16="http://schemas.microsoft.com/office/drawing/2014/main" id="{C9A15AA5-EEA1-9F72-2502-0D056DF0949E}"/>
                </a:ext>
              </a:extLst>
            </p:cNvPr>
            <p:cNvSpPr/>
            <p:nvPr/>
          </p:nvSpPr>
          <p:spPr>
            <a:xfrm>
              <a:off x="1140542" y="791496"/>
              <a:ext cx="10333703" cy="1542621"/>
            </a:xfrm>
            <a:custGeom>
              <a:avLst/>
              <a:gdLst/>
              <a:ahLst/>
              <a:cxnLst/>
              <a:rect l="l" t="t" r="r" b="b"/>
              <a:pathLst>
                <a:path w="1846880" h="2167467">
                  <a:moveTo>
                    <a:pt x="110404" y="0"/>
                  </a:moveTo>
                  <a:lnTo>
                    <a:pt x="1736476" y="0"/>
                  </a:lnTo>
                  <a:cubicBezTo>
                    <a:pt x="1797450" y="0"/>
                    <a:pt x="1846880" y="49429"/>
                    <a:pt x="1846880" y="110404"/>
                  </a:cubicBezTo>
                  <a:lnTo>
                    <a:pt x="1846880" y="2057063"/>
                  </a:lnTo>
                  <a:cubicBezTo>
                    <a:pt x="1846880" y="2086344"/>
                    <a:pt x="1835248" y="2114426"/>
                    <a:pt x="1814543" y="2135130"/>
                  </a:cubicBezTo>
                  <a:cubicBezTo>
                    <a:pt x="1793838" y="2155835"/>
                    <a:pt x="1765757" y="2167467"/>
                    <a:pt x="1736476" y="2167467"/>
                  </a:cubicBezTo>
                  <a:lnTo>
                    <a:pt x="110404" y="2167467"/>
                  </a:lnTo>
                  <a:cubicBezTo>
                    <a:pt x="81123" y="2167467"/>
                    <a:pt x="53041" y="2155835"/>
                    <a:pt x="32337" y="2135130"/>
                  </a:cubicBezTo>
                  <a:cubicBezTo>
                    <a:pt x="11632" y="2114426"/>
                    <a:pt x="0" y="2086344"/>
                    <a:pt x="0" y="2057063"/>
                  </a:cubicBezTo>
                  <a:lnTo>
                    <a:pt x="0" y="110404"/>
                  </a:lnTo>
                  <a:cubicBezTo>
                    <a:pt x="0" y="81123"/>
                    <a:pt x="11632" y="53041"/>
                    <a:pt x="32337" y="32337"/>
                  </a:cubicBezTo>
                  <a:cubicBezTo>
                    <a:pt x="53041" y="11632"/>
                    <a:pt x="81123" y="0"/>
                    <a:pt x="110404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14">
                  <a:extLst>
                    <a:ext uri="{FF2B5EF4-FFF2-40B4-BE49-F238E27FC236}">
                      <a16:creationId xmlns:a16="http://schemas.microsoft.com/office/drawing/2014/main" id="{E8765934-3B61-0027-A759-92F088FDD62D}"/>
                    </a:ext>
                  </a:extLst>
                </p:cNvPr>
                <p:cNvSpPr txBox="1"/>
                <p:nvPr/>
              </p:nvSpPr>
              <p:spPr>
                <a:xfrm>
                  <a:off x="1383443" y="878633"/>
                  <a:ext cx="9448016" cy="1200329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lvl="0" algn="ctr"/>
                  <a:r>
                    <a:rPr lang="en-US" sz="3600" b="1" dirty="0">
                      <a:solidFill>
                        <a:srgbClr val="1B1B1B"/>
                      </a:solidFill>
                      <a:latin typeface="Cambria"/>
                    </a:rPr>
                    <a:t>Tính 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solidFill>
                                <a:srgbClr val="1B1B1B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1B1B1B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1B1B1B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en-US" sz="5400" b="1" dirty="0">
                      <a:solidFill>
                        <a:srgbClr val="1B1B1B"/>
                      </a:solidFill>
                      <a:latin typeface="Cambria"/>
                    </a:rPr>
                    <a:t> +</a:t>
                  </a:r>
                  <a:r>
                    <a:rPr lang="en-US" sz="5400" b="1" dirty="0">
                      <a:solidFill>
                        <a:srgbClr val="1B1B1B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solidFill>
                                <a:srgbClr val="1B1B1B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1B1B1B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1B1B1B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</m:oMath>
                  </a14:m>
                  <a:r>
                    <a:rPr lang="en-US" sz="5400" b="1" dirty="0">
                      <a:solidFill>
                        <a:srgbClr val="1B1B1B"/>
                      </a:solidFill>
                      <a:latin typeface="Cambria"/>
                    </a:rPr>
                    <a:t>  </a:t>
                  </a:r>
                  <a:endParaRPr lang="en-US" sz="3600" b="1" dirty="0">
                    <a:solidFill>
                      <a:srgbClr val="1B1B1B"/>
                    </a:solidFill>
                    <a:latin typeface="Cambria"/>
                  </a:endParaRPr>
                </a:p>
              </p:txBody>
            </p:sp>
          </mc:Choice>
          <mc:Fallback xmlns="">
            <p:sp>
              <p:nvSpPr>
                <p:cNvPr id="3" name="TextBox 14">
                  <a:extLst>
                    <a:ext uri="{FF2B5EF4-FFF2-40B4-BE49-F238E27FC236}">
                      <a16:creationId xmlns:a16="http://schemas.microsoft.com/office/drawing/2014/main" id="{E8765934-3B61-0027-A759-92F088FDD6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83443" y="878633"/>
                  <a:ext cx="9448016" cy="1200329"/>
                </a:xfrm>
                <a:prstGeom prst="rect">
                  <a:avLst/>
                </a:prstGeom>
                <a:blipFill>
                  <a:blip r:embed="rId6"/>
                  <a:stretch>
                    <a:fillRect t="-3046" b="-182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A">
            <a:extLst>
              <a:ext uri="{FF2B5EF4-FFF2-40B4-BE49-F238E27FC236}">
                <a16:creationId xmlns:a16="http://schemas.microsoft.com/office/drawing/2014/main" id="{014F0787-1547-058F-9CF5-1E87A1783D51}"/>
              </a:ext>
            </a:extLst>
          </p:cNvPr>
          <p:cNvGrpSpPr/>
          <p:nvPr/>
        </p:nvGrpSpPr>
        <p:grpSpPr>
          <a:xfrm>
            <a:off x="832682" y="2740448"/>
            <a:ext cx="4843772" cy="1213524"/>
            <a:chOff x="873494" y="2490890"/>
            <a:chExt cx="4843772" cy="1213524"/>
          </a:xfrm>
        </p:grpSpPr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FEC1E48A-0041-8C5C-6DA5-49F5D760636A}"/>
                </a:ext>
              </a:extLst>
            </p:cNvPr>
            <p:cNvGrpSpPr/>
            <p:nvPr/>
          </p:nvGrpSpPr>
          <p:grpSpPr>
            <a:xfrm>
              <a:off x="873494" y="2490890"/>
              <a:ext cx="4843772" cy="1085026"/>
              <a:chOff x="873494" y="2490890"/>
              <a:chExt cx="4843772" cy="1085026"/>
            </a:xfrm>
          </p:grpSpPr>
          <p:sp>
            <p:nvSpPr>
              <p:cNvPr id="9" name="Hình chữ nhật: Góc Tròn 11">
                <a:extLst>
                  <a:ext uri="{FF2B5EF4-FFF2-40B4-BE49-F238E27FC236}">
                    <a16:creationId xmlns:a16="http://schemas.microsoft.com/office/drawing/2014/main" id="{CA334788-9E75-0E61-96F6-23B2AF7C5365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190492" cy="105623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0" name="Đồ họa 7">
                <a:extLst>
                  <a:ext uri="{FF2B5EF4-FFF2-40B4-BE49-F238E27FC236}">
                    <a16:creationId xmlns:a16="http://schemas.microsoft.com/office/drawing/2014/main" id="{EA17C45A-04EE-C022-E254-C997903644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873494" y="2490890"/>
                <a:ext cx="973973" cy="900000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Hộp Văn bản 42">
                  <a:extLst>
                    <a:ext uri="{FF2B5EF4-FFF2-40B4-BE49-F238E27FC236}">
                      <a16:creationId xmlns:a16="http://schemas.microsoft.com/office/drawing/2014/main" id="{1EF195CC-F4B5-A1D6-4F8E-C8367CACC589}"/>
                    </a:ext>
                  </a:extLst>
                </p:cNvPr>
                <p:cNvSpPr txBox="1"/>
                <p:nvPr/>
              </p:nvSpPr>
              <p:spPr>
                <a:xfrm>
                  <a:off x="2721663" y="2567308"/>
                  <a:ext cx="1894128" cy="11371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Hộp Văn bản 42">
                  <a:extLst>
                    <a:ext uri="{FF2B5EF4-FFF2-40B4-BE49-F238E27FC236}">
                      <a16:creationId xmlns:a16="http://schemas.microsoft.com/office/drawing/2014/main" id="{1EF195CC-F4B5-A1D6-4F8E-C8367CACC5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1663" y="2567308"/>
                  <a:ext cx="1894128" cy="113710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B">
            <a:extLst>
              <a:ext uri="{FF2B5EF4-FFF2-40B4-BE49-F238E27FC236}">
                <a16:creationId xmlns:a16="http://schemas.microsoft.com/office/drawing/2014/main" id="{DD6E50AB-1CCC-B5E0-88DE-66B06FBD7340}"/>
              </a:ext>
            </a:extLst>
          </p:cNvPr>
          <p:cNvGrpSpPr/>
          <p:nvPr/>
        </p:nvGrpSpPr>
        <p:grpSpPr>
          <a:xfrm>
            <a:off x="6329734" y="2740448"/>
            <a:ext cx="4569320" cy="1100838"/>
            <a:chOff x="6372683" y="2944399"/>
            <a:chExt cx="4569320" cy="1100838"/>
          </a:xfrm>
        </p:grpSpPr>
        <p:grpSp>
          <p:nvGrpSpPr>
            <p:cNvPr id="12" name="Nhóm 22">
              <a:extLst>
                <a:ext uri="{FF2B5EF4-FFF2-40B4-BE49-F238E27FC236}">
                  <a16:creationId xmlns:a16="http://schemas.microsoft.com/office/drawing/2014/main" id="{7781B55A-1CA1-42C8-F95E-8C09FF92E30C}"/>
                </a:ext>
              </a:extLst>
            </p:cNvPr>
            <p:cNvGrpSpPr/>
            <p:nvPr/>
          </p:nvGrpSpPr>
          <p:grpSpPr>
            <a:xfrm>
              <a:off x="6372683" y="2944399"/>
              <a:ext cx="4569320" cy="1085026"/>
              <a:chOff x="6309362" y="2418257"/>
              <a:chExt cx="4569320" cy="1085026"/>
            </a:xfrm>
          </p:grpSpPr>
          <p:sp>
            <p:nvSpPr>
              <p:cNvPr id="14" name="Hình chữ nhật: Góc Tròn 12">
                <a:extLst>
                  <a:ext uri="{FF2B5EF4-FFF2-40B4-BE49-F238E27FC236}">
                    <a16:creationId xmlns:a16="http://schemas.microsoft.com/office/drawing/2014/main" id="{D7672168-C2B9-1B0C-E49A-85E27CEAB63E}"/>
                  </a:ext>
                </a:extLst>
              </p:cNvPr>
              <p:cNvSpPr/>
              <p:nvPr/>
            </p:nvSpPr>
            <p:spPr>
              <a:xfrm>
                <a:off x="6688190" y="2418257"/>
                <a:ext cx="4190492" cy="1085026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5" name="Đồ họa 14">
                <a:extLst>
                  <a:ext uri="{FF2B5EF4-FFF2-40B4-BE49-F238E27FC236}">
                    <a16:creationId xmlns:a16="http://schemas.microsoft.com/office/drawing/2014/main" id="{6F7C480B-248B-1F28-B296-D647D2C70C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828947" cy="900000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Hộp Văn bản 42">
                  <a:extLst>
                    <a:ext uri="{FF2B5EF4-FFF2-40B4-BE49-F238E27FC236}">
                      <a16:creationId xmlns:a16="http://schemas.microsoft.com/office/drawing/2014/main" id="{DB2398DC-C5FE-99FA-03AC-F9AD1A0E4387}"/>
                    </a:ext>
                  </a:extLst>
                </p:cNvPr>
                <p:cNvSpPr txBox="1"/>
                <p:nvPr/>
              </p:nvSpPr>
              <p:spPr>
                <a:xfrm>
                  <a:off x="7827514" y="2953976"/>
                  <a:ext cx="2250260" cy="10912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𝟐𝟏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" name="Hộp Văn bản 42">
                  <a:extLst>
                    <a:ext uri="{FF2B5EF4-FFF2-40B4-BE49-F238E27FC236}">
                      <a16:creationId xmlns:a16="http://schemas.microsoft.com/office/drawing/2014/main" id="{DB2398DC-C5FE-99FA-03AC-F9AD1A0E43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7514" y="2953976"/>
                  <a:ext cx="2250260" cy="1091261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C">
            <a:extLst>
              <a:ext uri="{FF2B5EF4-FFF2-40B4-BE49-F238E27FC236}">
                <a16:creationId xmlns:a16="http://schemas.microsoft.com/office/drawing/2014/main" id="{C4E02E23-4A17-D5B7-5049-E38077D543C0}"/>
              </a:ext>
            </a:extLst>
          </p:cNvPr>
          <p:cNvGrpSpPr/>
          <p:nvPr/>
        </p:nvGrpSpPr>
        <p:grpSpPr>
          <a:xfrm>
            <a:off x="779008" y="4129088"/>
            <a:ext cx="4897447" cy="1094467"/>
            <a:chOff x="379277" y="4544328"/>
            <a:chExt cx="4897447" cy="1094467"/>
          </a:xfrm>
        </p:grpSpPr>
        <p:grpSp>
          <p:nvGrpSpPr>
            <p:cNvPr id="17" name="Nhóm 23">
              <a:extLst>
                <a:ext uri="{FF2B5EF4-FFF2-40B4-BE49-F238E27FC236}">
                  <a16:creationId xmlns:a16="http://schemas.microsoft.com/office/drawing/2014/main" id="{5C61D9D0-3BE3-38CE-113A-86F07C6AE2E1}"/>
                </a:ext>
              </a:extLst>
            </p:cNvPr>
            <p:cNvGrpSpPr/>
            <p:nvPr/>
          </p:nvGrpSpPr>
          <p:grpSpPr>
            <a:xfrm>
              <a:off x="379277" y="4544328"/>
              <a:ext cx="4897447" cy="1018309"/>
              <a:chOff x="958238" y="4423396"/>
              <a:chExt cx="4897447" cy="1018309"/>
            </a:xfrm>
          </p:grpSpPr>
          <p:sp>
            <p:nvSpPr>
              <p:cNvPr id="19" name="Hình chữ nhật: Góc Tròn 19">
                <a:extLst>
                  <a:ext uri="{FF2B5EF4-FFF2-40B4-BE49-F238E27FC236}">
                    <a16:creationId xmlns:a16="http://schemas.microsoft.com/office/drawing/2014/main" id="{5AE75507-DB17-A34A-8D96-AD967D0FCAB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04406" cy="987706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20" name="Đồ họa 18">
                <a:extLst>
                  <a:ext uri="{FF2B5EF4-FFF2-40B4-BE49-F238E27FC236}">
                    <a16:creationId xmlns:a16="http://schemas.microsoft.com/office/drawing/2014/main" id="{89FD6DEC-2918-195C-B24F-EFF3922904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841555" cy="900000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Hộp Văn bản 42">
                  <a:extLst>
                    <a:ext uri="{FF2B5EF4-FFF2-40B4-BE49-F238E27FC236}">
                      <a16:creationId xmlns:a16="http://schemas.microsoft.com/office/drawing/2014/main" id="{450833C9-E633-524D-B2AA-C9B1A7CEC158}"/>
                    </a:ext>
                  </a:extLst>
                </p:cNvPr>
                <p:cNvSpPr txBox="1"/>
                <p:nvPr/>
              </p:nvSpPr>
              <p:spPr>
                <a:xfrm>
                  <a:off x="2162640" y="4544328"/>
                  <a:ext cx="2037673" cy="10944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8" name="Hộp Văn bản 42">
                  <a:extLst>
                    <a:ext uri="{FF2B5EF4-FFF2-40B4-BE49-F238E27FC236}">
                      <a16:creationId xmlns:a16="http://schemas.microsoft.com/office/drawing/2014/main" id="{450833C9-E633-524D-B2AA-C9B1A7CEC1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2640" y="4544328"/>
                  <a:ext cx="2037673" cy="1094467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D">
            <a:extLst>
              <a:ext uri="{FF2B5EF4-FFF2-40B4-BE49-F238E27FC236}">
                <a16:creationId xmlns:a16="http://schemas.microsoft.com/office/drawing/2014/main" id="{D984FABC-70C7-9861-FC2F-2EC839717D93}"/>
              </a:ext>
            </a:extLst>
          </p:cNvPr>
          <p:cNvGrpSpPr/>
          <p:nvPr/>
        </p:nvGrpSpPr>
        <p:grpSpPr>
          <a:xfrm>
            <a:off x="6329734" y="4097525"/>
            <a:ext cx="4569320" cy="1094467"/>
            <a:chOff x="6372683" y="4515265"/>
            <a:chExt cx="4569320" cy="1094467"/>
          </a:xfrm>
        </p:grpSpPr>
        <p:grpSp>
          <p:nvGrpSpPr>
            <p:cNvPr id="22" name="Nhóm 24">
              <a:extLst>
                <a:ext uri="{FF2B5EF4-FFF2-40B4-BE49-F238E27FC236}">
                  <a16:creationId xmlns:a16="http://schemas.microsoft.com/office/drawing/2014/main" id="{51F397A0-2643-9CCA-0EF9-587A3A95CF11}"/>
                </a:ext>
              </a:extLst>
            </p:cNvPr>
            <p:cNvGrpSpPr/>
            <p:nvPr/>
          </p:nvGrpSpPr>
          <p:grpSpPr>
            <a:xfrm>
              <a:off x="6372683" y="4577431"/>
              <a:ext cx="4569320" cy="987706"/>
              <a:chOff x="6309362" y="4395154"/>
              <a:chExt cx="4569320" cy="987706"/>
            </a:xfrm>
          </p:grpSpPr>
          <p:sp>
            <p:nvSpPr>
              <p:cNvPr id="24" name="Hình chữ nhật: Góc Tròn 20">
                <a:extLst>
                  <a:ext uri="{FF2B5EF4-FFF2-40B4-BE49-F238E27FC236}">
                    <a16:creationId xmlns:a16="http://schemas.microsoft.com/office/drawing/2014/main" id="{21B8C4A8-C43F-971A-4844-1EBADC311BAF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190492" cy="987706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25" name="Đồ họa 16">
                <a:extLst>
                  <a:ext uri="{FF2B5EF4-FFF2-40B4-BE49-F238E27FC236}">
                    <a16:creationId xmlns:a16="http://schemas.microsoft.com/office/drawing/2014/main" id="{241F3F67-B4A4-CB12-3468-59F0F7EBAB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841555" cy="900000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Hộp Văn bản 42">
                  <a:extLst>
                    <a:ext uri="{FF2B5EF4-FFF2-40B4-BE49-F238E27FC236}">
                      <a16:creationId xmlns:a16="http://schemas.microsoft.com/office/drawing/2014/main" id="{C0F62684-5A92-673C-4157-520318A3BB47}"/>
                    </a:ext>
                  </a:extLst>
                </p:cNvPr>
                <p:cNvSpPr txBox="1"/>
                <p:nvPr/>
              </p:nvSpPr>
              <p:spPr>
                <a:xfrm>
                  <a:off x="7909867" y="4515265"/>
                  <a:ext cx="2085554" cy="10944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1B1B1B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3" name="Hộp Văn bản 42">
                  <a:extLst>
                    <a:ext uri="{FF2B5EF4-FFF2-40B4-BE49-F238E27FC236}">
                      <a16:creationId xmlns:a16="http://schemas.microsoft.com/office/drawing/2014/main" id="{C0F62684-5A92-673C-4157-520318A3BB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09867" y="4515265"/>
                  <a:ext cx="2085554" cy="1094467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6" name="wrong 3">
            <a:hlinkClick r:id="" action="ppaction://media"/>
            <a:extLst>
              <a:ext uri="{FF2B5EF4-FFF2-40B4-BE49-F238E27FC236}">
                <a16:creationId xmlns:a16="http://schemas.microsoft.com/office/drawing/2014/main" id="{CC00BF2F-69B5-27D6-43F4-943FC0DCF6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09923" y="1921163"/>
            <a:ext cx="487363" cy="487363"/>
          </a:xfrm>
          <a:prstGeom prst="rect">
            <a:avLst/>
          </a:prstGeom>
        </p:spPr>
      </p:pic>
      <p:pic>
        <p:nvPicPr>
          <p:cNvPr id="27" name="wrong 2">
            <a:hlinkClick r:id="" action="ppaction://media"/>
            <a:extLst>
              <a:ext uri="{FF2B5EF4-FFF2-40B4-BE49-F238E27FC236}">
                <a16:creationId xmlns:a16="http://schemas.microsoft.com/office/drawing/2014/main" id="{998CAB6C-E5BF-E574-70A2-53A3FB9566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25711" y="1297429"/>
            <a:ext cx="487363" cy="487363"/>
          </a:xfrm>
          <a:prstGeom prst="rect">
            <a:avLst/>
          </a:prstGeom>
        </p:spPr>
      </p:pic>
      <p:pic>
        <p:nvPicPr>
          <p:cNvPr id="28" name="wrong 1">
            <a:hlinkClick r:id="" action="ppaction://media"/>
            <a:extLst>
              <a:ext uri="{FF2B5EF4-FFF2-40B4-BE49-F238E27FC236}">
                <a16:creationId xmlns:a16="http://schemas.microsoft.com/office/drawing/2014/main" id="{76AD841F-9509-653D-65A8-849CC054D4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41499" y="673695"/>
            <a:ext cx="487363" cy="487363"/>
          </a:xfrm>
          <a:prstGeom prst="rect">
            <a:avLst/>
          </a:prstGeom>
        </p:spPr>
      </p:pic>
      <p:pic>
        <p:nvPicPr>
          <p:cNvPr id="29" name="correct">
            <a:hlinkClick r:id="" action="ppaction://media"/>
            <a:extLst>
              <a:ext uri="{FF2B5EF4-FFF2-40B4-BE49-F238E27FC236}">
                <a16:creationId xmlns:a16="http://schemas.microsoft.com/office/drawing/2014/main" id="{36B52987-C76B-201A-D862-B86757EB4C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06459" y="25645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7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62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62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34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6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62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163</Words>
  <Application>Microsoft Office PowerPoint</Application>
  <PresentationFormat>Widescreen</PresentationFormat>
  <Paragraphs>63</Paragraphs>
  <Slides>25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#9Slide07 HoneyCream</vt:lpstr>
      <vt:lpstr>Arial</vt:lpstr>
      <vt:lpstr>Aristotelica Pro</vt:lpstr>
      <vt:lpstr>Calibri</vt:lpstr>
      <vt:lpstr>Calibri Light</vt:lpstr>
      <vt:lpstr>Cambria</vt:lpstr>
      <vt:lpstr>Cambria Math</vt:lpstr>
      <vt:lpstr>SVN-Newton</vt:lpstr>
      <vt:lpstr>Times New Roman</vt:lpstr>
      <vt:lpstr>UTM Avo</vt:lpstr>
      <vt:lpstr>Office Theme</vt:lpstr>
      <vt:lpstr>1_Office Theme</vt:lpstr>
      <vt:lpstr>Chủ đề Office</vt:lpstr>
      <vt:lpstr>2_Office Theme</vt:lpstr>
      <vt:lpstr>1_Chủ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Laptop T&amp;T</cp:lastModifiedBy>
  <cp:revision>16</cp:revision>
  <dcterms:created xsi:type="dcterms:W3CDTF">2024-02-20T11:39:06Z</dcterms:created>
  <dcterms:modified xsi:type="dcterms:W3CDTF">2024-03-25T17:03:59Z</dcterms:modified>
</cp:coreProperties>
</file>