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74" r:id="rId5"/>
    <p:sldId id="269" r:id="rId6"/>
    <p:sldId id="259" r:id="rId7"/>
    <p:sldId id="534" r:id="rId8"/>
    <p:sldId id="260" r:id="rId9"/>
    <p:sldId id="270" r:id="rId10"/>
    <p:sldId id="271" r:id="rId11"/>
    <p:sldId id="272" r:id="rId12"/>
    <p:sldId id="273" r:id="rId13"/>
    <p:sldId id="268" r:id="rId14"/>
  </p:sldIdLst>
  <p:sldSz cx="18288000" cy="10287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Dynapuff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B21F-9EC7-4DA5-A35A-5E22A40D9B1E}" type="datetimeFigureOut">
              <a:rPr lang="en-US" smtClean="0"/>
              <a:t>15/08/2024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C46EC-EBEE-43C5-8139-EF9B2E13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BFEE33-8BDC-430C-9E1D-0CA9F608B52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7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18" Type="http://schemas.openxmlformats.org/officeDocument/2006/relationships/image" Target="../media/image31.png"/><Relationship Id="rId26" Type="http://schemas.openxmlformats.org/officeDocument/2006/relationships/image" Target="../media/image87.png"/><Relationship Id="rId3" Type="http://schemas.openxmlformats.org/officeDocument/2006/relationships/image" Target="../media/image24.svg"/><Relationship Id="rId21" Type="http://schemas.openxmlformats.org/officeDocument/2006/relationships/image" Target="../media/image86.svg"/><Relationship Id="rId7" Type="http://schemas.openxmlformats.org/officeDocument/2006/relationships/image" Target="../media/image78.svg"/><Relationship Id="rId12" Type="http://schemas.openxmlformats.org/officeDocument/2006/relationships/image" Target="../media/image81.png"/><Relationship Id="rId17" Type="http://schemas.openxmlformats.org/officeDocument/2006/relationships/image" Target="../media/image84.svg"/><Relationship Id="rId25" Type="http://schemas.openxmlformats.org/officeDocument/2006/relationships/image" Target="../media/image64.svg"/><Relationship Id="rId2" Type="http://schemas.openxmlformats.org/officeDocument/2006/relationships/image" Target="../media/image23.png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8.svg"/><Relationship Id="rId24" Type="http://schemas.openxmlformats.org/officeDocument/2006/relationships/image" Target="../media/image63.png"/><Relationship Id="rId5" Type="http://schemas.openxmlformats.org/officeDocument/2006/relationships/image" Target="../media/image76.svg"/><Relationship Id="rId15" Type="http://schemas.openxmlformats.org/officeDocument/2006/relationships/image" Target="../media/image52.svg"/><Relationship Id="rId23" Type="http://schemas.openxmlformats.org/officeDocument/2006/relationships/image" Target="../media/image4.svg"/><Relationship Id="rId10" Type="http://schemas.openxmlformats.org/officeDocument/2006/relationships/image" Target="../media/image57.png"/><Relationship Id="rId19" Type="http://schemas.openxmlformats.org/officeDocument/2006/relationships/image" Target="../media/image32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51.png"/><Relationship Id="rId22" Type="http://schemas.openxmlformats.org/officeDocument/2006/relationships/image" Target="../media/image3.png"/><Relationship Id="rId27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4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8.sv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6.svg"/><Relationship Id="rId21" Type="http://schemas.openxmlformats.org/officeDocument/2006/relationships/image" Target="../media/image58.svg"/><Relationship Id="rId7" Type="http://schemas.openxmlformats.org/officeDocument/2006/relationships/image" Target="../media/image46.svg"/><Relationship Id="rId12" Type="http://schemas.openxmlformats.org/officeDocument/2006/relationships/image" Target="../media/image17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5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1.png"/><Relationship Id="rId5" Type="http://schemas.openxmlformats.org/officeDocument/2006/relationships/image" Target="../media/image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3.png"/><Relationship Id="rId10" Type="http://schemas.openxmlformats.org/officeDocument/2006/relationships/image" Target="../media/image49.png"/><Relationship Id="rId19" Type="http://schemas.openxmlformats.org/officeDocument/2006/relationships/image" Target="../media/image56.svg"/><Relationship Id="rId4" Type="http://schemas.openxmlformats.org/officeDocument/2006/relationships/image" Target="../media/image1.png"/><Relationship Id="rId9" Type="http://schemas.openxmlformats.org/officeDocument/2006/relationships/image" Target="../media/image48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3693412" y="931415"/>
            <a:ext cx="13726072" cy="7500743"/>
            <a:chOff x="1673260" y="2182852"/>
            <a:chExt cx="8602936" cy="33627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2660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14" y="3162300"/>
            <a:ext cx="4800600" cy="6339496"/>
          </a:xfrm>
          <a:prstGeom prst="rect">
            <a:avLst/>
          </a:prstGeom>
        </p:spPr>
      </p:pic>
      <p:pic>
        <p:nvPicPr>
          <p:cNvPr id="9" name="Google Shape;309;p12">
            <a:extLst>
              <a:ext uri="{FF2B5EF4-FFF2-40B4-BE49-F238E27FC236}">
                <a16:creationId xmlns:a16="http://schemas.microsoft.com/office/drawing/2014/main" id="{1E1D59E4-F4A6-4635-9D3D-87DD10BB62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293" y="960234"/>
            <a:ext cx="11438285" cy="3198147"/>
          </a:xfrm>
          <a:prstGeom prst="rect">
            <a:avLst/>
          </a:prstGeom>
          <a:noFill/>
          <a:ln>
            <a:solidFill>
              <a:srgbClr val="F2DCDB"/>
            </a:solidFill>
          </a:ln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/>
        </p:nvSpPr>
        <p:spPr>
          <a:xfrm>
            <a:off x="2133600" y="651776"/>
            <a:ext cx="10591800" cy="341632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Hãy chia sẻ lại một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câu chuyện về thế giới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tuổi thơ mà em đã đọc</a:t>
            </a:r>
            <a:endParaRPr sz="7200" b="1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1752600" y="4457700"/>
            <a:ext cx="109728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 có cảm nhận gì về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nhân vật trong câu chuyện đó?</a:t>
            </a:r>
            <a:endParaRPr sz="66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5804" y="2857500"/>
            <a:ext cx="6802196" cy="707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0071A9DD-3C4A-42B7-A8A5-AFA5A1C55401}"/>
              </a:ext>
            </a:extLst>
          </p:cNvPr>
          <p:cNvSpPr/>
          <p:nvPr/>
        </p:nvSpPr>
        <p:spPr>
          <a:xfrm>
            <a:off x="-1159705" y="3619500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8;p4">
            <a:extLst>
              <a:ext uri="{FF2B5EF4-FFF2-40B4-BE49-F238E27FC236}">
                <a16:creationId xmlns:a16="http://schemas.microsoft.com/office/drawing/2014/main" id="{6D212D2E-BEF7-409D-B816-159294F66168}"/>
              </a:ext>
            </a:extLst>
          </p:cNvPr>
          <p:cNvSpPr/>
          <p:nvPr/>
        </p:nvSpPr>
        <p:spPr>
          <a:xfrm>
            <a:off x="0" y="97736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 extrusionOk="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366" r="-7763" b="-2706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48B95-B487-857E-D2CA-429CC60B48D0}"/>
              </a:ext>
            </a:extLst>
          </p:cNvPr>
          <p:cNvSpPr/>
          <p:nvPr/>
        </p:nvSpPr>
        <p:spPr>
          <a:xfrm>
            <a:off x="1014413" y="785024"/>
            <a:ext cx="16087725" cy="85161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781455" y="3258861"/>
            <a:ext cx="14272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- Tìm đọc câu chuyện về thế giới tuổi thơ</a:t>
            </a:r>
          </a:p>
          <a:p>
            <a:endParaRPr lang="en-US" sz="3600"/>
          </a:p>
          <a:p>
            <a:r>
              <a:rPr lang="vi-VN" sz="3600"/>
              <a:t>- Biết trao đổi, chia sẻ với bạn về nội dung câu chuyện đã đọc; nhớ tên những câu chuyện của tác giả yêu thích và kể lại cho người thân.</a:t>
            </a:r>
          </a:p>
          <a:p>
            <a:endParaRPr lang="en-US" sz="3600"/>
          </a:p>
          <a:p>
            <a:r>
              <a:rPr lang="vi-VN" sz="3600"/>
              <a:t>- Biết vận dụng kiến thức từ bài học để vận dụng vào thực tiễn: Rèn luyện  thói quen đọc sách và biết thể hiện suy nghĩ, cảm xúc của mình về câu chuyện đã đọc. </a:t>
            </a:r>
          </a:p>
        </p:txBody>
      </p:sp>
      <p:pic>
        <p:nvPicPr>
          <p:cNvPr id="8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EF7F3B3B-B6C0-C7E0-6759-9924B839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2755246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8278F105-AAFD-C772-A7BB-88C9BAEC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78" y="4386234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375" y="693125"/>
            <a:ext cx="8385776" cy="2414225"/>
          </a:xfrm>
          <a:prstGeom prst="rect">
            <a:avLst/>
          </a:prstGeom>
        </p:spPr>
      </p:pic>
      <p:pic>
        <p:nvPicPr>
          <p:cNvPr id="14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D789FD58-99C0-79BB-3299-D7E3698B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6270379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1;p4">
            <a:extLst>
              <a:ext uri="{FF2B5EF4-FFF2-40B4-BE49-F238E27FC236}">
                <a16:creationId xmlns:a16="http://schemas.microsoft.com/office/drawing/2014/main" id="{82CD2A6C-9138-4F8B-ACDB-F5CD6753688D}"/>
              </a:ext>
            </a:extLst>
          </p:cNvPr>
          <p:cNvSpPr/>
          <p:nvPr/>
        </p:nvSpPr>
        <p:spPr>
          <a:xfrm rot="-435543">
            <a:off x="14951940" y="7155042"/>
            <a:ext cx="3338945" cy="3374911"/>
          </a:xfrm>
          <a:custGeom>
            <a:avLst/>
            <a:gdLst/>
            <a:ahLst/>
            <a:cxnLst/>
            <a:rect l="l" t="t" r="r" b="b"/>
            <a:pathLst>
              <a:path w="3106289" h="3082992" extrusionOk="0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Google Shape;200;p4">
            <a:extLst>
              <a:ext uri="{FF2B5EF4-FFF2-40B4-BE49-F238E27FC236}">
                <a16:creationId xmlns:a16="http://schemas.microsoft.com/office/drawing/2014/main" id="{F31B9CEE-29FD-45FC-A358-A214144B0F3B}"/>
              </a:ext>
            </a:extLst>
          </p:cNvPr>
          <p:cNvSpPr/>
          <p:nvPr/>
        </p:nvSpPr>
        <p:spPr>
          <a:xfrm>
            <a:off x="-82020" y="69137"/>
            <a:ext cx="3511020" cy="2354976"/>
          </a:xfrm>
          <a:custGeom>
            <a:avLst/>
            <a:gdLst/>
            <a:ahLst/>
            <a:cxnLst/>
            <a:rect l="l" t="t" r="r" b="b"/>
            <a:pathLst>
              <a:path w="10758106" h="8122370" extrusionOk="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F1235F89-5A3E-4B96-B357-8446377AD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094556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</TotalTime>
  <Words>329</Words>
  <Application>Microsoft Office PowerPoint</Application>
  <PresentationFormat>Custom</PresentationFormat>
  <Paragraphs>31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等线</vt:lpstr>
      <vt:lpstr>Dynapuff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10</cp:revision>
  <dcterms:created xsi:type="dcterms:W3CDTF">2006-08-16T00:00:00Z</dcterms:created>
  <dcterms:modified xsi:type="dcterms:W3CDTF">2024-08-15T10:54:35Z</dcterms:modified>
  <cp:category>9Slide.vn</cp:category>
  <dc:identifier>DAGGBMTwqNQ</dc:identifier>
</cp:coreProperties>
</file>