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0" r:id="rId3"/>
    <p:sldId id="295" r:id="rId4"/>
    <p:sldId id="296" r:id="rId5"/>
    <p:sldId id="281" r:id="rId6"/>
    <p:sldId id="283" r:id="rId7"/>
    <p:sldId id="271" r:id="rId8"/>
    <p:sldId id="284" r:id="rId9"/>
    <p:sldId id="290" r:id="rId10"/>
    <p:sldId id="285" r:id="rId11"/>
  </p:sldIdLst>
  <p:sldSz cx="12344400" cy="7772400"/>
  <p:notesSz cx="6858000" cy="9144000"/>
  <p:defaultText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8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F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800" y="48"/>
      </p:cViewPr>
      <p:guideLst>
        <p:guide orient="horz" pos="2448"/>
        <p:guide pos="38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C90CF-A4F9-4FE1-B9C9-7D7E3BAA1409}" type="datetimeFigureOut">
              <a:rPr lang="en-US" smtClean="0"/>
              <a:t>2/23/2024</a:t>
            </a:fld>
            <a:endParaRPr lang="en-US"/>
          </a:p>
        </p:txBody>
      </p:sp>
      <p:sp>
        <p:nvSpPr>
          <p:cNvPr id="4" name="Slide Image Placeholder 3"/>
          <p:cNvSpPr>
            <a:spLocks noGrp="1" noRot="1" noChangeAspect="1"/>
          </p:cNvSpPr>
          <p:nvPr>
            <p:ph type="sldImg" idx="2"/>
          </p:nvPr>
        </p:nvSpPr>
        <p:spPr>
          <a:xfrm>
            <a:off x="977900" y="1143000"/>
            <a:ext cx="490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35BD1-5607-4DB8-B119-C26954BBF1FD}" type="slidenum">
              <a:rPr lang="en-US" smtClean="0"/>
              <a:t>‹#›</a:t>
            </a:fld>
            <a:endParaRPr lang="en-US"/>
          </a:p>
        </p:txBody>
      </p:sp>
    </p:spTree>
    <p:extLst>
      <p:ext uri="{BB962C8B-B14F-4D97-AF65-F5344CB8AC3E}">
        <p14:creationId xmlns:p14="http://schemas.microsoft.com/office/powerpoint/2010/main" val="2469488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5830" y="1272011"/>
            <a:ext cx="10492740" cy="2705947"/>
          </a:xfrm>
        </p:spPr>
        <p:txBody>
          <a:bodyPr anchor="b"/>
          <a:lstStyle>
            <a:lvl1pPr algn="ctr">
              <a:defRPr sz="7500"/>
            </a:lvl1pPr>
          </a:lstStyle>
          <a:p>
            <a:r>
              <a:rPr lang="en-US"/>
              <a:t>Click to edit Master title style</a:t>
            </a:r>
            <a:endParaRPr lang="en-US" dirty="0"/>
          </a:p>
        </p:txBody>
      </p:sp>
      <p:sp>
        <p:nvSpPr>
          <p:cNvPr id="3" name="Subtitle 2"/>
          <p:cNvSpPr>
            <a:spLocks noGrp="1"/>
          </p:cNvSpPr>
          <p:nvPr>
            <p:ph type="subTitle" idx="1"/>
          </p:nvPr>
        </p:nvSpPr>
        <p:spPr>
          <a:xfrm>
            <a:off x="1543050" y="4082310"/>
            <a:ext cx="9258300" cy="1876530"/>
          </a:xfrm>
        </p:spPr>
        <p:txBody>
          <a:bodyPr/>
          <a:lstStyle>
            <a:lvl1pPr marL="0" indent="0" algn="ctr">
              <a:buNone/>
              <a:defRPr sz="3000"/>
            </a:lvl1pPr>
            <a:lvl2pPr marL="574746" indent="0" algn="ctr">
              <a:buNone/>
              <a:defRPr sz="2500"/>
            </a:lvl2pPr>
            <a:lvl3pPr marL="1149492" indent="0" algn="ctr">
              <a:buNone/>
              <a:defRPr sz="2300"/>
            </a:lvl3pPr>
            <a:lvl4pPr marL="1724238" indent="0" algn="ctr">
              <a:buNone/>
              <a:defRPr sz="2000"/>
            </a:lvl4pPr>
            <a:lvl5pPr marL="2298984" indent="0" algn="ctr">
              <a:buNone/>
              <a:defRPr sz="2000"/>
            </a:lvl5pPr>
            <a:lvl6pPr marL="2873731" indent="0" algn="ctr">
              <a:buNone/>
              <a:defRPr sz="2000"/>
            </a:lvl6pPr>
            <a:lvl7pPr marL="3448477" indent="0" algn="ctr">
              <a:buNone/>
              <a:defRPr sz="2000"/>
            </a:lvl7pPr>
            <a:lvl8pPr marL="4023223" indent="0" algn="ctr">
              <a:buNone/>
              <a:defRPr sz="2000"/>
            </a:lvl8pPr>
            <a:lvl9pPr marL="459796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76921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9689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3962" y="413808"/>
            <a:ext cx="2661761"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48678" y="413808"/>
            <a:ext cx="7830979"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04201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C8B9C1-1862-4FFC-A527-3308E549BC7F}"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786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2249" y="1937705"/>
            <a:ext cx="10647045" cy="3233102"/>
          </a:xfrm>
        </p:spPr>
        <p:txBody>
          <a:bodyPr anchor="b"/>
          <a:lstStyle>
            <a:lvl1pPr>
              <a:defRPr sz="7500"/>
            </a:lvl1pPr>
          </a:lstStyle>
          <a:p>
            <a:r>
              <a:rPr lang="en-US"/>
              <a:t>Click to edit Master title style</a:t>
            </a:r>
            <a:endParaRPr lang="en-US" dirty="0"/>
          </a:p>
        </p:txBody>
      </p:sp>
      <p:sp>
        <p:nvSpPr>
          <p:cNvPr id="3" name="Text Placeholder 2"/>
          <p:cNvSpPr>
            <a:spLocks noGrp="1"/>
          </p:cNvSpPr>
          <p:nvPr>
            <p:ph type="body" idx="1"/>
          </p:nvPr>
        </p:nvSpPr>
        <p:spPr>
          <a:xfrm>
            <a:off x="842249" y="5201393"/>
            <a:ext cx="10647045" cy="1700212"/>
          </a:xfrm>
        </p:spPr>
        <p:txBody>
          <a:bodyPr/>
          <a:lstStyle>
            <a:lvl1pPr marL="0" indent="0">
              <a:buNone/>
              <a:defRPr sz="3000">
                <a:solidFill>
                  <a:schemeClr val="tx1"/>
                </a:solidFill>
              </a:defRPr>
            </a:lvl1pPr>
            <a:lvl2pPr marL="574746" indent="0">
              <a:buNone/>
              <a:defRPr sz="2500">
                <a:solidFill>
                  <a:schemeClr val="tx1">
                    <a:tint val="75000"/>
                  </a:schemeClr>
                </a:solidFill>
              </a:defRPr>
            </a:lvl2pPr>
            <a:lvl3pPr marL="1149492" indent="0">
              <a:buNone/>
              <a:defRPr sz="2300">
                <a:solidFill>
                  <a:schemeClr val="tx1">
                    <a:tint val="75000"/>
                  </a:schemeClr>
                </a:solidFill>
              </a:defRPr>
            </a:lvl3pPr>
            <a:lvl4pPr marL="1724238" indent="0">
              <a:buNone/>
              <a:defRPr sz="2000">
                <a:solidFill>
                  <a:schemeClr val="tx1">
                    <a:tint val="75000"/>
                  </a:schemeClr>
                </a:solidFill>
              </a:defRPr>
            </a:lvl4pPr>
            <a:lvl5pPr marL="2298984" indent="0">
              <a:buNone/>
              <a:defRPr sz="2000">
                <a:solidFill>
                  <a:schemeClr val="tx1">
                    <a:tint val="75000"/>
                  </a:schemeClr>
                </a:solidFill>
              </a:defRPr>
            </a:lvl5pPr>
            <a:lvl6pPr marL="2873731" indent="0">
              <a:buNone/>
              <a:defRPr sz="2000">
                <a:solidFill>
                  <a:schemeClr val="tx1">
                    <a:tint val="75000"/>
                  </a:schemeClr>
                </a:solidFill>
              </a:defRPr>
            </a:lvl6pPr>
            <a:lvl7pPr marL="3448477" indent="0">
              <a:buNone/>
              <a:defRPr sz="2000">
                <a:solidFill>
                  <a:schemeClr val="tx1">
                    <a:tint val="75000"/>
                  </a:schemeClr>
                </a:solidFill>
              </a:defRPr>
            </a:lvl7pPr>
            <a:lvl8pPr marL="4023223" indent="0">
              <a:buNone/>
              <a:defRPr sz="2000">
                <a:solidFill>
                  <a:schemeClr val="tx1">
                    <a:tint val="75000"/>
                  </a:schemeClr>
                </a:solidFill>
              </a:defRPr>
            </a:lvl8pPr>
            <a:lvl9pPr marL="4597969" indent="0">
              <a:buNone/>
              <a:defRPr sz="20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C8B9C1-1862-4FFC-A527-3308E549BC7F}"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42497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8678" y="2069042"/>
            <a:ext cx="524637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9353" y="2069042"/>
            <a:ext cx="524637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C8B9C1-1862-4FFC-A527-3308E549BC7F}"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146198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0285" y="413810"/>
            <a:ext cx="10647045"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0287" y="1905318"/>
            <a:ext cx="5222259" cy="933767"/>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a:t>Edit Master text styles</a:t>
            </a:r>
          </a:p>
        </p:txBody>
      </p:sp>
      <p:sp>
        <p:nvSpPr>
          <p:cNvPr id="4" name="Content Placeholder 3"/>
          <p:cNvSpPr>
            <a:spLocks noGrp="1"/>
          </p:cNvSpPr>
          <p:nvPr>
            <p:ph sz="half" idx="2"/>
          </p:nvPr>
        </p:nvSpPr>
        <p:spPr>
          <a:xfrm>
            <a:off x="850287" y="2839085"/>
            <a:ext cx="5222259"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49353" y="1905318"/>
            <a:ext cx="5247978" cy="933767"/>
          </a:xfrm>
        </p:spPr>
        <p:txBody>
          <a:bodyPr anchor="b"/>
          <a:lstStyle>
            <a:lvl1pPr marL="0" indent="0">
              <a:buNone/>
              <a:defRPr sz="3000" b="1"/>
            </a:lvl1pPr>
            <a:lvl2pPr marL="574746" indent="0">
              <a:buNone/>
              <a:defRPr sz="2500" b="1"/>
            </a:lvl2pPr>
            <a:lvl3pPr marL="1149492" indent="0">
              <a:buNone/>
              <a:defRPr sz="2300" b="1"/>
            </a:lvl3pPr>
            <a:lvl4pPr marL="1724238" indent="0">
              <a:buNone/>
              <a:defRPr sz="2000" b="1"/>
            </a:lvl4pPr>
            <a:lvl5pPr marL="2298984" indent="0">
              <a:buNone/>
              <a:defRPr sz="2000" b="1"/>
            </a:lvl5pPr>
            <a:lvl6pPr marL="2873731" indent="0">
              <a:buNone/>
              <a:defRPr sz="2000" b="1"/>
            </a:lvl6pPr>
            <a:lvl7pPr marL="3448477" indent="0">
              <a:buNone/>
              <a:defRPr sz="2000" b="1"/>
            </a:lvl7pPr>
            <a:lvl8pPr marL="4023223" indent="0">
              <a:buNone/>
              <a:defRPr sz="2000" b="1"/>
            </a:lvl8pPr>
            <a:lvl9pPr marL="4597969" indent="0">
              <a:buNone/>
              <a:defRPr sz="2000" b="1"/>
            </a:lvl9pPr>
          </a:lstStyle>
          <a:p>
            <a:pPr lvl="0"/>
            <a:r>
              <a:rPr lang="en-US"/>
              <a:t>Edit Master text styles</a:t>
            </a:r>
          </a:p>
        </p:txBody>
      </p:sp>
      <p:sp>
        <p:nvSpPr>
          <p:cNvPr id="6" name="Content Placeholder 5"/>
          <p:cNvSpPr>
            <a:spLocks noGrp="1"/>
          </p:cNvSpPr>
          <p:nvPr>
            <p:ph sz="quarter" idx="4"/>
          </p:nvPr>
        </p:nvSpPr>
        <p:spPr>
          <a:xfrm>
            <a:off x="6249353" y="2839085"/>
            <a:ext cx="5247978"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C8B9C1-1862-4FFC-A527-3308E549BC7F}"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60453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C8B9C1-1862-4FFC-A527-3308E549BC7F}"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389049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8B9C1-1862-4FFC-A527-3308E549BC7F}"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2817542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286" y="518160"/>
            <a:ext cx="3981390" cy="1813560"/>
          </a:xfrm>
        </p:spPr>
        <p:txBody>
          <a:bodyPr anchor="b"/>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5247978" y="1119083"/>
            <a:ext cx="6249353" cy="5523442"/>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0286" y="2331720"/>
            <a:ext cx="3981390" cy="4319800"/>
          </a:xfrm>
        </p:spPr>
        <p:txBody>
          <a:bodyPr/>
          <a:lstStyle>
            <a:lvl1pPr marL="0" indent="0">
              <a:buNone/>
              <a:defRPr sz="2000"/>
            </a:lvl1pPr>
            <a:lvl2pPr marL="574746" indent="0">
              <a:buNone/>
              <a:defRPr sz="1800"/>
            </a:lvl2pPr>
            <a:lvl3pPr marL="1149492" indent="0">
              <a:buNone/>
              <a:defRPr sz="1500"/>
            </a:lvl3pPr>
            <a:lvl4pPr marL="1724238" indent="0">
              <a:buNone/>
              <a:defRPr sz="1300"/>
            </a:lvl4pPr>
            <a:lvl5pPr marL="2298984" indent="0">
              <a:buNone/>
              <a:defRPr sz="1300"/>
            </a:lvl5pPr>
            <a:lvl6pPr marL="2873731" indent="0">
              <a:buNone/>
              <a:defRPr sz="1300"/>
            </a:lvl6pPr>
            <a:lvl7pPr marL="3448477" indent="0">
              <a:buNone/>
              <a:defRPr sz="1300"/>
            </a:lvl7pPr>
            <a:lvl8pPr marL="4023223" indent="0">
              <a:buNone/>
              <a:defRPr sz="1300"/>
            </a:lvl8pPr>
            <a:lvl9pPr marL="4597969" indent="0">
              <a:buNone/>
              <a:defRPr sz="1300"/>
            </a:lvl9pPr>
          </a:lstStyle>
          <a:p>
            <a:pPr lvl="0"/>
            <a:r>
              <a:rPr lang="en-US"/>
              <a:t>Edit Master text styles</a:t>
            </a:r>
          </a:p>
        </p:txBody>
      </p:sp>
      <p:sp>
        <p:nvSpPr>
          <p:cNvPr id="5" name="Date Placeholder 4"/>
          <p:cNvSpPr>
            <a:spLocks noGrp="1"/>
          </p:cNvSpPr>
          <p:nvPr>
            <p:ph type="dt" sz="half" idx="10"/>
          </p:nvPr>
        </p:nvSpPr>
        <p:spPr/>
        <p:txBody>
          <a:bodyPr/>
          <a:lstStyle/>
          <a:p>
            <a:fld id="{39C8B9C1-1862-4FFC-A527-3308E549BC7F}"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387732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0286" y="518160"/>
            <a:ext cx="3981390" cy="1813560"/>
          </a:xfrm>
        </p:spPr>
        <p:txBody>
          <a:bodyPr anchor="b"/>
          <a:lstStyle>
            <a:lvl1pPr>
              <a:defRPr sz="40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7978" y="1119083"/>
            <a:ext cx="6249353" cy="5523442"/>
          </a:xfrm>
        </p:spPr>
        <p:txBody>
          <a:bodyPr anchor="t"/>
          <a:lstStyle>
            <a:lvl1pPr marL="0" indent="0">
              <a:buNone/>
              <a:defRPr sz="4000"/>
            </a:lvl1pPr>
            <a:lvl2pPr marL="574746" indent="0">
              <a:buNone/>
              <a:defRPr sz="3500"/>
            </a:lvl2pPr>
            <a:lvl3pPr marL="1149492" indent="0">
              <a:buNone/>
              <a:defRPr sz="3000"/>
            </a:lvl3pPr>
            <a:lvl4pPr marL="1724238" indent="0">
              <a:buNone/>
              <a:defRPr sz="2500"/>
            </a:lvl4pPr>
            <a:lvl5pPr marL="2298984" indent="0">
              <a:buNone/>
              <a:defRPr sz="2500"/>
            </a:lvl5pPr>
            <a:lvl6pPr marL="2873731" indent="0">
              <a:buNone/>
              <a:defRPr sz="2500"/>
            </a:lvl6pPr>
            <a:lvl7pPr marL="3448477" indent="0">
              <a:buNone/>
              <a:defRPr sz="2500"/>
            </a:lvl7pPr>
            <a:lvl8pPr marL="4023223" indent="0">
              <a:buNone/>
              <a:defRPr sz="2500"/>
            </a:lvl8pPr>
            <a:lvl9pPr marL="4597969" indent="0">
              <a:buNone/>
              <a:defRPr sz="2500"/>
            </a:lvl9pPr>
          </a:lstStyle>
          <a:p>
            <a:r>
              <a:rPr lang="en-US"/>
              <a:t>Click icon to add picture</a:t>
            </a:r>
            <a:endParaRPr lang="en-US" dirty="0"/>
          </a:p>
        </p:txBody>
      </p:sp>
      <p:sp>
        <p:nvSpPr>
          <p:cNvPr id="4" name="Text Placeholder 3"/>
          <p:cNvSpPr>
            <a:spLocks noGrp="1"/>
          </p:cNvSpPr>
          <p:nvPr>
            <p:ph type="body" sz="half" idx="2"/>
          </p:nvPr>
        </p:nvSpPr>
        <p:spPr>
          <a:xfrm>
            <a:off x="850286" y="2331720"/>
            <a:ext cx="3981390" cy="4319800"/>
          </a:xfrm>
        </p:spPr>
        <p:txBody>
          <a:bodyPr/>
          <a:lstStyle>
            <a:lvl1pPr marL="0" indent="0">
              <a:buNone/>
              <a:defRPr sz="2000"/>
            </a:lvl1pPr>
            <a:lvl2pPr marL="574746" indent="0">
              <a:buNone/>
              <a:defRPr sz="1800"/>
            </a:lvl2pPr>
            <a:lvl3pPr marL="1149492" indent="0">
              <a:buNone/>
              <a:defRPr sz="1500"/>
            </a:lvl3pPr>
            <a:lvl4pPr marL="1724238" indent="0">
              <a:buNone/>
              <a:defRPr sz="1300"/>
            </a:lvl4pPr>
            <a:lvl5pPr marL="2298984" indent="0">
              <a:buNone/>
              <a:defRPr sz="1300"/>
            </a:lvl5pPr>
            <a:lvl6pPr marL="2873731" indent="0">
              <a:buNone/>
              <a:defRPr sz="1300"/>
            </a:lvl6pPr>
            <a:lvl7pPr marL="3448477" indent="0">
              <a:buNone/>
              <a:defRPr sz="1300"/>
            </a:lvl7pPr>
            <a:lvl8pPr marL="4023223" indent="0">
              <a:buNone/>
              <a:defRPr sz="1300"/>
            </a:lvl8pPr>
            <a:lvl9pPr marL="4597969" indent="0">
              <a:buNone/>
              <a:defRPr sz="1300"/>
            </a:lvl9pPr>
          </a:lstStyle>
          <a:p>
            <a:pPr lvl="0"/>
            <a:r>
              <a:rPr lang="en-US"/>
              <a:t>Edit Master text styles</a:t>
            </a:r>
          </a:p>
        </p:txBody>
      </p:sp>
      <p:sp>
        <p:nvSpPr>
          <p:cNvPr id="5" name="Date Placeholder 4"/>
          <p:cNvSpPr>
            <a:spLocks noGrp="1"/>
          </p:cNvSpPr>
          <p:nvPr>
            <p:ph type="dt" sz="half" idx="10"/>
          </p:nvPr>
        </p:nvSpPr>
        <p:spPr/>
        <p:txBody>
          <a:bodyPr/>
          <a:lstStyle/>
          <a:p>
            <a:fld id="{39C8B9C1-1862-4FFC-A527-3308E549BC7F}"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EDB65-3A6F-47CA-9F8D-B49A4AB1C7B5}" type="slidenum">
              <a:rPr lang="en-US" smtClean="0"/>
              <a:t>‹#›</a:t>
            </a:fld>
            <a:endParaRPr lang="en-US"/>
          </a:p>
        </p:txBody>
      </p:sp>
    </p:spTree>
    <p:extLst>
      <p:ext uri="{BB962C8B-B14F-4D97-AF65-F5344CB8AC3E}">
        <p14:creationId xmlns:p14="http://schemas.microsoft.com/office/powerpoint/2010/main" val="149861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678" y="413810"/>
            <a:ext cx="10647045" cy="1502305"/>
          </a:xfrm>
          <a:prstGeom prst="rect">
            <a:avLst/>
          </a:prstGeom>
        </p:spPr>
        <p:txBody>
          <a:bodyPr vert="horz" lIns="114949" tIns="57475" rIns="114949" bIns="57475"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8678" y="2069042"/>
            <a:ext cx="10647045" cy="4931516"/>
          </a:xfrm>
          <a:prstGeom prst="rect">
            <a:avLst/>
          </a:prstGeom>
        </p:spPr>
        <p:txBody>
          <a:bodyPr vert="horz" lIns="114949" tIns="57475" rIns="114949" bIns="57475"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678" y="7203865"/>
            <a:ext cx="2777490" cy="413808"/>
          </a:xfrm>
          <a:prstGeom prst="rect">
            <a:avLst/>
          </a:prstGeom>
        </p:spPr>
        <p:txBody>
          <a:bodyPr vert="horz" lIns="114949" tIns="57475" rIns="114949" bIns="57475" rtlCol="0" anchor="ctr"/>
          <a:lstStyle>
            <a:lvl1pPr algn="l">
              <a:defRPr sz="1500">
                <a:solidFill>
                  <a:schemeClr val="tx1">
                    <a:tint val="75000"/>
                  </a:schemeClr>
                </a:solidFill>
              </a:defRPr>
            </a:lvl1pPr>
          </a:lstStyle>
          <a:p>
            <a:fld id="{39C8B9C1-1862-4FFC-A527-3308E549BC7F}" type="datetimeFigureOut">
              <a:rPr lang="en-US" smtClean="0"/>
              <a:t>2/23/2024</a:t>
            </a:fld>
            <a:endParaRPr lang="en-US"/>
          </a:p>
        </p:txBody>
      </p:sp>
      <p:sp>
        <p:nvSpPr>
          <p:cNvPr id="5" name="Footer Placeholder 4"/>
          <p:cNvSpPr>
            <a:spLocks noGrp="1"/>
          </p:cNvSpPr>
          <p:nvPr>
            <p:ph type="ftr" sz="quarter" idx="3"/>
          </p:nvPr>
        </p:nvSpPr>
        <p:spPr>
          <a:xfrm>
            <a:off x="4089083" y="7203865"/>
            <a:ext cx="4166235" cy="413808"/>
          </a:xfrm>
          <a:prstGeom prst="rect">
            <a:avLst/>
          </a:prstGeom>
        </p:spPr>
        <p:txBody>
          <a:bodyPr vert="horz" lIns="114949" tIns="57475" rIns="114949" bIns="57475" rtlCol="0" anchor="ctr"/>
          <a:lstStyle>
            <a:lvl1pPr algn="ctr">
              <a:defRPr sz="1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18233" y="7203865"/>
            <a:ext cx="2777490" cy="413808"/>
          </a:xfrm>
          <a:prstGeom prst="rect">
            <a:avLst/>
          </a:prstGeom>
        </p:spPr>
        <p:txBody>
          <a:bodyPr vert="horz" lIns="114949" tIns="57475" rIns="114949" bIns="57475" rtlCol="0" anchor="ctr"/>
          <a:lstStyle>
            <a:lvl1pPr algn="r">
              <a:defRPr sz="1500">
                <a:solidFill>
                  <a:schemeClr val="tx1">
                    <a:tint val="75000"/>
                  </a:schemeClr>
                </a:solidFill>
              </a:defRPr>
            </a:lvl1pPr>
          </a:lstStyle>
          <a:p>
            <a:fld id="{C01EDB65-3A6F-47CA-9F8D-B49A4AB1C7B5}" type="slidenum">
              <a:rPr lang="en-US" smtClean="0"/>
              <a:t>‹#›</a:t>
            </a:fld>
            <a:endParaRPr lang="en-US"/>
          </a:p>
        </p:txBody>
      </p:sp>
    </p:spTree>
    <p:extLst>
      <p:ext uri="{BB962C8B-B14F-4D97-AF65-F5344CB8AC3E}">
        <p14:creationId xmlns:p14="http://schemas.microsoft.com/office/powerpoint/2010/main" val="2416206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49492" rtl="0" eaLnBrk="1" latinLnBrk="0" hangingPunct="1">
        <a:lnSpc>
          <a:spcPct val="90000"/>
        </a:lnSpc>
        <a:spcBef>
          <a:spcPct val="0"/>
        </a:spcBef>
        <a:buNone/>
        <a:defRPr sz="5500" kern="1200">
          <a:solidFill>
            <a:schemeClr val="tx1"/>
          </a:solidFill>
          <a:latin typeface="+mj-lt"/>
          <a:ea typeface="+mj-ea"/>
          <a:cs typeface="+mj-cs"/>
        </a:defRPr>
      </a:lvl1pPr>
    </p:titleStyle>
    <p:bodyStyle>
      <a:lvl1pPr marL="287373" indent="-287373" algn="l" defTabSz="1149492" rtl="0" eaLnBrk="1" latinLnBrk="0" hangingPunct="1">
        <a:lnSpc>
          <a:spcPct val="90000"/>
        </a:lnSpc>
        <a:spcBef>
          <a:spcPts val="1257"/>
        </a:spcBef>
        <a:buFont typeface="Arial" panose="020B0604020202020204" pitchFamily="34" charset="0"/>
        <a:buChar char="•"/>
        <a:defRPr sz="3500" kern="1200">
          <a:solidFill>
            <a:schemeClr val="tx1"/>
          </a:solidFill>
          <a:latin typeface="+mn-lt"/>
          <a:ea typeface="+mn-ea"/>
          <a:cs typeface="+mn-cs"/>
        </a:defRPr>
      </a:lvl1pPr>
      <a:lvl2pPr marL="862119" indent="-287373" algn="l" defTabSz="1149492" rtl="0" eaLnBrk="1" latinLnBrk="0" hangingPunct="1">
        <a:lnSpc>
          <a:spcPct val="90000"/>
        </a:lnSpc>
        <a:spcBef>
          <a:spcPts val="629"/>
        </a:spcBef>
        <a:buFont typeface="Arial" panose="020B0604020202020204" pitchFamily="34" charset="0"/>
        <a:buChar char="•"/>
        <a:defRPr sz="3000" kern="1200">
          <a:solidFill>
            <a:schemeClr val="tx1"/>
          </a:solidFill>
          <a:latin typeface="+mn-lt"/>
          <a:ea typeface="+mn-ea"/>
          <a:cs typeface="+mn-cs"/>
        </a:defRPr>
      </a:lvl2pPr>
      <a:lvl3pPr marL="1436865" indent="-287373" algn="l" defTabSz="1149492" rtl="0" eaLnBrk="1" latinLnBrk="0" hangingPunct="1">
        <a:lnSpc>
          <a:spcPct val="90000"/>
        </a:lnSpc>
        <a:spcBef>
          <a:spcPts val="629"/>
        </a:spcBef>
        <a:buFont typeface="Arial" panose="020B0604020202020204" pitchFamily="34" charset="0"/>
        <a:buChar char="•"/>
        <a:defRPr sz="2500" kern="1200">
          <a:solidFill>
            <a:schemeClr val="tx1"/>
          </a:solidFill>
          <a:latin typeface="+mn-lt"/>
          <a:ea typeface="+mn-ea"/>
          <a:cs typeface="+mn-cs"/>
        </a:defRPr>
      </a:lvl3pPr>
      <a:lvl4pPr marL="2011611"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4pPr>
      <a:lvl5pPr marL="2586358"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5pPr>
      <a:lvl6pPr marL="3161104"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6pPr>
      <a:lvl7pPr marL="3735850"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7pPr>
      <a:lvl8pPr marL="4310596"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8pPr>
      <a:lvl9pPr marL="4885342" indent="-287373" algn="l" defTabSz="1149492" rtl="0" eaLnBrk="1" latinLnBrk="0" hangingPunct="1">
        <a:lnSpc>
          <a:spcPct val="90000"/>
        </a:lnSpc>
        <a:spcBef>
          <a:spcPts val="629"/>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49492" rtl="0" eaLnBrk="1" latinLnBrk="0" hangingPunct="1">
        <a:defRPr sz="2300" kern="1200">
          <a:solidFill>
            <a:schemeClr val="tx1"/>
          </a:solidFill>
          <a:latin typeface="+mn-lt"/>
          <a:ea typeface="+mn-ea"/>
          <a:cs typeface="+mn-cs"/>
        </a:defRPr>
      </a:lvl1pPr>
      <a:lvl2pPr marL="574746" algn="l" defTabSz="1149492" rtl="0" eaLnBrk="1" latinLnBrk="0" hangingPunct="1">
        <a:defRPr sz="2300" kern="1200">
          <a:solidFill>
            <a:schemeClr val="tx1"/>
          </a:solidFill>
          <a:latin typeface="+mn-lt"/>
          <a:ea typeface="+mn-ea"/>
          <a:cs typeface="+mn-cs"/>
        </a:defRPr>
      </a:lvl2pPr>
      <a:lvl3pPr marL="1149492" algn="l" defTabSz="1149492" rtl="0" eaLnBrk="1" latinLnBrk="0" hangingPunct="1">
        <a:defRPr sz="2300" kern="1200">
          <a:solidFill>
            <a:schemeClr val="tx1"/>
          </a:solidFill>
          <a:latin typeface="+mn-lt"/>
          <a:ea typeface="+mn-ea"/>
          <a:cs typeface="+mn-cs"/>
        </a:defRPr>
      </a:lvl3pPr>
      <a:lvl4pPr marL="1724238" algn="l" defTabSz="1149492" rtl="0" eaLnBrk="1" latinLnBrk="0" hangingPunct="1">
        <a:defRPr sz="2300" kern="1200">
          <a:solidFill>
            <a:schemeClr val="tx1"/>
          </a:solidFill>
          <a:latin typeface="+mn-lt"/>
          <a:ea typeface="+mn-ea"/>
          <a:cs typeface="+mn-cs"/>
        </a:defRPr>
      </a:lvl4pPr>
      <a:lvl5pPr marL="2298984" algn="l" defTabSz="1149492" rtl="0" eaLnBrk="1" latinLnBrk="0" hangingPunct="1">
        <a:defRPr sz="2300" kern="1200">
          <a:solidFill>
            <a:schemeClr val="tx1"/>
          </a:solidFill>
          <a:latin typeface="+mn-lt"/>
          <a:ea typeface="+mn-ea"/>
          <a:cs typeface="+mn-cs"/>
        </a:defRPr>
      </a:lvl5pPr>
      <a:lvl6pPr marL="2873731" algn="l" defTabSz="1149492" rtl="0" eaLnBrk="1" latinLnBrk="0" hangingPunct="1">
        <a:defRPr sz="2300" kern="1200">
          <a:solidFill>
            <a:schemeClr val="tx1"/>
          </a:solidFill>
          <a:latin typeface="+mn-lt"/>
          <a:ea typeface="+mn-ea"/>
          <a:cs typeface="+mn-cs"/>
        </a:defRPr>
      </a:lvl6pPr>
      <a:lvl7pPr marL="3448477" algn="l" defTabSz="1149492" rtl="0" eaLnBrk="1" latinLnBrk="0" hangingPunct="1">
        <a:defRPr sz="2300" kern="1200">
          <a:solidFill>
            <a:schemeClr val="tx1"/>
          </a:solidFill>
          <a:latin typeface="+mn-lt"/>
          <a:ea typeface="+mn-ea"/>
          <a:cs typeface="+mn-cs"/>
        </a:defRPr>
      </a:lvl7pPr>
      <a:lvl8pPr marL="4023223" algn="l" defTabSz="1149492" rtl="0" eaLnBrk="1" latinLnBrk="0" hangingPunct="1">
        <a:defRPr sz="2300" kern="1200">
          <a:solidFill>
            <a:schemeClr val="tx1"/>
          </a:solidFill>
          <a:latin typeface="+mn-lt"/>
          <a:ea typeface="+mn-ea"/>
          <a:cs typeface="+mn-cs"/>
        </a:defRPr>
      </a:lvl8pPr>
      <a:lvl9pPr marL="4597969" algn="l" defTabSz="114949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16923"/>
          <a:stretch/>
        </p:blipFill>
        <p:spPr>
          <a:xfrm>
            <a:off x="0" y="0"/>
            <a:ext cx="12344400" cy="7772400"/>
          </a:xfrm>
          <a:prstGeom prst="rect">
            <a:avLst/>
          </a:prstGeom>
        </p:spPr>
      </p:pic>
      <p:sp>
        <p:nvSpPr>
          <p:cNvPr id="6" name="Rectangle 5"/>
          <p:cNvSpPr/>
          <p:nvPr/>
        </p:nvSpPr>
        <p:spPr>
          <a:xfrm>
            <a:off x="661488" y="2277298"/>
            <a:ext cx="11021424" cy="2287656"/>
          </a:xfrm>
          <a:prstGeom prst="rect">
            <a:avLst/>
          </a:prstGeom>
          <a:noFill/>
        </p:spPr>
        <p:txBody>
          <a:bodyPr wrap="square" lIns="86212" tIns="43106" rIns="86212" bIns="43106">
            <a:spAutoFit/>
          </a:bodyPr>
          <a:lstStyle/>
          <a:p>
            <a:pPr algn="ctr"/>
            <a:r>
              <a:rPr lang="en-US" sz="75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Bài 1</a:t>
            </a:r>
          </a:p>
          <a:p>
            <a:pPr algn="ctr"/>
            <a:r>
              <a:rPr lang="en-US" sz="6800" b="1">
                <a:ln w="9525">
                  <a:solidFill>
                    <a:schemeClr val="bg1"/>
                  </a:solidFill>
                  <a:prstDash val="solid"/>
                </a:ln>
                <a:solidFill>
                  <a:srgbClr val="0000FF"/>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KIẾN VÀ CHIM BỒ CÂU</a:t>
            </a:r>
          </a:p>
        </p:txBody>
      </p:sp>
    </p:spTree>
    <p:extLst>
      <p:ext uri="{BB962C8B-B14F-4D97-AF65-F5344CB8AC3E}">
        <p14:creationId xmlns:p14="http://schemas.microsoft.com/office/powerpoint/2010/main" val="262778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0" y="1205724"/>
            <a:ext cx="3568182" cy="731626"/>
          </a:xfrm>
          <a:prstGeom prst="rect">
            <a:avLst/>
          </a:prstGeom>
        </p:spPr>
        <p:txBody>
          <a:bodyPr wrap="square" lIns="114949" tIns="57475" rIns="114949" bIns="57475">
            <a:spAutoFit/>
          </a:bodyPr>
          <a:lstStyle/>
          <a:p>
            <a:pPr algn="ctr"/>
            <a:r>
              <a:rPr lang="en-US" altLang="zh-CN" sz="40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rPr>
              <a:t>vùng vẫy:</a:t>
            </a:r>
            <a:endParaRPr lang="zh-CN" altLang="en-US" sz="4000" b="1"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3" name="矩形 8"/>
          <p:cNvSpPr/>
          <p:nvPr/>
        </p:nvSpPr>
        <p:spPr>
          <a:xfrm>
            <a:off x="3092649" y="1288768"/>
            <a:ext cx="8081604" cy="1193291"/>
          </a:xfrm>
          <a:prstGeom prst="rect">
            <a:avLst/>
          </a:prstGeom>
        </p:spPr>
        <p:txBody>
          <a:bodyPr wrap="square" lIns="114949" tIns="57475" rIns="114949" bIns="57475">
            <a:spAutoFit/>
          </a:bodyPr>
          <a:lstStyle/>
          <a:p>
            <a:pPr algn="just"/>
            <a:r>
              <a:rPr lang="en-US" altLang="zh-CN" sz="3500" b="1">
                <a:latin typeface="UVnAvant-Narrow" panose="020B0500000000000000" pitchFamily="34" charset="0"/>
                <a:ea typeface="UVnAvant-Narrow" panose="020B0500000000000000" pitchFamily="34" charset="0"/>
                <a:cs typeface="UVnAvant-Narrow" panose="020B0500000000000000" pitchFamily="34" charset="0"/>
                <a:sym typeface="+mn-lt"/>
              </a:rPr>
              <a:t>Hoạt động liên tiếp để thoát khỏi một tình trạng nào đó.</a:t>
            </a:r>
            <a:endParaRPr lang="zh-CN" altLang="en-US" sz="3500" b="1" dirty="0">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4" name="矩形 8"/>
          <p:cNvSpPr/>
          <p:nvPr/>
        </p:nvSpPr>
        <p:spPr>
          <a:xfrm>
            <a:off x="-1" y="2426572"/>
            <a:ext cx="3568182" cy="731626"/>
          </a:xfrm>
          <a:prstGeom prst="rect">
            <a:avLst/>
          </a:prstGeom>
        </p:spPr>
        <p:txBody>
          <a:bodyPr wrap="square" lIns="114949" tIns="57475" rIns="114949" bIns="57475">
            <a:spAutoFit/>
          </a:bodyPr>
          <a:lstStyle/>
          <a:p>
            <a:pPr algn="ctr"/>
            <a:r>
              <a:rPr lang="en-US" altLang="zh-CN" sz="40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rPr>
              <a:t>nhanh trí:</a:t>
            </a:r>
            <a:endParaRPr lang="zh-CN" altLang="en-US" sz="4000" b="1"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5" name="矩形 8"/>
          <p:cNvSpPr/>
          <p:nvPr/>
        </p:nvSpPr>
        <p:spPr>
          <a:xfrm>
            <a:off x="3079789" y="2498820"/>
            <a:ext cx="8081604" cy="654682"/>
          </a:xfrm>
          <a:prstGeom prst="rect">
            <a:avLst/>
          </a:prstGeom>
        </p:spPr>
        <p:txBody>
          <a:bodyPr wrap="square" lIns="114949" tIns="57475" rIns="114949" bIns="57475">
            <a:spAutoFit/>
          </a:bodyPr>
          <a:lstStyle/>
          <a:p>
            <a:pPr algn="just"/>
            <a:r>
              <a:rPr lang="en-US" altLang="zh-CN" sz="3500" b="1">
                <a:latin typeface="UVnAvant-Narrow" panose="020B0500000000000000" pitchFamily="34" charset="0"/>
                <a:ea typeface="UVnAvant-Narrow" panose="020B0500000000000000" pitchFamily="34" charset="0"/>
                <a:cs typeface="UVnAvant-Narrow" panose="020B0500000000000000" pitchFamily="34" charset="0"/>
                <a:sym typeface="+mn-lt"/>
              </a:rPr>
              <a:t>Suy nghĩ nhanh, ứng phó nhanh.</a:t>
            </a:r>
            <a:endParaRPr lang="zh-CN" altLang="en-US" sz="3500" b="1" dirty="0">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6" name="矩形 8"/>
          <p:cNvSpPr/>
          <p:nvPr/>
        </p:nvSpPr>
        <p:spPr>
          <a:xfrm>
            <a:off x="12859" y="3227347"/>
            <a:ext cx="3568182" cy="731626"/>
          </a:xfrm>
          <a:prstGeom prst="rect">
            <a:avLst/>
          </a:prstGeom>
        </p:spPr>
        <p:txBody>
          <a:bodyPr wrap="square" lIns="114949" tIns="57475" rIns="114949" bIns="57475">
            <a:spAutoFit/>
          </a:bodyPr>
          <a:lstStyle/>
          <a:p>
            <a:pPr algn="ctr"/>
            <a:r>
              <a:rPr lang="en-US" altLang="zh-CN" sz="4000" b="1">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rPr>
              <a:t>thợ săn:</a:t>
            </a:r>
            <a:endParaRPr lang="zh-CN" altLang="en-US" sz="4000" b="1"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7" name="矩形 8"/>
          <p:cNvSpPr/>
          <p:nvPr/>
        </p:nvSpPr>
        <p:spPr>
          <a:xfrm>
            <a:off x="3092649" y="3299596"/>
            <a:ext cx="8081604" cy="1193291"/>
          </a:xfrm>
          <a:prstGeom prst="rect">
            <a:avLst/>
          </a:prstGeom>
        </p:spPr>
        <p:txBody>
          <a:bodyPr wrap="square" lIns="114949" tIns="57475" rIns="114949" bIns="57475">
            <a:spAutoFit/>
          </a:bodyPr>
          <a:lstStyle/>
          <a:p>
            <a:pPr algn="just"/>
            <a:r>
              <a:rPr lang="en-US" altLang="zh-CN" sz="3500" b="1">
                <a:latin typeface="UVnAvant-Narrow" panose="020B0500000000000000" pitchFamily="34" charset="0"/>
                <a:ea typeface="UVnAvant-Narrow" panose="020B0500000000000000" pitchFamily="34" charset="0"/>
                <a:cs typeface="UVnAvant-Narrow" panose="020B0500000000000000" pitchFamily="34" charset="0"/>
                <a:sym typeface="+mn-lt"/>
              </a:rPr>
              <a:t>Người chuyên làm nghề săn bắn thú rừng và chim.</a:t>
            </a:r>
            <a:endParaRPr lang="zh-CN" altLang="en-US" sz="3500" b="1" dirty="0">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Tree>
    <p:extLst>
      <p:ext uri="{BB962C8B-B14F-4D97-AF65-F5344CB8AC3E}">
        <p14:creationId xmlns:p14="http://schemas.microsoft.com/office/powerpoint/2010/main" val="653849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9"/>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hông có mô tả."/>
          <p:cNvPicPr>
            <a:picLocks noChangeAspect="1" noChangeArrowheads="1"/>
          </p:cNvPicPr>
          <p:nvPr/>
        </p:nvPicPr>
        <p:blipFill rotWithShape="1">
          <a:blip r:embed="rId2">
            <a:extLst>
              <a:ext uri="{28A0092B-C50C-407E-A947-70E740481C1C}">
                <a14:useLocalDpi xmlns:a14="http://schemas.microsoft.com/office/drawing/2010/main" val="0"/>
              </a:ext>
            </a:extLst>
          </a:blip>
          <a:srcRect t="29757" b="41037"/>
          <a:stretch/>
        </p:blipFill>
        <p:spPr bwMode="auto">
          <a:xfrm>
            <a:off x="0" y="0"/>
            <a:ext cx="12344400" cy="777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75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8DBFB3-605F-4BA3-B41E-F0BBACC40926}"/>
              </a:ext>
            </a:extLst>
          </p:cNvPr>
          <p:cNvSpPr>
            <a:spLocks noGrp="1"/>
          </p:cNvSpPr>
          <p:nvPr>
            <p:ph idx="1"/>
          </p:nvPr>
        </p:nvSpPr>
        <p:spPr>
          <a:xfrm>
            <a:off x="581978" y="375379"/>
            <a:ext cx="10647045" cy="5936105"/>
          </a:xfrm>
        </p:spPr>
        <p:txBody>
          <a:bodyPr>
            <a:noAutofit/>
          </a:bodyPr>
          <a:lstStyle/>
          <a:p>
            <a:pPr marL="0" indent="0" algn="ctr">
              <a:buNone/>
            </a:pPr>
            <a:r>
              <a:rPr lang="en-US" sz="2400" b="1" dirty="0" err="1">
                <a:latin typeface="Tahoma" panose="020B0604030504040204" pitchFamily="34" charset="0"/>
                <a:ea typeface="Tahoma" panose="020B0604030504040204" pitchFamily="34" charset="0"/>
                <a:cs typeface="Tahoma" panose="020B0604030504040204" pitchFamily="34" charset="0"/>
              </a:rPr>
              <a:t>Kiến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và</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chim</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bồ</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câu</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vi-VN" sz="2400" b="1" dirty="0">
                <a:latin typeface="Tahoma" panose="020B0604030504040204" pitchFamily="34" charset="0"/>
                <a:ea typeface="Tahoma" panose="020B0604030504040204" pitchFamily="34" charset="0"/>
                <a:cs typeface="Tahoma" panose="020B0604030504040204" pitchFamily="34" charset="0"/>
              </a:rPr>
              <a:t>Một con kiến không may bị rơi xuống nước. Nó vùng vẫy và la lên:</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 Cứu tôi với, cứu tôi với!</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Nghe tiếng kêu cứu của kiến, bồ câu nhanh trí nhặt một chiếc lá thả xuống nước. Kiến bám vào chiếc lá và leo lên được bờ.</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Một hôm, kiến thấy người thợ săn đang ngắm bắn bồ câu. Ngay lập tức, nó bò đến, cắn vào chân anh ta. Người thợ săn giật mình. Bồ câu thấy động liền bay đi.</a:t>
            </a:r>
          </a:p>
          <a:p>
            <a:pPr marL="0" indent="0" algn="just">
              <a:buNone/>
            </a:pPr>
            <a:r>
              <a:rPr lang="vi-VN" sz="2400" b="1" dirty="0">
                <a:latin typeface="Tahoma" panose="020B0604030504040204" pitchFamily="34" charset="0"/>
                <a:ea typeface="Tahoma" panose="020B0604030504040204" pitchFamily="34" charset="0"/>
                <a:cs typeface="Tahoma" panose="020B0604030504040204" pitchFamily="34" charset="0"/>
              </a:rPr>
              <a:t>    Bồ câu tìm đến chỗ kiến, cảm động nói:</a:t>
            </a:r>
            <a:r>
              <a:rPr lang="en-US" sz="2400" b="1" dirty="0">
                <a:latin typeface="Tahoma" panose="020B0604030504040204" pitchFamily="34" charset="0"/>
                <a:ea typeface="Tahoma" panose="020B0604030504040204" pitchFamily="34" charset="0"/>
                <a:cs typeface="Tahoma" panose="020B0604030504040204" pitchFamily="34" charset="0"/>
              </a:rPr>
              <a:t>     </a:t>
            </a:r>
            <a:endParaRPr lang="vi-VN" sz="2400" b="1"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vi-VN" sz="2400" b="1" dirty="0">
                <a:latin typeface="Tahoma" panose="020B0604030504040204" pitchFamily="34" charset="0"/>
                <a:ea typeface="Tahoma" panose="020B0604030504040204" pitchFamily="34" charset="0"/>
                <a:cs typeface="Tahoma" panose="020B0604030504040204" pitchFamily="34" charset="0"/>
              </a:rPr>
              <a:t>   - Cảm ơn cậu đã cứu tớ.</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Kiến đáp:</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 Cậu cũng giúp tớ thoát chết mà.</a:t>
            </a:r>
          </a:p>
          <a:p>
            <a:pPr marL="0" indent="0" algn="just">
              <a:buNone/>
            </a:pPr>
            <a:r>
              <a:rPr lang="en-US" sz="2400" b="1" dirty="0">
                <a:latin typeface="Tahoma" panose="020B0604030504040204" pitchFamily="34" charset="0"/>
                <a:ea typeface="Tahoma" panose="020B0604030504040204" pitchFamily="34" charset="0"/>
                <a:cs typeface="Tahoma" panose="020B0604030504040204" pitchFamily="34" charset="0"/>
              </a:rPr>
              <a:t>      </a:t>
            </a:r>
            <a:r>
              <a:rPr lang="vi-VN" sz="2400" b="1" dirty="0">
                <a:latin typeface="Tahoma" panose="020B0604030504040204" pitchFamily="34" charset="0"/>
                <a:ea typeface="Tahoma" panose="020B0604030504040204" pitchFamily="34" charset="0"/>
                <a:cs typeface="Tahoma" panose="020B0604030504040204" pitchFamily="34" charset="0"/>
              </a:rPr>
              <a:t>Cả hai đều rất vui vì đã giúp nhau.</a:t>
            </a:r>
          </a:p>
          <a:p>
            <a:pPr marL="0" indent="0" algn="just">
              <a:buNone/>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4365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461030-6FC4-46D7-B87E-7F061CF3AEBC}"/>
              </a:ext>
            </a:extLst>
          </p:cNvPr>
          <p:cNvSpPr>
            <a:spLocks noGrp="1"/>
          </p:cNvSpPr>
          <p:nvPr>
            <p:ph type="title"/>
          </p:nvPr>
        </p:nvSpPr>
        <p:spPr>
          <a:xfrm>
            <a:off x="848678" y="194870"/>
            <a:ext cx="10647045" cy="1169235"/>
          </a:xfrm>
        </p:spPr>
        <p:txBody>
          <a:bodyPr>
            <a:normAutofit fontScale="90000"/>
          </a:bodyPr>
          <a:lstStyle/>
          <a:p>
            <a:r>
              <a:rPr lang="vi-VN" altLang="zh-CN" sz="6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             </a:t>
            </a:r>
            <a:r>
              <a:rPr lang="en-US" altLang="zh-CN" sz="6000" b="1" dirty="0" err="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Kiến</a:t>
            </a:r>
            <a:r>
              <a:rPr lang="en-US" altLang="zh-CN" sz="6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 </a:t>
            </a:r>
            <a:r>
              <a:rPr lang="en-US" altLang="zh-CN" sz="6000" b="1" dirty="0" err="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và</a:t>
            </a:r>
            <a:r>
              <a:rPr lang="en-US" altLang="zh-CN" sz="6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 </a:t>
            </a:r>
            <a:r>
              <a:rPr lang="en-US" altLang="zh-CN" sz="6000" b="1" dirty="0" err="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chim</a:t>
            </a:r>
            <a:r>
              <a:rPr lang="en-US" altLang="zh-CN" sz="6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 </a:t>
            </a:r>
            <a:r>
              <a:rPr lang="en-US" altLang="zh-CN" sz="6000" b="1" dirty="0" err="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bồ</a:t>
            </a:r>
            <a:r>
              <a:rPr lang="en-US" altLang="zh-CN" sz="6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 </a:t>
            </a:r>
            <a:r>
              <a:rPr lang="en-US" altLang="zh-CN" sz="6000" b="1" dirty="0" err="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câu</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34EA2DFF-0588-49E3-9AC1-0D548FD4A11B}"/>
              </a:ext>
            </a:extLst>
          </p:cNvPr>
          <p:cNvSpPr>
            <a:spLocks noGrp="1"/>
          </p:cNvSpPr>
          <p:nvPr>
            <p:ph idx="1"/>
          </p:nvPr>
        </p:nvSpPr>
        <p:spPr>
          <a:xfrm>
            <a:off x="848678" y="914811"/>
            <a:ext cx="10647045" cy="6790130"/>
          </a:xfrm>
        </p:spPr>
        <p:txBody>
          <a:bodyPr>
            <a:normAutofit fontScale="25000" lnSpcReduction="20000"/>
          </a:bodyPr>
          <a:lstStyle/>
          <a:p>
            <a:pPr algn="just">
              <a:lnSpc>
                <a:spcPct val="120000"/>
              </a:lnSpc>
              <a:spcBef>
                <a:spcPts val="0"/>
              </a:spcBef>
            </a:pPr>
            <a:r>
              <a:rPr lang="en-US" sz="3600" b="1" dirty="0">
                <a:latin typeface="Tahoma" panose="020B0604030504040204" pitchFamily="34" charset="0"/>
                <a:ea typeface="Tahoma" panose="020B0604030504040204" pitchFamily="34" charset="0"/>
                <a:cs typeface="Tahoma" panose="020B0604030504040204" pitchFamily="34" charset="0"/>
                <a:sym typeface="+mn-lt"/>
              </a:rPr>
              <a:t> </a:t>
            </a:r>
            <a:r>
              <a:rPr lang="vi-VN" sz="11200" b="1" dirty="0">
                <a:latin typeface="Tahoma" panose="020B0604030504040204" pitchFamily="34" charset="0"/>
                <a:ea typeface="Tahoma" panose="020B0604030504040204" pitchFamily="34" charset="0"/>
                <a:cs typeface="Tahoma" panose="020B0604030504040204" pitchFamily="34" charset="0"/>
              </a:rPr>
              <a:t>Một con kiến không may bị rơi xuống nước. Nó vùng vẫy và la lên:</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 Cứu tôi với, cứu tôi với!</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Nghe tiếng kêu cứu của kiến, bồ câu nhanh trí nhặt một chiếc lá thả xuống nước. Kiến bám vào chiếc lá và leo lên được bờ.</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Một hôm, kiến thấy người thợ săn đang ngắm bắn bồ câu. Ngay lập tức, nó bò đến, cắn vào chân anh ta. Người thợ săn giật mình. Bồ câu thấy động liền bay đi.</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Bồ câu tìm đến chỗ kiến, cảm động nói:</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 Cảm ơn cậu đã cứu tớ.</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Kiến đáp:</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 Cậu cũng giúp tớ thoát chết mà.</a:t>
            </a:r>
          </a:p>
          <a:p>
            <a:pPr marL="0" indent="0" algn="just">
              <a:lnSpc>
                <a:spcPct val="120000"/>
              </a:lnSpc>
              <a:spcBef>
                <a:spcPts val="0"/>
              </a:spcBef>
              <a:buNone/>
            </a:pPr>
            <a:r>
              <a:rPr lang="en-US" sz="11200" b="1" dirty="0">
                <a:latin typeface="Tahoma" panose="020B0604030504040204" pitchFamily="34" charset="0"/>
                <a:ea typeface="Tahoma" panose="020B0604030504040204" pitchFamily="34" charset="0"/>
                <a:cs typeface="Tahoma" panose="020B0604030504040204" pitchFamily="34" charset="0"/>
              </a:rPr>
              <a:t>      </a:t>
            </a:r>
            <a:r>
              <a:rPr lang="vi-VN" sz="11200" b="1" dirty="0">
                <a:latin typeface="Tahoma" panose="020B0604030504040204" pitchFamily="34" charset="0"/>
                <a:ea typeface="Tahoma" panose="020B0604030504040204" pitchFamily="34" charset="0"/>
                <a:cs typeface="Tahoma" panose="020B0604030504040204" pitchFamily="34" charset="0"/>
              </a:rPr>
              <a:t>Cả hai đều rất vui vì đã giúp nhau.</a:t>
            </a:r>
          </a:p>
          <a:p>
            <a:pPr marL="0" indent="0" algn="ctr">
              <a:buNone/>
            </a:pPr>
            <a:r>
              <a:rPr lang="vi-VN" sz="1280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12800" dirty="0">
                <a:solidFill>
                  <a:srgbClr val="0000FF"/>
                </a:solidFill>
                <a:latin typeface="Tahoma" panose="020B0604030504040204" pitchFamily="34" charset="0"/>
                <a:ea typeface="Tahoma" panose="020B0604030504040204" pitchFamily="34" charset="0"/>
                <a:cs typeface="Tahoma" panose="020B0604030504040204" pitchFamily="34" charset="0"/>
              </a:rPr>
              <a:t>(</a:t>
            </a:r>
            <a:r>
              <a:rPr lang="en-US" sz="12800" i="1" dirty="0">
                <a:solidFill>
                  <a:srgbClr val="0000FF"/>
                </a:solidFill>
                <a:latin typeface="Tahoma" panose="020B0604030504040204" pitchFamily="34" charset="0"/>
                <a:ea typeface="Tahoma" panose="020B0604030504040204" pitchFamily="34" charset="0"/>
                <a:cs typeface="Tahoma" panose="020B0604030504040204" pitchFamily="34" charset="0"/>
              </a:rPr>
              <a:t>Theo </a:t>
            </a:r>
            <a:r>
              <a:rPr lang="en-US" sz="12800" dirty="0">
                <a:solidFill>
                  <a:srgbClr val="0000FF"/>
                </a:solidFill>
                <a:latin typeface="Tahoma" panose="020B0604030504040204" pitchFamily="34" charset="0"/>
                <a:ea typeface="Tahoma" panose="020B0604030504040204" pitchFamily="34" charset="0"/>
                <a:cs typeface="Tahoma" panose="020B0604030504040204" pitchFamily="34" charset="0"/>
              </a:rPr>
              <a:t>Ê-</a:t>
            </a:r>
            <a:r>
              <a:rPr lang="en-US" sz="12800" dirty="0" err="1">
                <a:solidFill>
                  <a:srgbClr val="0000FF"/>
                </a:solidFill>
                <a:latin typeface="Tahoma" panose="020B0604030504040204" pitchFamily="34" charset="0"/>
                <a:ea typeface="Tahoma" panose="020B0604030504040204" pitchFamily="34" charset="0"/>
                <a:cs typeface="Tahoma" panose="020B0604030504040204" pitchFamily="34" charset="0"/>
              </a:rPr>
              <a:t>dốp</a:t>
            </a:r>
            <a:r>
              <a:rPr lang="en-US" sz="12800" dirty="0">
                <a:solidFill>
                  <a:srgbClr val="0000FF"/>
                </a:solidFill>
                <a:latin typeface="Tahoma" panose="020B0604030504040204" pitchFamily="34" charset="0"/>
                <a:ea typeface="Tahoma" panose="020B0604030504040204" pitchFamily="34" charset="0"/>
                <a:cs typeface="Tahoma" panose="020B0604030504040204" pitchFamily="34" charset="0"/>
              </a:rPr>
              <a:t>)</a:t>
            </a:r>
            <a:endParaRPr lang="zh-CN" altLang="en-US" sz="12800" b="1" dirty="0">
              <a:solidFill>
                <a:srgbClr val="0000FF"/>
              </a:solidFill>
              <a:latin typeface="Tahoma" panose="020B0604030504040204" pitchFamily="34" charset="0"/>
              <a:ea typeface="UVnAvant-Narrow" panose="020B0500000000000000" pitchFamily="34" charset="0"/>
              <a:cs typeface="Tahoma" panose="020B0604030504040204" pitchFamily="34" charset="0"/>
              <a:sym typeface="+mn-lt"/>
            </a:endParaRPr>
          </a:p>
        </p:txBody>
      </p:sp>
      <p:cxnSp>
        <p:nvCxnSpPr>
          <p:cNvPr id="5" name="Straight Connector 4">
            <a:extLst>
              <a:ext uri="{FF2B5EF4-FFF2-40B4-BE49-F238E27FC236}">
                <a16:creationId xmlns="" xmlns:a16="http://schemas.microsoft.com/office/drawing/2014/main" id="{ACF8AC16-7FE4-4D7A-B5DA-0A3C20C82A30}"/>
              </a:ext>
            </a:extLst>
          </p:cNvPr>
          <p:cNvCxnSpPr/>
          <p:nvPr/>
        </p:nvCxnSpPr>
        <p:spPr>
          <a:xfrm flipH="1">
            <a:off x="3365500" y="3028950"/>
            <a:ext cx="266700" cy="54610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a:extLst>
              <a:ext uri="{FF2B5EF4-FFF2-40B4-BE49-F238E27FC236}">
                <a16:creationId xmlns="" xmlns:a16="http://schemas.microsoft.com/office/drawing/2014/main" id="{A8D5088F-58A4-43EF-8DC6-0DF3E2E18404}"/>
              </a:ext>
            </a:extLst>
          </p:cNvPr>
          <p:cNvCxnSpPr/>
          <p:nvPr/>
        </p:nvCxnSpPr>
        <p:spPr>
          <a:xfrm flipH="1">
            <a:off x="9525000" y="4309876"/>
            <a:ext cx="266700" cy="54610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45265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B7F6086-6A98-4159-923E-6CD87BA5202A}"/>
              </a:ext>
            </a:extLst>
          </p:cNvPr>
          <p:cNvSpPr/>
          <p:nvPr/>
        </p:nvSpPr>
        <p:spPr>
          <a:xfrm>
            <a:off x="672347" y="1428698"/>
            <a:ext cx="2850952" cy="602547"/>
          </a:xfrm>
          <a:prstGeom prst="rect">
            <a:avLst/>
          </a:prstGeom>
          <a:solidFill>
            <a:srgbClr val="00C0F6"/>
          </a:solidFill>
        </p:spPr>
        <p:txBody>
          <a:bodyPr wrap="square" lIns="93799" tIns="46900" rIns="93799" bIns="46900">
            <a:spAutoFit/>
          </a:bodyPr>
          <a:lstStyle/>
          <a:p>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Đọc</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từ</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khó</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Rectangle 2">
            <a:extLst>
              <a:ext uri="{FF2B5EF4-FFF2-40B4-BE49-F238E27FC236}">
                <a16:creationId xmlns="" xmlns:a16="http://schemas.microsoft.com/office/drawing/2014/main" id="{5080F3AB-5248-4409-AD85-A7B02415419A}"/>
              </a:ext>
            </a:extLst>
          </p:cNvPr>
          <p:cNvSpPr/>
          <p:nvPr/>
        </p:nvSpPr>
        <p:spPr>
          <a:xfrm>
            <a:off x="744802" y="2181902"/>
            <a:ext cx="11001172" cy="633325"/>
          </a:xfrm>
          <a:prstGeom prst="rect">
            <a:avLst/>
          </a:prstGeom>
        </p:spPr>
        <p:txBody>
          <a:bodyPr wrap="square" lIns="93799" tIns="46900" rIns="93799" bIns="46900">
            <a:spAutoFit/>
          </a:bodyPr>
          <a:lstStyle/>
          <a:p>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vi-VN" sz="3500">
                <a:latin typeface="UVnAvant-Narrow" panose="020B0500000000000000" pitchFamily="34" charset="0"/>
                <a:ea typeface="UVnAvant-Narrow" panose="020B0500000000000000" pitchFamily="34" charset="0"/>
                <a:cs typeface="UVnAvant-Narrow" panose="020B0500000000000000" pitchFamily="34" charset="0"/>
              </a:rPr>
              <a:t>vùng vẫy, nhanh trí, thợ săn</a:t>
            </a:r>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spTree>
    <p:extLst>
      <p:ext uri="{BB962C8B-B14F-4D97-AF65-F5344CB8AC3E}">
        <p14:creationId xmlns:p14="http://schemas.microsoft.com/office/powerpoint/2010/main" val="282237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 fill="hold"/>
                                        <p:tgtEl>
                                          <p:spTgt spid="3"/>
                                        </p:tgtEl>
                                        <p:attrNameLst>
                                          <p:attrName>ppt_x</p:attrName>
                                        </p:attrNameLst>
                                      </p:cBhvr>
                                      <p:tavLst>
                                        <p:tav tm="0">
                                          <p:val>
                                            <p:strVal val="#ppt_x"/>
                                          </p:val>
                                        </p:tav>
                                        <p:tav tm="100000">
                                          <p:val>
                                            <p:strVal val="#ppt_x"/>
                                          </p:val>
                                        </p:tav>
                                      </p:tavLst>
                                    </p:anim>
                                    <p:anim calcmode="lin" valueType="num">
                                      <p:cBhvr additive="base">
                                        <p:cTn id="8" dur="1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 fill="hold"/>
                                        <p:tgtEl>
                                          <p:spTgt spid="2"/>
                                        </p:tgtEl>
                                        <p:attrNameLst>
                                          <p:attrName>ppt_x</p:attrName>
                                        </p:attrNameLst>
                                      </p:cBhvr>
                                      <p:tavLst>
                                        <p:tav tm="0">
                                          <p:val>
                                            <p:strVal val="#ppt_x"/>
                                          </p:val>
                                        </p:tav>
                                        <p:tav tm="100000">
                                          <p:val>
                                            <p:strVal val="#ppt_x"/>
                                          </p:val>
                                        </p:tav>
                                      </p:tavLst>
                                    </p:anim>
                                    <p:anim calcmode="lin" valueType="num">
                                      <p:cBhvr additive="base">
                                        <p:cTn id="14" dur="1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6F8C6F7-2230-4996-B182-71DFC6DFBB99}"/>
              </a:ext>
            </a:extLst>
          </p:cNvPr>
          <p:cNvSpPr/>
          <p:nvPr/>
        </p:nvSpPr>
        <p:spPr>
          <a:xfrm>
            <a:off x="346182" y="1417213"/>
            <a:ext cx="3382857" cy="602547"/>
          </a:xfrm>
          <a:prstGeom prst="rect">
            <a:avLst/>
          </a:prstGeom>
          <a:solidFill>
            <a:srgbClr val="00C0F6"/>
          </a:solidFill>
        </p:spPr>
        <p:txBody>
          <a:bodyPr wrap="square" lIns="93799" tIns="46900" rIns="93799" bIns="46900">
            <a:spAutoFit/>
          </a:bodyPr>
          <a:lstStyle/>
          <a:p>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Đọc</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câu</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 </a:t>
            </a:r>
            <a:r>
              <a:rPr lang="en-US" sz="3300" b="1" dirty="0" err="1">
                <a:latin typeface="UVnAvant-Narrow" panose="020B0500000000000000" pitchFamily="34" charset="0"/>
                <a:ea typeface="UVnAvant-Narrow" panose="020B0500000000000000" pitchFamily="34" charset="0"/>
                <a:cs typeface="UVnAvant-Narrow" panose="020B0500000000000000" pitchFamily="34" charset="0"/>
              </a:rPr>
              <a:t>dài</a:t>
            </a:r>
            <a:r>
              <a:rPr lang="en-US" sz="3300" b="1" dirty="0">
                <a:latin typeface="UVnAvant-Narrow" panose="020B0500000000000000" pitchFamily="34" charset="0"/>
                <a:ea typeface="UVnAvant-Narrow" panose="020B0500000000000000" pitchFamily="34" charset="0"/>
                <a:cs typeface="UVnAvant-Narrow" panose="020B0500000000000000" pitchFamily="34" charset="0"/>
              </a:rPr>
              <a:t>:</a:t>
            </a:r>
            <a:endParaRPr lang="en-US" sz="3300" dirty="0">
              <a:latin typeface="UVnAvant-Narrow" panose="020B0500000000000000" pitchFamily="34" charset="0"/>
              <a:ea typeface="UVnAvant-Narrow" panose="020B0500000000000000" pitchFamily="34" charset="0"/>
              <a:cs typeface="UVnAvant-Narrow" panose="020B0500000000000000" pitchFamily="34" charset="0"/>
            </a:endParaRPr>
          </a:p>
        </p:txBody>
      </p:sp>
      <p:sp>
        <p:nvSpPr>
          <p:cNvPr id="3" name="TextBox 2">
            <a:extLst>
              <a:ext uri="{FF2B5EF4-FFF2-40B4-BE49-F238E27FC236}">
                <a16:creationId xmlns="" xmlns:a16="http://schemas.microsoft.com/office/drawing/2014/main" id="{5430A8A0-6C21-4A8A-99D0-B59C6BEC7471}"/>
              </a:ext>
            </a:extLst>
          </p:cNvPr>
          <p:cNvSpPr txBox="1"/>
          <p:nvPr/>
        </p:nvSpPr>
        <p:spPr>
          <a:xfrm>
            <a:off x="608988" y="2182260"/>
            <a:ext cx="10738364" cy="1171934"/>
          </a:xfrm>
          <a:prstGeom prst="rect">
            <a:avLst/>
          </a:prstGeom>
          <a:noFill/>
        </p:spPr>
        <p:txBody>
          <a:bodyPr wrap="square" lIns="93799" tIns="46900" rIns="93799" bIns="46900">
            <a:spAutoFit/>
          </a:bodyPr>
          <a:lstStyle/>
          <a:p>
            <a:pPr algn="just"/>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Nghe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tiếng</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kêu</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cứu</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của</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kiến</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bồ</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câu</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nhanh</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trí</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nhặt</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một</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chiếc</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lá</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thả</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xuống</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a:t>
            </a:r>
            <a:r>
              <a:rPr lang="en-US" sz="3500" dirty="0" err="1">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nước</a:t>
            </a:r>
            <a:r>
              <a:rPr lang="en-US" sz="3500" dirty="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cxnSp>
        <p:nvCxnSpPr>
          <p:cNvPr id="5" name="Straight Connector 4"/>
          <p:cNvCxnSpPr/>
          <p:nvPr/>
        </p:nvCxnSpPr>
        <p:spPr>
          <a:xfrm flipH="1">
            <a:off x="6383101" y="2229240"/>
            <a:ext cx="127062" cy="5148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091584" y="2768227"/>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1281811" y="2303183"/>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5430A8A0-6C21-4A8A-99D0-B59C6BEC7471}"/>
              </a:ext>
            </a:extLst>
          </p:cNvPr>
          <p:cNvSpPr txBox="1"/>
          <p:nvPr/>
        </p:nvSpPr>
        <p:spPr>
          <a:xfrm>
            <a:off x="608988" y="3455261"/>
            <a:ext cx="10738364" cy="633325"/>
          </a:xfrm>
          <a:prstGeom prst="rect">
            <a:avLst/>
          </a:prstGeom>
          <a:noFill/>
        </p:spPr>
        <p:txBody>
          <a:bodyPr wrap="square" lIns="93799" tIns="46900" rIns="93799" bIns="46900">
            <a:spAutoFit/>
          </a:bodyPr>
          <a:lstStyle/>
          <a:p>
            <a:pPr algn="just"/>
            <a:r>
              <a:rPr lang="en-US" sz="3500">
                <a:solidFill>
                  <a:prstClr val="black"/>
                </a:solidFill>
                <a:latin typeface="UVnAvant-Narrow" panose="020B0500000000000000" pitchFamily="34" charset="0"/>
                <a:ea typeface="UVnAvant-Narrow" panose="020B0500000000000000" pitchFamily="34" charset="0"/>
                <a:cs typeface="UVnAvant-Narrow" panose="020B0500000000000000" pitchFamily="34" charset="0"/>
              </a:rPr>
              <a:t>     Ngay lập tức, nó bò đến cắn vào chân anh ta.</a:t>
            </a:r>
            <a:endParaRPr lang="en-US" sz="3500" dirty="0">
              <a:latin typeface="UVnAvant-Narrow" panose="020B0500000000000000" pitchFamily="34" charset="0"/>
              <a:ea typeface="UVnAvant-Narrow" panose="020B0500000000000000" pitchFamily="34" charset="0"/>
              <a:cs typeface="UVnAvant-Narrow" panose="020B0500000000000000" pitchFamily="34" charset="0"/>
            </a:endParaRPr>
          </a:p>
        </p:txBody>
      </p:sp>
      <p:cxnSp>
        <p:nvCxnSpPr>
          <p:cNvPr id="10" name="Straight Connector 9"/>
          <p:cNvCxnSpPr/>
          <p:nvPr/>
        </p:nvCxnSpPr>
        <p:spPr>
          <a:xfrm flipH="1">
            <a:off x="3540527" y="3623849"/>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9267955" y="3623849"/>
            <a:ext cx="83582" cy="404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C815D150-A7F4-4DD7-8273-0774323C5655}"/>
              </a:ext>
            </a:extLst>
          </p:cNvPr>
          <p:cNvCxnSpPr/>
          <p:nvPr/>
        </p:nvCxnSpPr>
        <p:spPr>
          <a:xfrm flipH="1">
            <a:off x="9366703" y="3623849"/>
            <a:ext cx="83582" cy="404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D655574A-97A4-49C0-86D1-A6B36375D044}"/>
              </a:ext>
            </a:extLst>
          </p:cNvPr>
          <p:cNvCxnSpPr>
            <a:cxnSpLocks/>
          </p:cNvCxnSpPr>
          <p:nvPr/>
        </p:nvCxnSpPr>
        <p:spPr>
          <a:xfrm flipH="1">
            <a:off x="5205150" y="2764746"/>
            <a:ext cx="83582" cy="440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84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 fill="hold"/>
                                        <p:tgtEl>
                                          <p:spTgt spid="3"/>
                                        </p:tgtEl>
                                        <p:attrNameLst>
                                          <p:attrName>ppt_x</p:attrName>
                                        </p:attrNameLst>
                                      </p:cBhvr>
                                      <p:tavLst>
                                        <p:tav tm="0">
                                          <p:val>
                                            <p:strVal val="#ppt_x"/>
                                          </p:val>
                                        </p:tav>
                                        <p:tav tm="100000">
                                          <p:val>
                                            <p:strVal val="#ppt_x"/>
                                          </p:val>
                                        </p:tav>
                                      </p:tavLst>
                                    </p:anim>
                                    <p:anim calcmode="lin" valueType="num">
                                      <p:cBhvr additive="base">
                                        <p:cTn id="14" dur="1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9"/>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10" fill="hold"/>
                                        <p:tgtEl>
                                          <p:spTgt spid="9"/>
                                        </p:tgtEl>
                                        <p:attrNameLst>
                                          <p:attrName>ppt_x</p:attrName>
                                        </p:attrNameLst>
                                      </p:cBhvr>
                                      <p:tavLst>
                                        <p:tav tm="0">
                                          <p:val>
                                            <p:strVal val="#ppt_x"/>
                                          </p:val>
                                        </p:tav>
                                        <p:tav tm="100000">
                                          <p:val>
                                            <p:strVal val="#ppt_x"/>
                                          </p:val>
                                        </p:tav>
                                      </p:tavLst>
                                    </p:anim>
                                    <p:anim calcmode="lin" valueType="num">
                                      <p:cBhvr additive="base">
                                        <p:cTn id="34" dur="1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44400" cy="7772400"/>
          </a:xfrm>
          <a:prstGeom prst="rect">
            <a:avLst/>
          </a:prstGeom>
        </p:spPr>
      </p:pic>
      <p:sp>
        <p:nvSpPr>
          <p:cNvPr id="3" name="Rectangle 2"/>
          <p:cNvSpPr/>
          <p:nvPr/>
        </p:nvSpPr>
        <p:spPr>
          <a:xfrm>
            <a:off x="3505325" y="2822926"/>
            <a:ext cx="5055578" cy="1670344"/>
          </a:xfrm>
          <a:prstGeom prst="rect">
            <a:avLst/>
          </a:prstGeom>
          <a:noFill/>
        </p:spPr>
        <p:txBody>
          <a:bodyPr wrap="none" lIns="114949" tIns="57475" rIns="114949" bIns="57475">
            <a:spAutoFit/>
          </a:bodyPr>
          <a:lstStyle/>
          <a:p>
            <a:pPr algn="ctr"/>
            <a:r>
              <a:rPr lang="en-US" sz="101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UVnAvant-Narrow" panose="020B0500000000000000" pitchFamily="34" charset="0"/>
                <a:ea typeface="UVnAvant-Narrow" panose="020B0500000000000000" pitchFamily="34" charset="0"/>
                <a:cs typeface="UVnAvant-Narrow" panose="020B0500000000000000" pitchFamily="34" charset="0"/>
              </a:rPr>
              <a:t>Giải lao</a:t>
            </a:r>
          </a:p>
        </p:txBody>
      </p:sp>
    </p:spTree>
    <p:extLst>
      <p:ext uri="{BB962C8B-B14F-4D97-AF65-F5344CB8AC3E}">
        <p14:creationId xmlns:p14="http://schemas.microsoft.com/office/powerpoint/2010/main" val="93038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p:nvPr/>
        </p:nvSpPr>
        <p:spPr>
          <a:xfrm>
            <a:off x="430889" y="161895"/>
            <a:ext cx="11482622" cy="731626"/>
          </a:xfrm>
          <a:prstGeom prst="rect">
            <a:avLst/>
          </a:prstGeom>
        </p:spPr>
        <p:txBody>
          <a:bodyPr wrap="square" lIns="114949" tIns="57475" rIns="114949" bIns="57475">
            <a:spAutoFit/>
          </a:bodyPr>
          <a:lstStyle/>
          <a:p>
            <a:pPr algn="ctr"/>
            <a:r>
              <a:rPr lang="en-US" altLang="zh-CN" sz="4000" b="1">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rPr>
              <a:t>Kiến và chim bồ câu</a:t>
            </a:r>
            <a:endParaRPr lang="zh-CN" altLang="en-US" sz="4000" b="1" dirty="0">
              <a:solidFill>
                <a:srgbClr val="FF0000"/>
              </a:solidFill>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3" name="矩形 8"/>
          <p:cNvSpPr/>
          <p:nvPr/>
        </p:nvSpPr>
        <p:spPr>
          <a:xfrm>
            <a:off x="430890" y="872635"/>
            <a:ext cx="10910527" cy="6579380"/>
          </a:xfrm>
          <a:prstGeom prst="rect">
            <a:avLst/>
          </a:prstGeom>
        </p:spPr>
        <p:txBody>
          <a:bodyPr wrap="square" lIns="114949" tIns="57475" rIns="114949" bIns="57475">
            <a:spAutoFit/>
          </a:bodyPr>
          <a:lstStyle/>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sym typeface="+mn-lt"/>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Một con kiến không may bị rơi xuống nước. Nó vùng vẫy và la lên:</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 Cứu tôi với, cứu tôi với!</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Nghe tiếng kêu cứu của kiến, bồ câu nhanh trí nhặt một chiếc lá thả xuống nước. Kiến bám vào chiếc lá và leo lên được bờ.</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Một hôm, kiến thấy người thợ săn đang ngắm bắn bồ câu. Ngay lập tức, nó bò đến, cắn vào chân anh ta. Người thợ săn giật mình. Bồ câu thấy động liền bay đi.</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Bồ câu tìm đến chỗ kiến, cảm động nói:</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 Cảm ơn cậu đã cứu tớ.</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Kiến đáp:</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 Cậu cũng giúp tớ thoát chết mà.</a:t>
            </a:r>
          </a:p>
          <a:p>
            <a:pPr algn="just"/>
            <a:r>
              <a:rPr lang="en-US" sz="3000" b="1" dirty="0">
                <a:latin typeface="UVnAvant-Narrow" panose="020B0500000000000000" pitchFamily="34" charset="0"/>
                <a:ea typeface="UVnAvant-Narrow" panose="020B0500000000000000" pitchFamily="34" charset="0"/>
                <a:cs typeface="UVnAvant-Narrow" panose="020B0500000000000000" pitchFamily="34" charset="0"/>
              </a:rPr>
              <a:t>      </a:t>
            </a:r>
            <a:r>
              <a:rPr lang="vi-VN" sz="3000" b="1" dirty="0">
                <a:latin typeface="UVnAvant-Narrow" panose="020B0500000000000000" pitchFamily="34" charset="0"/>
                <a:ea typeface="UVnAvant-Narrow" panose="020B0500000000000000" pitchFamily="34" charset="0"/>
                <a:cs typeface="UVnAvant-Narrow" panose="020B0500000000000000" pitchFamily="34" charset="0"/>
              </a:rPr>
              <a:t>Cả hai đều rất vui vì đã giúp nhau.</a:t>
            </a:r>
          </a:p>
        </p:txBody>
      </p:sp>
      <p:sp>
        <p:nvSpPr>
          <p:cNvPr id="4" name="矩形 8"/>
          <p:cNvSpPr/>
          <p:nvPr/>
        </p:nvSpPr>
        <p:spPr>
          <a:xfrm>
            <a:off x="7599521" y="7145079"/>
            <a:ext cx="4313990" cy="577737"/>
          </a:xfrm>
          <a:prstGeom prst="rect">
            <a:avLst/>
          </a:prstGeom>
        </p:spPr>
        <p:txBody>
          <a:bodyPr wrap="square" lIns="114949" tIns="57475" rIns="114949" bIns="57475">
            <a:spAutoFit/>
          </a:bodyPr>
          <a:lstStyle/>
          <a:p>
            <a:pPr algn="ctr"/>
            <a:r>
              <a:rPr lang="en-US" sz="3000">
                <a:solidFill>
                  <a:srgbClr val="0000FF"/>
                </a:solidFill>
              </a:rPr>
              <a:t>(</a:t>
            </a:r>
            <a:r>
              <a:rPr lang="en-US" sz="3000" i="1">
                <a:solidFill>
                  <a:srgbClr val="0000FF"/>
                </a:solidFill>
              </a:rPr>
              <a:t>Theo </a:t>
            </a:r>
            <a:r>
              <a:rPr lang="en-US" sz="3000">
                <a:solidFill>
                  <a:srgbClr val="0000FF"/>
                </a:solidFill>
              </a:rPr>
              <a:t>Ê-dốp)</a:t>
            </a:r>
            <a:endParaRPr lang="zh-CN" altLang="en-US" sz="3000" b="1" dirty="0">
              <a:solidFill>
                <a:srgbClr val="0000FF"/>
              </a:solidFill>
              <a:latin typeface="UVnAvant-Narrow" panose="020B0500000000000000" pitchFamily="34" charset="0"/>
              <a:ea typeface="UVnAvant-Narrow" panose="020B0500000000000000" pitchFamily="34" charset="0"/>
              <a:cs typeface="UVnAvant-Narrow" panose="020B0500000000000000" pitchFamily="34" charset="0"/>
              <a:sym typeface="+mn-lt"/>
            </a:endParaRPr>
          </a:p>
        </p:txBody>
      </p:sp>
      <p:sp>
        <p:nvSpPr>
          <p:cNvPr id="5" name="Oval 4"/>
          <p:cNvSpPr/>
          <p:nvPr/>
        </p:nvSpPr>
        <p:spPr>
          <a:xfrm>
            <a:off x="672591" y="932010"/>
            <a:ext cx="501491" cy="422765"/>
          </a:xfrm>
          <a:prstGeom prst="ellipse">
            <a:avLst/>
          </a:prstGeom>
        </p:spPr>
        <p:style>
          <a:lnRef idx="1">
            <a:schemeClr val="accent4"/>
          </a:lnRef>
          <a:fillRef idx="3">
            <a:schemeClr val="accent4"/>
          </a:fillRef>
          <a:effectRef idx="2">
            <a:schemeClr val="accent4"/>
          </a:effectRef>
          <a:fontRef idx="minor">
            <a:schemeClr val="lt1"/>
          </a:fontRef>
        </p:style>
        <p:txBody>
          <a:bodyPr lIns="114949" tIns="57475" rIns="114949" bIns="57475" rtlCol="0" anchor="ctr"/>
          <a:lstStyle/>
          <a:p>
            <a:pPr algn="ctr"/>
            <a:r>
              <a:rPr lang="en-US" b="1">
                <a:solidFill>
                  <a:schemeClr val="tx1"/>
                </a:solidFill>
              </a:rPr>
              <a:t>1</a:t>
            </a:r>
          </a:p>
        </p:txBody>
      </p:sp>
      <p:sp>
        <p:nvSpPr>
          <p:cNvPr id="6" name="Oval 5"/>
          <p:cNvSpPr/>
          <p:nvPr/>
        </p:nvSpPr>
        <p:spPr>
          <a:xfrm>
            <a:off x="563443" y="3217180"/>
            <a:ext cx="501491" cy="422765"/>
          </a:xfrm>
          <a:prstGeom prst="ellipse">
            <a:avLst/>
          </a:prstGeom>
        </p:spPr>
        <p:style>
          <a:lnRef idx="1">
            <a:schemeClr val="accent4"/>
          </a:lnRef>
          <a:fillRef idx="3">
            <a:schemeClr val="accent4"/>
          </a:fillRef>
          <a:effectRef idx="2">
            <a:schemeClr val="accent4"/>
          </a:effectRef>
          <a:fontRef idx="minor">
            <a:schemeClr val="lt1"/>
          </a:fontRef>
        </p:style>
        <p:txBody>
          <a:bodyPr lIns="114949" tIns="57475" rIns="114949" bIns="57475" rtlCol="0" anchor="ctr"/>
          <a:lstStyle/>
          <a:p>
            <a:pPr algn="ctr"/>
            <a:r>
              <a:rPr lang="en-US" b="1" dirty="0">
                <a:solidFill>
                  <a:schemeClr val="tx1"/>
                </a:solidFill>
              </a:rPr>
              <a:t>2</a:t>
            </a:r>
          </a:p>
        </p:txBody>
      </p:sp>
      <p:sp>
        <p:nvSpPr>
          <p:cNvPr id="7" name="Oval 6"/>
          <p:cNvSpPr/>
          <p:nvPr/>
        </p:nvSpPr>
        <p:spPr>
          <a:xfrm>
            <a:off x="514516" y="4598559"/>
            <a:ext cx="501491" cy="422765"/>
          </a:xfrm>
          <a:prstGeom prst="ellipse">
            <a:avLst/>
          </a:prstGeom>
        </p:spPr>
        <p:style>
          <a:lnRef idx="1">
            <a:schemeClr val="accent4"/>
          </a:lnRef>
          <a:fillRef idx="3">
            <a:schemeClr val="accent4"/>
          </a:fillRef>
          <a:effectRef idx="2">
            <a:schemeClr val="accent4"/>
          </a:effectRef>
          <a:fontRef idx="minor">
            <a:schemeClr val="lt1"/>
          </a:fontRef>
        </p:style>
        <p:txBody>
          <a:bodyPr lIns="114949" tIns="57475" rIns="114949" bIns="57475" rtlCol="0" anchor="ctr"/>
          <a:lstStyle/>
          <a:p>
            <a:pPr algn="ctr"/>
            <a:r>
              <a:rPr lang="en-US" b="1" dirty="0">
                <a:solidFill>
                  <a:schemeClr val="tx1"/>
                </a:solidFill>
              </a:rPr>
              <a:t>3</a:t>
            </a:r>
          </a:p>
        </p:txBody>
      </p:sp>
    </p:spTree>
    <p:extLst>
      <p:ext uri="{BB962C8B-B14F-4D97-AF65-F5344CB8AC3E}">
        <p14:creationId xmlns:p14="http://schemas.microsoft.com/office/powerpoint/2010/main" val="192097391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10"/>
                                        <p:tgtEl>
                                          <p:spTgt spid="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9"/>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9"/>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vdoc.vn/data/image/2021/03/17/giai-bai-tap-tieng-viet-1-trang-84-85-86-87-bai-1-kien-va-chim-bo-cau-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70" y="546265"/>
            <a:ext cx="10818421" cy="6697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869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572</Words>
  <Application>Microsoft Office PowerPoint</Application>
  <PresentationFormat>Custom</PresentationFormat>
  <Paragraphs>49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UVnAvant-Narrow</vt:lpstr>
      <vt:lpstr>Office Theme</vt:lpstr>
      <vt:lpstr>PowerPoint Presentation</vt:lpstr>
      <vt:lpstr>PowerPoint Presentation</vt:lpstr>
      <vt:lpstr>PowerPoint Presentation</vt:lpstr>
      <vt:lpstr>             Kiến và chim bồ câu </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Thuy</cp:lastModifiedBy>
  <cp:revision>72</cp:revision>
  <dcterms:created xsi:type="dcterms:W3CDTF">2020-08-26T02:05:47Z</dcterms:created>
  <dcterms:modified xsi:type="dcterms:W3CDTF">2024-02-23T06:08:15Z</dcterms:modified>
</cp:coreProperties>
</file>