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1" r:id="rId4"/>
    <p:sldId id="276" r:id="rId5"/>
    <p:sldId id="269" r:id="rId6"/>
    <p:sldId id="27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3CFB-6CE2-F08A-8934-03BD4CC82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BDB6F-1FC4-7971-5FC8-405BAC414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A45B1-98D0-88B7-CDB3-43142687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2009-3CBC-4F79-A686-D6EA390A4D2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CC8DD-12D3-FC83-7C80-85731E595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A8F65-5D30-252A-5285-6AC54A8F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DADC-2F9B-4A18-8DD9-15B05AEA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7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EC65-025B-8A29-BD6A-5768EF49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F51A79-DFD6-CFAA-78CA-BE8063FE3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3C6BD-36A9-FE80-E9CE-0EDCEB38C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2009-3CBC-4F79-A686-D6EA390A4D2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45B4C-7A0D-DDAD-D275-55DB4705E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FD3FA-1248-A40D-D3AB-041BA3C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DADC-2F9B-4A18-8DD9-15B05AEA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7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924DB6-089A-D88A-1DA9-209227252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7F214-2D3B-99FD-39FA-AA4205618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21250-A571-9B31-DE83-1A98B39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2009-3CBC-4F79-A686-D6EA390A4D2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392FC-36E5-C556-0702-01C416CBD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F1AC4-E4CC-CF70-72CA-86C48E15F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DADC-2F9B-4A18-8DD9-15B05AEA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4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2226C-82C1-75C1-6028-6F436797D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D50A-FBB7-2BC9-7B0B-03E62CAD3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71FAE-E352-20F0-1C42-5C8317101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2009-3CBC-4F79-A686-D6EA390A4D2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7FBCC-6AAF-A7AD-EB6F-F8ED2D8B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777C6-9E92-774E-2764-CC33C760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DADC-2F9B-4A18-8DD9-15B05AEA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3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B9793-F972-3E57-F178-390BD408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48459-9853-5DDA-55C0-07F4EF344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94055-492E-6C88-ED8B-77004217B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2009-3CBC-4F79-A686-D6EA390A4D2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FE313-2485-BFFF-6D6A-763D195E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24AF0-1B2C-5F9A-297D-E7A3E241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DADC-2F9B-4A18-8DD9-15B05AEA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1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818B0-889A-28B5-F749-D6CE4A53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091E7-A0AD-34BF-7317-8225CA2BB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95424-C73C-BB27-A6C0-185AD0F33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751A0-E941-A617-4B07-76A22170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2009-3CBC-4F79-A686-D6EA390A4D2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2C39B1-5697-9FE5-247E-B8B0E030F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3C5A5-252B-7D99-29CC-423A78383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DADC-2F9B-4A18-8DD9-15B05AEA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3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9173A-4B3D-1316-0E09-66608062E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904A3-D607-89AA-4EA9-E5F9B26F7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F1A81-7A11-FE1B-F9CA-1BB402788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C9026-8F51-6D27-B84A-42E6FAD41D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C62FD-D141-C943-B9F9-CC882F891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D817DF-3A3F-A78B-F405-5D830F7A8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2009-3CBC-4F79-A686-D6EA390A4D2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EFD63B-C7F7-1962-AA39-9E3FEAA39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831DF9-89F4-ADB9-33EC-D35BC9E3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DADC-2F9B-4A18-8DD9-15B05AEA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9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648F8-A041-DC9A-4ABA-FB162FB99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8F9DA3-90B0-C906-61AF-A8101D413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2009-3CBC-4F79-A686-D6EA390A4D2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D73887-60E3-3511-9BCC-6E1652B3C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0295A-10FD-A074-7674-F182317B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DADC-2F9B-4A18-8DD9-15B05AEA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1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919245-43DF-E56E-385D-97EEF57C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2009-3CBC-4F79-A686-D6EA390A4D2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F83277-389C-BB88-387A-756BEE1B8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5FBEE-4EF5-34C2-9DF6-DAD6E2A17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DADC-2F9B-4A18-8DD9-15B05AEA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4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22D9-B1C9-A061-3748-35A02A5C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7B844-9B35-73ED-1DA9-4C95D53B4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4D5D9-D8B2-58F6-49E6-8A00212AC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E0D7F-20C2-DD26-6B5A-12FA54B2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2009-3CBC-4F79-A686-D6EA390A4D2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18DC3-F6DC-11EA-3596-BB5B2391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20AB6-9A0F-4A4D-546E-D37D34BE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DADC-2F9B-4A18-8DD9-15B05AEA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3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E25F-BD51-5224-7334-A47E60F89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C85479-5D9A-E7FA-149D-575C0A29E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6A2EB-5E99-7896-8280-2E7D2F5A2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BE18B-1DD5-062D-4536-BCEC78EF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2009-3CBC-4F79-A686-D6EA390A4D2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BB8BA-FB2B-38D6-F9A9-0083A121E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031D52-760A-0703-C247-E5F98CC6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DADC-2F9B-4A18-8DD9-15B05AEA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4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3DBDF-4215-0E3C-B09B-CA80B02A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B34D9-DFBB-BAF3-DB46-F8A3E6004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75161-9816-5A46-C757-C8CA85157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D2009-3CBC-4F79-A686-D6EA390A4D2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3729C-5EF3-B797-1DC7-7F2CD83F1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B5EE7-E7F0-454B-5B41-3F01B3ED5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4DADC-2F9B-4A18-8DD9-15B05AEA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15.svg"/><Relationship Id="rId26" Type="http://schemas.openxmlformats.org/officeDocument/2006/relationships/image" Target="../media/image44.svg"/><Relationship Id="rId3" Type="http://schemas.openxmlformats.org/officeDocument/2006/relationships/image" Target="../media/image23.png"/><Relationship Id="rId21" Type="http://schemas.openxmlformats.org/officeDocument/2006/relationships/image" Target="../media/image39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14.pn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2" Type="http://schemas.openxmlformats.org/officeDocument/2006/relationships/audio" Target="../media/audio3.wav"/><Relationship Id="rId16" Type="http://schemas.openxmlformats.org/officeDocument/2006/relationships/image" Target="../media/image36.svg"/><Relationship Id="rId20" Type="http://schemas.openxmlformats.org/officeDocument/2006/relationships/image" Target="../media/image38.sv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2.svg"/><Relationship Id="rId32" Type="http://schemas.openxmlformats.org/officeDocument/2006/relationships/image" Target="../media/image50.sv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1.png"/><Relationship Id="rId28" Type="http://schemas.openxmlformats.org/officeDocument/2006/relationships/image" Target="../media/image46.svg"/><Relationship Id="rId10" Type="http://schemas.openxmlformats.org/officeDocument/2006/relationships/image" Target="../media/image30.sv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0.svg"/><Relationship Id="rId27" Type="http://schemas.openxmlformats.org/officeDocument/2006/relationships/image" Target="../media/image45.png"/><Relationship Id="rId30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2.wdp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8925B-C342-9A9B-DF3B-DA1B6982B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43"/>
          <a:stretch/>
        </p:blipFill>
        <p:spPr>
          <a:xfrm>
            <a:off x="-336102" y="-69032"/>
            <a:ext cx="18852702" cy="113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6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200" y="4502824"/>
            <a:ext cx="12800600" cy="2347803"/>
            <a:chOff x="0" y="0"/>
            <a:chExt cx="25601201" cy="4695607"/>
          </a:xfrm>
        </p:grpSpPr>
        <p:sp>
          <p:nvSpPr>
            <p:cNvPr id="3" name="Freeform 3"/>
            <p:cNvSpPr/>
            <p:nvPr/>
          </p:nvSpPr>
          <p:spPr>
            <a:xfrm flipH="1">
              <a:off x="3072570" y="77656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3907167" y="0"/>
                  </a:moveTo>
                  <a:lnTo>
                    <a:pt x="0" y="0"/>
                  </a:lnTo>
                  <a:lnTo>
                    <a:pt x="0" y="3892959"/>
                  </a:lnTo>
                  <a:lnTo>
                    <a:pt x="3907167" y="3892959"/>
                  </a:lnTo>
                  <a:lnTo>
                    <a:pt x="390716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810564" y="80264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0" y="0"/>
                  </a:moveTo>
                  <a:lnTo>
                    <a:pt x="3907167" y="0"/>
                  </a:lnTo>
                  <a:lnTo>
                    <a:pt x="3907167" y="3892960"/>
                  </a:lnTo>
                  <a:lnTo>
                    <a:pt x="0" y="389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598737" y="307894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1" y="0"/>
                  </a:lnTo>
                  <a:lnTo>
                    <a:pt x="5285041" y="1590577"/>
                  </a:lnTo>
                  <a:lnTo>
                    <a:pt x="0" y="159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365137" y="0"/>
              <a:ext cx="2563039" cy="2521098"/>
            </a:xfrm>
            <a:custGeom>
              <a:avLst/>
              <a:gdLst/>
              <a:ahLst/>
              <a:cxnLst/>
              <a:rect l="l" t="t" r="r" b="b"/>
              <a:pathLst>
                <a:path w="2563039" h="2521098">
                  <a:moveTo>
                    <a:pt x="0" y="0"/>
                  </a:moveTo>
                  <a:lnTo>
                    <a:pt x="2563039" y="0"/>
                  </a:lnTo>
                  <a:lnTo>
                    <a:pt x="2563039" y="2521098"/>
                  </a:lnTo>
                  <a:lnTo>
                    <a:pt x="0" y="2521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322423" y="569772"/>
              <a:ext cx="2306258" cy="834446"/>
            </a:xfrm>
            <a:custGeom>
              <a:avLst/>
              <a:gdLst/>
              <a:ahLst/>
              <a:cxnLst/>
              <a:rect l="l" t="t" r="r" b="b"/>
              <a:pathLst>
                <a:path w="2306258" h="834446">
                  <a:moveTo>
                    <a:pt x="0" y="0"/>
                  </a:moveTo>
                  <a:lnTo>
                    <a:pt x="2306258" y="0"/>
                  </a:lnTo>
                  <a:lnTo>
                    <a:pt x="2306258" y="834446"/>
                  </a:lnTo>
                  <a:lnTo>
                    <a:pt x="0" y="834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6770915" y="1004439"/>
              <a:ext cx="2751744" cy="995631"/>
            </a:xfrm>
            <a:custGeom>
              <a:avLst/>
              <a:gdLst/>
              <a:ahLst/>
              <a:cxnLst/>
              <a:rect l="l" t="t" r="r" b="b"/>
              <a:pathLst>
                <a:path w="2751744" h="995631">
                  <a:moveTo>
                    <a:pt x="0" y="0"/>
                  </a:moveTo>
                  <a:lnTo>
                    <a:pt x="2751744" y="0"/>
                  </a:lnTo>
                  <a:lnTo>
                    <a:pt x="2751744" y="995631"/>
                  </a:lnTo>
                  <a:lnTo>
                    <a:pt x="0" y="995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2554286" y="2325587"/>
              <a:ext cx="4318229" cy="2355398"/>
            </a:xfrm>
            <a:custGeom>
              <a:avLst/>
              <a:gdLst/>
              <a:ahLst/>
              <a:cxnLst/>
              <a:rect l="l" t="t" r="r" b="b"/>
              <a:pathLst>
                <a:path w="4318229" h="2355398">
                  <a:moveTo>
                    <a:pt x="0" y="0"/>
                  </a:moveTo>
                  <a:lnTo>
                    <a:pt x="4318229" y="0"/>
                  </a:lnTo>
                  <a:lnTo>
                    <a:pt x="4318229" y="2355398"/>
                  </a:lnTo>
                  <a:lnTo>
                    <a:pt x="0" y="235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3575552" y="2924653"/>
              <a:ext cx="1346826" cy="1730734"/>
            </a:xfrm>
            <a:custGeom>
              <a:avLst/>
              <a:gdLst/>
              <a:ahLst/>
              <a:cxnLst/>
              <a:rect l="l" t="t" r="r" b="b"/>
              <a:pathLst>
                <a:path w="1346826" h="1730734">
                  <a:moveTo>
                    <a:pt x="0" y="0"/>
                  </a:moveTo>
                  <a:lnTo>
                    <a:pt x="1346825" y="0"/>
                  </a:lnTo>
                  <a:lnTo>
                    <a:pt x="1346825" y="1730733"/>
                  </a:lnTo>
                  <a:lnTo>
                    <a:pt x="0" y="1730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1883778" y="274912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0" y="0"/>
                  </a:moveTo>
                  <a:lnTo>
                    <a:pt x="0" y="0"/>
                  </a:lnTo>
                  <a:lnTo>
                    <a:pt x="0" y="1920399"/>
                  </a:lnTo>
                  <a:lnTo>
                    <a:pt x="1239530" y="1920399"/>
                  </a:lnTo>
                  <a:lnTo>
                    <a:pt x="123953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37630" y="1888560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0" y="0"/>
                  </a:moveTo>
                  <a:lnTo>
                    <a:pt x="1802384" y="0"/>
                  </a:lnTo>
                  <a:lnTo>
                    <a:pt x="1802384" y="2792425"/>
                  </a:lnTo>
                  <a:lnTo>
                    <a:pt x="0" y="279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6239354" y="1004439"/>
              <a:ext cx="6719327" cy="3665087"/>
            </a:xfrm>
            <a:custGeom>
              <a:avLst/>
              <a:gdLst/>
              <a:ahLst/>
              <a:cxnLst/>
              <a:rect l="l" t="t" r="r" b="b"/>
              <a:pathLst>
                <a:path w="6719327" h="3665087">
                  <a:moveTo>
                    <a:pt x="0" y="0"/>
                  </a:moveTo>
                  <a:lnTo>
                    <a:pt x="6719326" y="0"/>
                  </a:lnTo>
                  <a:lnTo>
                    <a:pt x="6719326" y="3665087"/>
                  </a:lnTo>
                  <a:lnTo>
                    <a:pt x="0" y="366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0316160" y="310502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1" y="0"/>
                  </a:lnTo>
                  <a:lnTo>
                    <a:pt x="5285041" y="1590578"/>
                  </a:lnTo>
                  <a:lnTo>
                    <a:pt x="0" y="1590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2639266"/>
              <a:ext cx="4173387" cy="2000665"/>
            </a:xfrm>
            <a:custGeom>
              <a:avLst/>
              <a:gdLst/>
              <a:ahLst/>
              <a:cxnLst/>
              <a:rect l="l" t="t" r="r" b="b"/>
              <a:pathLst>
                <a:path w="4173387" h="2000665">
                  <a:moveTo>
                    <a:pt x="0" y="0"/>
                  </a:moveTo>
                  <a:lnTo>
                    <a:pt x="4173387" y="0"/>
                  </a:lnTo>
                  <a:lnTo>
                    <a:pt x="4173387" y="2000666"/>
                  </a:lnTo>
                  <a:lnTo>
                    <a:pt x="0" y="200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9530072" y="1620487"/>
              <a:ext cx="1917673" cy="693849"/>
            </a:xfrm>
            <a:custGeom>
              <a:avLst/>
              <a:gdLst/>
              <a:ahLst/>
              <a:cxnLst/>
              <a:rect l="l" t="t" r="r" b="b"/>
              <a:pathLst>
                <a:path w="1917673" h="693849">
                  <a:moveTo>
                    <a:pt x="0" y="0"/>
                  </a:moveTo>
                  <a:lnTo>
                    <a:pt x="1917673" y="0"/>
                  </a:lnTo>
                  <a:lnTo>
                    <a:pt x="1917673" y="693849"/>
                  </a:lnTo>
                  <a:lnTo>
                    <a:pt x="0" y="69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600701" y="1583513"/>
              <a:ext cx="1889306" cy="683585"/>
            </a:xfrm>
            <a:custGeom>
              <a:avLst/>
              <a:gdLst/>
              <a:ahLst/>
              <a:cxnLst/>
              <a:rect l="l" t="t" r="r" b="b"/>
              <a:pathLst>
                <a:path w="1889306" h="683585">
                  <a:moveTo>
                    <a:pt x="0" y="0"/>
                  </a:moveTo>
                  <a:lnTo>
                    <a:pt x="1889306" y="0"/>
                  </a:lnTo>
                  <a:lnTo>
                    <a:pt x="1889306" y="683585"/>
                  </a:lnTo>
                  <a:lnTo>
                    <a:pt x="0" y="683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50674" y="68999"/>
            <a:ext cx="9494327" cy="19955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993" y="1125749"/>
            <a:ext cx="8222185" cy="23573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0944" y="2260306"/>
            <a:ext cx="7673497" cy="2678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76200" y="1394759"/>
            <a:ext cx="8162548" cy="5107549"/>
          </a:xfrm>
          <a:custGeom>
            <a:avLst/>
            <a:gdLst/>
            <a:ahLst/>
            <a:cxnLst/>
            <a:rect l="l" t="t" r="r" b="b"/>
            <a:pathLst>
              <a:path w="12243822" h="7866656">
                <a:moveTo>
                  <a:pt x="0" y="0"/>
                </a:moveTo>
                <a:lnTo>
                  <a:pt x="12243822" y="0"/>
                </a:lnTo>
                <a:lnTo>
                  <a:pt x="12243822" y="7866656"/>
                </a:lnTo>
                <a:lnTo>
                  <a:pt x="0" y="7866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418" y="1816340"/>
            <a:ext cx="7749782" cy="417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0"/>
              </a:lnSpc>
            </a:pPr>
            <a:r>
              <a:rPr lang="en-US" sz="3408" spc="34" dirty="0" err="1">
                <a:solidFill>
                  <a:srgbClr val="062424"/>
                </a:solidFill>
                <a:latin typeface="Cambria"/>
              </a:rPr>
              <a:t>Đọc</a:t>
            </a:r>
            <a:r>
              <a:rPr lang="en-US" sz="3408" spc="34" dirty="0">
                <a:solidFill>
                  <a:srgbClr val="062424"/>
                </a:solidFill>
                <a:latin typeface="Cambria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"/>
              </a:rPr>
              <a:t>thông</a:t>
            </a:r>
            <a:r>
              <a:rPr lang="en-US" sz="3408" spc="34" dirty="0">
                <a:solidFill>
                  <a:srgbClr val="062424"/>
                </a:solidFill>
                <a:latin typeface="Cambria"/>
              </a:rPr>
              <a:t> tin </a:t>
            </a:r>
            <a:r>
              <a:rPr lang="en-US" sz="3408" spc="34" dirty="0" err="1">
                <a:solidFill>
                  <a:srgbClr val="062424"/>
                </a:solidFill>
                <a:latin typeface="Cambria"/>
              </a:rPr>
              <a:t>và</a:t>
            </a:r>
            <a:r>
              <a:rPr lang="en-US" sz="3408" spc="34" dirty="0">
                <a:solidFill>
                  <a:srgbClr val="062424"/>
                </a:solidFill>
                <a:latin typeface="Cambria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"/>
              </a:rPr>
              <a:t>dựa</a:t>
            </a:r>
            <a:r>
              <a:rPr lang="en-US" sz="3408" spc="34" dirty="0">
                <a:solidFill>
                  <a:srgbClr val="062424"/>
                </a:solidFill>
                <a:latin typeface="Cambria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"/>
              </a:rPr>
              <a:t>vào</a:t>
            </a:r>
            <a:r>
              <a:rPr lang="en-US" sz="3408" spc="34" dirty="0">
                <a:solidFill>
                  <a:srgbClr val="062424"/>
                </a:solidFill>
                <a:latin typeface="Cambria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Tài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liệu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giáo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dục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địa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phương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lớp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4</a:t>
            </a:r>
            <a:r>
              <a:rPr lang="en-US" sz="3408" spc="34" dirty="0">
                <a:solidFill>
                  <a:srgbClr val="062424"/>
                </a:solidFill>
                <a:latin typeface="Cambria"/>
              </a:rPr>
              <a:t>, </a:t>
            </a:r>
            <a:r>
              <a:rPr lang="en-US" sz="3408" spc="34" dirty="0" err="1">
                <a:solidFill>
                  <a:srgbClr val="062424"/>
                </a:solidFill>
                <a:latin typeface="Cambria"/>
              </a:rPr>
              <a:t>em</a:t>
            </a:r>
            <a:r>
              <a:rPr lang="en-US" sz="3408" spc="34" dirty="0">
                <a:solidFill>
                  <a:srgbClr val="062424"/>
                </a:solidFill>
                <a:latin typeface="Cambria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"/>
              </a:rPr>
              <a:t>hãy</a:t>
            </a:r>
            <a:r>
              <a:rPr lang="en-US" sz="3408" spc="34" dirty="0">
                <a:solidFill>
                  <a:srgbClr val="062424"/>
                </a:solidFill>
                <a:latin typeface="Cambria"/>
              </a:rPr>
              <a:t>:</a:t>
            </a:r>
          </a:p>
          <a:p>
            <a:pPr marL="735921" lvl="1" indent="-367960" algn="just">
              <a:lnSpc>
                <a:spcPts val="4090"/>
              </a:lnSpc>
              <a:buFont typeface="Arial"/>
              <a:buChar char="•"/>
            </a:pP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Kể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tên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một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số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phong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tục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,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tập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quán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,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nhà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ở,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lễ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hội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và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món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ăn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ở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địa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phương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em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.</a:t>
            </a:r>
          </a:p>
          <a:p>
            <a:pPr marL="735921" lvl="1" indent="-367960" algn="just">
              <a:lnSpc>
                <a:spcPts val="4090"/>
              </a:lnSpc>
              <a:buFont typeface="Arial"/>
              <a:buChar char="•"/>
            </a:pP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Giới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thiệu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với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bạn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về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một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loại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trang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phục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,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một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món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ăn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hoặc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một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lễ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hội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tiêu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biểu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ở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địa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phương</a:t>
            </a:r>
            <a:r>
              <a:rPr lang="en-US" sz="3408" spc="34" dirty="0">
                <a:solidFill>
                  <a:srgbClr val="062424"/>
                </a:solidFill>
                <a:latin typeface="Cambria Italics"/>
              </a:rPr>
              <a:t> </a:t>
            </a:r>
            <a:r>
              <a:rPr lang="en-US" sz="3408" spc="34" dirty="0" err="1">
                <a:solidFill>
                  <a:srgbClr val="062424"/>
                </a:solidFill>
                <a:latin typeface="Cambria Italics"/>
              </a:rPr>
              <a:t>em</a:t>
            </a:r>
            <a:endParaRPr lang="en-US" sz="3408" spc="34" dirty="0">
              <a:solidFill>
                <a:srgbClr val="062424"/>
              </a:solidFill>
              <a:latin typeface="Cambria Itali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856334" y="-86044"/>
            <a:ext cx="4432534" cy="6736725"/>
            <a:chOff x="0" y="0"/>
            <a:chExt cx="8865068" cy="13473449"/>
          </a:xfrm>
        </p:grpSpPr>
        <p:sp>
          <p:nvSpPr>
            <p:cNvPr id="5" name="AutoShape 5"/>
            <p:cNvSpPr/>
            <p:nvPr/>
          </p:nvSpPr>
          <p:spPr>
            <a:xfrm>
              <a:off x="260687" y="3771811"/>
              <a:ext cx="4129203" cy="3251768"/>
            </a:xfrm>
            <a:prstGeom prst="rect">
              <a:avLst/>
            </a:prstGeom>
            <a:solidFill>
              <a:srgbClr val="628060"/>
            </a:solidFill>
          </p:spPr>
        </p:sp>
        <p:sp>
          <p:nvSpPr>
            <p:cNvPr id="6" name="Freeform 6"/>
            <p:cNvSpPr/>
            <p:nvPr/>
          </p:nvSpPr>
          <p:spPr>
            <a:xfrm rot="-10800000" flipH="1">
              <a:off x="4328956" y="3771811"/>
              <a:ext cx="1625884" cy="3251768"/>
            </a:xfrm>
            <a:custGeom>
              <a:avLst/>
              <a:gdLst/>
              <a:ahLst/>
              <a:cxnLst/>
              <a:rect l="l" t="t" r="r" b="b"/>
              <a:pathLst>
                <a:path w="1625884" h="3251768">
                  <a:moveTo>
                    <a:pt x="1625884" y="0"/>
                  </a:moveTo>
                  <a:lnTo>
                    <a:pt x="0" y="0"/>
                  </a:lnTo>
                  <a:lnTo>
                    <a:pt x="0" y="3251769"/>
                  </a:lnTo>
                  <a:lnTo>
                    <a:pt x="1625884" y="3251769"/>
                  </a:lnTo>
                  <a:lnTo>
                    <a:pt x="1625884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5400000">
              <a:off x="1741525" y="4114725"/>
              <a:ext cx="3251768" cy="2565941"/>
            </a:xfrm>
            <a:custGeom>
              <a:avLst/>
              <a:gdLst/>
              <a:ahLst/>
              <a:cxnLst/>
              <a:rect l="l" t="t" r="r" b="b"/>
              <a:pathLst>
                <a:path w="3251768" h="2565941">
                  <a:moveTo>
                    <a:pt x="0" y="0"/>
                  </a:moveTo>
                  <a:lnTo>
                    <a:pt x="3251768" y="0"/>
                  </a:lnTo>
                  <a:lnTo>
                    <a:pt x="3251768" y="2565941"/>
                  </a:lnTo>
                  <a:lnTo>
                    <a:pt x="0" y="2565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170515" y="4195712"/>
              <a:ext cx="976063" cy="976063"/>
            </a:xfrm>
            <a:custGeom>
              <a:avLst/>
              <a:gdLst/>
              <a:ahLst/>
              <a:cxnLst/>
              <a:rect l="l" t="t" r="r" b="b"/>
              <a:pathLst>
                <a:path w="976063" h="976063">
                  <a:moveTo>
                    <a:pt x="0" y="0"/>
                  </a:moveTo>
                  <a:lnTo>
                    <a:pt x="976063" y="0"/>
                  </a:lnTo>
                  <a:lnTo>
                    <a:pt x="976063" y="976063"/>
                  </a:lnTo>
                  <a:lnTo>
                    <a:pt x="0" y="976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AutoShape 9"/>
            <p:cNvSpPr/>
            <p:nvPr/>
          </p:nvSpPr>
          <p:spPr>
            <a:xfrm>
              <a:off x="2284468" y="541234"/>
              <a:ext cx="5015650" cy="3251768"/>
            </a:xfrm>
            <a:prstGeom prst="rect">
              <a:avLst/>
            </a:prstGeom>
            <a:solidFill>
              <a:srgbClr val="F9943B"/>
            </a:solidFill>
          </p:spPr>
        </p:sp>
        <p:sp>
          <p:nvSpPr>
            <p:cNvPr id="10" name="Freeform 10"/>
            <p:cNvSpPr/>
            <p:nvPr/>
          </p:nvSpPr>
          <p:spPr>
            <a:xfrm rot="-10800000" flipH="1">
              <a:off x="7239184" y="541234"/>
              <a:ext cx="1625884" cy="3251768"/>
            </a:xfrm>
            <a:custGeom>
              <a:avLst/>
              <a:gdLst/>
              <a:ahLst/>
              <a:cxnLst/>
              <a:rect l="l" t="t" r="r" b="b"/>
              <a:pathLst>
                <a:path w="1625884" h="3251768">
                  <a:moveTo>
                    <a:pt x="1625884" y="0"/>
                  </a:moveTo>
                  <a:lnTo>
                    <a:pt x="0" y="0"/>
                  </a:lnTo>
                  <a:lnTo>
                    <a:pt x="0" y="3251768"/>
                  </a:lnTo>
                  <a:lnTo>
                    <a:pt x="1625884" y="3251768"/>
                  </a:lnTo>
                  <a:lnTo>
                    <a:pt x="1625884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74850" y="0"/>
              <a:ext cx="3828659" cy="3814737"/>
            </a:xfrm>
            <a:custGeom>
              <a:avLst/>
              <a:gdLst/>
              <a:ahLst/>
              <a:cxnLst/>
              <a:rect l="l" t="t" r="r" b="b"/>
              <a:pathLst>
                <a:path w="3828659" h="3814737">
                  <a:moveTo>
                    <a:pt x="0" y="0"/>
                  </a:moveTo>
                  <a:lnTo>
                    <a:pt x="3828660" y="0"/>
                  </a:lnTo>
                  <a:lnTo>
                    <a:pt x="3828660" y="3814737"/>
                  </a:lnTo>
                  <a:lnTo>
                    <a:pt x="0" y="3814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482529" y="1687192"/>
              <a:ext cx="3900499" cy="2127545"/>
            </a:xfrm>
            <a:custGeom>
              <a:avLst/>
              <a:gdLst/>
              <a:ahLst/>
              <a:cxnLst/>
              <a:rect l="l" t="t" r="r" b="b"/>
              <a:pathLst>
                <a:path w="3900499" h="2127545">
                  <a:moveTo>
                    <a:pt x="0" y="0"/>
                  </a:moveTo>
                  <a:lnTo>
                    <a:pt x="3900499" y="0"/>
                  </a:lnTo>
                  <a:lnTo>
                    <a:pt x="3900499" y="2127545"/>
                  </a:lnTo>
                  <a:lnTo>
                    <a:pt x="0" y="212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797249" y="2961606"/>
              <a:ext cx="1706261" cy="1706261"/>
            </a:xfrm>
            <a:custGeom>
              <a:avLst/>
              <a:gdLst/>
              <a:ahLst/>
              <a:cxnLst/>
              <a:rect l="l" t="t" r="r" b="b"/>
              <a:pathLst>
                <a:path w="1706261" h="1706261">
                  <a:moveTo>
                    <a:pt x="0" y="0"/>
                  </a:moveTo>
                  <a:lnTo>
                    <a:pt x="1706261" y="0"/>
                  </a:lnTo>
                  <a:lnTo>
                    <a:pt x="1706261" y="1706262"/>
                  </a:lnTo>
                  <a:lnTo>
                    <a:pt x="0" y="1706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674317" y="5038305"/>
              <a:ext cx="976063" cy="976063"/>
            </a:xfrm>
            <a:custGeom>
              <a:avLst/>
              <a:gdLst/>
              <a:ahLst/>
              <a:cxnLst/>
              <a:rect l="l" t="t" r="r" b="b"/>
              <a:pathLst>
                <a:path w="976063" h="976063">
                  <a:moveTo>
                    <a:pt x="0" y="0"/>
                  </a:moveTo>
                  <a:lnTo>
                    <a:pt x="976062" y="0"/>
                  </a:lnTo>
                  <a:lnTo>
                    <a:pt x="976062" y="976062"/>
                  </a:lnTo>
                  <a:lnTo>
                    <a:pt x="0" y="976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2456107" y="2276656"/>
              <a:ext cx="983526" cy="1523772"/>
            </a:xfrm>
            <a:custGeom>
              <a:avLst/>
              <a:gdLst/>
              <a:ahLst/>
              <a:cxnLst/>
              <a:rect l="l" t="t" r="r" b="b"/>
              <a:pathLst>
                <a:path w="983526" h="1523772">
                  <a:moveTo>
                    <a:pt x="983526" y="0"/>
                  </a:moveTo>
                  <a:lnTo>
                    <a:pt x="0" y="0"/>
                  </a:lnTo>
                  <a:lnTo>
                    <a:pt x="0" y="1523772"/>
                  </a:lnTo>
                  <a:lnTo>
                    <a:pt x="983526" y="1523772"/>
                  </a:lnTo>
                  <a:lnTo>
                    <a:pt x="983526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142835" y="1644094"/>
              <a:ext cx="1387022" cy="2148908"/>
            </a:xfrm>
            <a:custGeom>
              <a:avLst/>
              <a:gdLst/>
              <a:ahLst/>
              <a:cxnLst/>
              <a:rect l="l" t="t" r="r" b="b"/>
              <a:pathLst>
                <a:path w="1387022" h="2148908">
                  <a:moveTo>
                    <a:pt x="0" y="0"/>
                  </a:moveTo>
                  <a:lnTo>
                    <a:pt x="1387023" y="0"/>
                  </a:lnTo>
                  <a:lnTo>
                    <a:pt x="1387023" y="2148908"/>
                  </a:lnTo>
                  <a:lnTo>
                    <a:pt x="0" y="214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AutoShape 17"/>
            <p:cNvSpPr/>
            <p:nvPr/>
          </p:nvSpPr>
          <p:spPr>
            <a:xfrm rot="-10800000">
              <a:off x="0" y="10168302"/>
              <a:ext cx="4196985" cy="3305147"/>
            </a:xfrm>
            <a:prstGeom prst="rect">
              <a:avLst/>
            </a:prstGeom>
            <a:solidFill>
              <a:srgbClr val="FDE0A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4182676" y="10168302"/>
              <a:ext cx="1652574" cy="3305147"/>
            </a:xfrm>
            <a:custGeom>
              <a:avLst/>
              <a:gdLst/>
              <a:ahLst/>
              <a:cxnLst/>
              <a:rect l="l" t="t" r="r" b="b"/>
              <a:pathLst>
                <a:path w="1652574" h="3305147">
                  <a:moveTo>
                    <a:pt x="0" y="0"/>
                  </a:moveTo>
                  <a:lnTo>
                    <a:pt x="1652574" y="0"/>
                  </a:lnTo>
                  <a:lnTo>
                    <a:pt x="1652574" y="3305147"/>
                  </a:lnTo>
                  <a:lnTo>
                    <a:pt x="0" y="3305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AutoShape 19"/>
            <p:cNvSpPr/>
            <p:nvPr/>
          </p:nvSpPr>
          <p:spPr>
            <a:xfrm rot="-10800000">
              <a:off x="2276515" y="6923736"/>
              <a:ext cx="4196985" cy="3305147"/>
            </a:xfrm>
            <a:prstGeom prst="rect">
              <a:avLst/>
            </a:prstGeom>
            <a:solidFill>
              <a:srgbClr val="F9B61A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01532" y="7198386"/>
              <a:ext cx="6033837" cy="1815934"/>
            </a:xfrm>
            <a:custGeom>
              <a:avLst/>
              <a:gdLst/>
              <a:ahLst/>
              <a:cxnLst/>
              <a:rect l="l" t="t" r="r" b="b"/>
              <a:pathLst>
                <a:path w="6033837" h="1815934">
                  <a:moveTo>
                    <a:pt x="0" y="0"/>
                  </a:moveTo>
                  <a:lnTo>
                    <a:pt x="6033837" y="0"/>
                  </a:lnTo>
                  <a:lnTo>
                    <a:pt x="6033837" y="1815933"/>
                  </a:lnTo>
                  <a:lnTo>
                    <a:pt x="0" y="1815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6313909" y="6923736"/>
              <a:ext cx="1652574" cy="3305147"/>
            </a:xfrm>
            <a:custGeom>
              <a:avLst/>
              <a:gdLst/>
              <a:ahLst/>
              <a:cxnLst/>
              <a:rect l="l" t="t" r="r" b="b"/>
              <a:pathLst>
                <a:path w="1652574" h="3305147">
                  <a:moveTo>
                    <a:pt x="0" y="0"/>
                  </a:moveTo>
                  <a:lnTo>
                    <a:pt x="1652574" y="0"/>
                  </a:lnTo>
                  <a:lnTo>
                    <a:pt x="1652574" y="3305147"/>
                  </a:lnTo>
                  <a:lnTo>
                    <a:pt x="0" y="3305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284468" y="10263181"/>
              <a:ext cx="1628481" cy="3210268"/>
            </a:xfrm>
            <a:custGeom>
              <a:avLst/>
              <a:gdLst/>
              <a:ahLst/>
              <a:cxnLst/>
              <a:rect l="l" t="t" r="r" b="b"/>
              <a:pathLst>
                <a:path w="1628481" h="3210268">
                  <a:moveTo>
                    <a:pt x="0" y="0"/>
                  </a:moveTo>
                  <a:lnTo>
                    <a:pt x="1628482" y="0"/>
                  </a:lnTo>
                  <a:lnTo>
                    <a:pt x="1628482" y="3210268"/>
                  </a:lnTo>
                  <a:lnTo>
                    <a:pt x="0" y="3210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893038" y="10697486"/>
              <a:ext cx="1873510" cy="2407547"/>
            </a:xfrm>
            <a:custGeom>
              <a:avLst/>
              <a:gdLst/>
              <a:ahLst/>
              <a:cxnLst/>
              <a:rect l="l" t="t" r="r" b="b"/>
              <a:pathLst>
                <a:path w="1873510" h="2407547">
                  <a:moveTo>
                    <a:pt x="0" y="0"/>
                  </a:moveTo>
                  <a:lnTo>
                    <a:pt x="1873509" y="0"/>
                  </a:lnTo>
                  <a:lnTo>
                    <a:pt x="1873509" y="2407548"/>
                  </a:lnTo>
                  <a:lnTo>
                    <a:pt x="0" y="2407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5268503" y="7715051"/>
              <a:ext cx="3255721" cy="1560748"/>
            </a:xfrm>
            <a:custGeom>
              <a:avLst/>
              <a:gdLst/>
              <a:ahLst/>
              <a:cxnLst/>
              <a:rect l="l" t="t" r="r" b="b"/>
              <a:pathLst>
                <a:path w="3255721" h="1560748">
                  <a:moveTo>
                    <a:pt x="0" y="0"/>
                  </a:moveTo>
                  <a:lnTo>
                    <a:pt x="3255721" y="0"/>
                  </a:lnTo>
                  <a:lnTo>
                    <a:pt x="3255721" y="1560748"/>
                  </a:lnTo>
                  <a:lnTo>
                    <a:pt x="0" y="1560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456107" y="9014319"/>
              <a:ext cx="1276449" cy="1640296"/>
            </a:xfrm>
            <a:custGeom>
              <a:avLst/>
              <a:gdLst/>
              <a:ahLst/>
              <a:cxnLst/>
              <a:rect l="l" t="t" r="r" b="b"/>
              <a:pathLst>
                <a:path w="1276449" h="1640296">
                  <a:moveTo>
                    <a:pt x="0" y="0"/>
                  </a:moveTo>
                  <a:lnTo>
                    <a:pt x="1276449" y="0"/>
                  </a:lnTo>
                  <a:lnTo>
                    <a:pt x="1276449" y="1640296"/>
                  </a:lnTo>
                  <a:lnTo>
                    <a:pt x="0" y="1640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flipH="1">
              <a:off x="4822613" y="8705111"/>
              <a:ext cx="983526" cy="1523772"/>
            </a:xfrm>
            <a:custGeom>
              <a:avLst/>
              <a:gdLst/>
              <a:ahLst/>
              <a:cxnLst/>
              <a:rect l="l" t="t" r="r" b="b"/>
              <a:pathLst>
                <a:path w="983526" h="1523772">
                  <a:moveTo>
                    <a:pt x="983526" y="0"/>
                  </a:moveTo>
                  <a:lnTo>
                    <a:pt x="0" y="0"/>
                  </a:lnTo>
                  <a:lnTo>
                    <a:pt x="0" y="1523772"/>
                  </a:lnTo>
                  <a:lnTo>
                    <a:pt x="983526" y="1523772"/>
                  </a:lnTo>
                  <a:lnTo>
                    <a:pt x="983526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5509341" y="8072549"/>
              <a:ext cx="1387022" cy="2148908"/>
            </a:xfrm>
            <a:custGeom>
              <a:avLst/>
              <a:gdLst/>
              <a:ahLst/>
              <a:cxnLst/>
              <a:rect l="l" t="t" r="r" b="b"/>
              <a:pathLst>
                <a:path w="1387022" h="2148908">
                  <a:moveTo>
                    <a:pt x="0" y="0"/>
                  </a:moveTo>
                  <a:lnTo>
                    <a:pt x="1387022" y="0"/>
                  </a:lnTo>
                  <a:lnTo>
                    <a:pt x="1387022" y="2148908"/>
                  </a:lnTo>
                  <a:lnTo>
                    <a:pt x="0" y="214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018326" y="9428424"/>
              <a:ext cx="1981274" cy="1974070"/>
            </a:xfrm>
            <a:custGeom>
              <a:avLst/>
              <a:gdLst/>
              <a:ahLst/>
              <a:cxnLst/>
              <a:rect l="l" t="t" r="r" b="b"/>
              <a:pathLst>
                <a:path w="1981274" h="1974070">
                  <a:moveTo>
                    <a:pt x="0" y="0"/>
                  </a:moveTo>
                  <a:lnTo>
                    <a:pt x="1981274" y="0"/>
                  </a:lnTo>
                  <a:lnTo>
                    <a:pt x="1981274" y="1974069"/>
                  </a:lnTo>
                  <a:lnTo>
                    <a:pt x="0" y="1974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096000" y="127578"/>
            <a:ext cx="5970533" cy="1259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76042" y="5613400"/>
            <a:ext cx="5422037" cy="923349"/>
          </a:xfrm>
          <a:custGeom>
            <a:avLst/>
            <a:gdLst/>
            <a:ahLst/>
            <a:cxnLst/>
            <a:rect l="l" t="t" r="r" b="b"/>
            <a:pathLst>
              <a:path w="12243822" h="7866656">
                <a:moveTo>
                  <a:pt x="0" y="0"/>
                </a:moveTo>
                <a:lnTo>
                  <a:pt x="12243822" y="0"/>
                </a:lnTo>
                <a:lnTo>
                  <a:pt x="12243822" y="7866656"/>
                </a:lnTo>
                <a:lnTo>
                  <a:pt x="0" y="78666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"/>
          <p:cNvSpPr txBox="1"/>
          <p:nvPr/>
        </p:nvSpPr>
        <p:spPr>
          <a:xfrm>
            <a:off x="6723260" y="5814319"/>
            <a:ext cx="4927600" cy="487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90"/>
              </a:lnSpc>
            </a:pPr>
            <a:r>
              <a:rPr lang="en-US" sz="3200" i="1" spc="34" dirty="0" err="1">
                <a:latin typeface="Cambria"/>
              </a:rPr>
              <a:t>Một</a:t>
            </a:r>
            <a:r>
              <a:rPr lang="en-US" sz="3200" i="1" spc="34" dirty="0">
                <a:latin typeface="Cambria"/>
              </a:rPr>
              <a:t> </a:t>
            </a:r>
            <a:r>
              <a:rPr lang="en-US" sz="3200" i="1" spc="34" dirty="0" err="1">
                <a:latin typeface="Cambria"/>
              </a:rPr>
              <a:t>số</a:t>
            </a:r>
            <a:r>
              <a:rPr lang="en-US" sz="3200" i="1" spc="34" dirty="0">
                <a:latin typeface="Cambria"/>
              </a:rPr>
              <a:t> </a:t>
            </a:r>
            <a:r>
              <a:rPr lang="en-US" sz="3200" i="1" spc="34" dirty="0" err="1">
                <a:latin typeface="Cambria"/>
              </a:rPr>
              <a:t>danh</a:t>
            </a:r>
            <a:r>
              <a:rPr lang="en-US" sz="3200" i="1" spc="34" dirty="0">
                <a:latin typeface="Cambria"/>
              </a:rPr>
              <a:t> </a:t>
            </a:r>
            <a:r>
              <a:rPr lang="en-US" sz="3200" i="1" spc="34" dirty="0" err="1">
                <a:latin typeface="Cambria"/>
              </a:rPr>
              <a:t>nhân</a:t>
            </a:r>
            <a:r>
              <a:rPr lang="en-US" sz="3200" i="1" spc="34" dirty="0">
                <a:latin typeface="Cambria"/>
              </a:rPr>
              <a:t> </a:t>
            </a:r>
            <a:r>
              <a:rPr lang="en-US" sz="3200" i="1" spc="34" dirty="0" err="1">
                <a:latin typeface="Cambria"/>
              </a:rPr>
              <a:t>tiêu</a:t>
            </a:r>
            <a:r>
              <a:rPr lang="en-US" sz="3200" i="1" spc="34" dirty="0">
                <a:latin typeface="Cambria"/>
              </a:rPr>
              <a:t> </a:t>
            </a:r>
            <a:r>
              <a:rPr lang="en-US" sz="3200" i="1" spc="34" dirty="0" err="1">
                <a:latin typeface="Cambria"/>
              </a:rPr>
              <a:t>biểu</a:t>
            </a:r>
            <a:endParaRPr lang="en-US" sz="3200" i="1" spc="34" dirty="0">
              <a:latin typeface="Cambria Italics"/>
            </a:endParaRPr>
          </a:p>
        </p:txBody>
      </p:sp>
      <p:pic>
        <p:nvPicPr>
          <p:cNvPr id="3074" name="Picture 2" descr="Infographics] Một số danh nhân, người nổi tiếng tuổi Tý | Phong cách |  Vietnam+ (VietnamPlus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7"/>
          <a:stretch/>
        </p:blipFill>
        <p:spPr bwMode="auto">
          <a:xfrm>
            <a:off x="249536" y="330200"/>
            <a:ext cx="5809227" cy="62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hững danh nhân tuổi Dần của dân tộc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43721" r="-1000" b="29116"/>
          <a:stretch/>
        </p:blipFill>
        <p:spPr bwMode="auto">
          <a:xfrm>
            <a:off x="6248400" y="1041400"/>
            <a:ext cx="5877320" cy="413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8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765" y="4510197"/>
            <a:ext cx="12800600" cy="2347803"/>
            <a:chOff x="0" y="0"/>
            <a:chExt cx="25601201" cy="4695607"/>
          </a:xfrm>
        </p:grpSpPr>
        <p:sp>
          <p:nvSpPr>
            <p:cNvPr id="3" name="Freeform 3"/>
            <p:cNvSpPr/>
            <p:nvPr/>
          </p:nvSpPr>
          <p:spPr>
            <a:xfrm flipH="1">
              <a:off x="3072570" y="77656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3907167" y="0"/>
                  </a:moveTo>
                  <a:lnTo>
                    <a:pt x="0" y="0"/>
                  </a:lnTo>
                  <a:lnTo>
                    <a:pt x="0" y="3892959"/>
                  </a:lnTo>
                  <a:lnTo>
                    <a:pt x="3907167" y="3892959"/>
                  </a:lnTo>
                  <a:lnTo>
                    <a:pt x="390716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810564" y="80264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0" y="0"/>
                  </a:moveTo>
                  <a:lnTo>
                    <a:pt x="3907167" y="0"/>
                  </a:lnTo>
                  <a:lnTo>
                    <a:pt x="3907167" y="3892960"/>
                  </a:lnTo>
                  <a:lnTo>
                    <a:pt x="0" y="389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598737" y="307894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1" y="0"/>
                  </a:lnTo>
                  <a:lnTo>
                    <a:pt x="5285041" y="1590577"/>
                  </a:lnTo>
                  <a:lnTo>
                    <a:pt x="0" y="159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365137" y="0"/>
              <a:ext cx="2563039" cy="2521098"/>
            </a:xfrm>
            <a:custGeom>
              <a:avLst/>
              <a:gdLst/>
              <a:ahLst/>
              <a:cxnLst/>
              <a:rect l="l" t="t" r="r" b="b"/>
              <a:pathLst>
                <a:path w="2563039" h="2521098">
                  <a:moveTo>
                    <a:pt x="0" y="0"/>
                  </a:moveTo>
                  <a:lnTo>
                    <a:pt x="2563039" y="0"/>
                  </a:lnTo>
                  <a:lnTo>
                    <a:pt x="2563039" y="2521098"/>
                  </a:lnTo>
                  <a:lnTo>
                    <a:pt x="0" y="2521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322423" y="569772"/>
              <a:ext cx="2306258" cy="834446"/>
            </a:xfrm>
            <a:custGeom>
              <a:avLst/>
              <a:gdLst/>
              <a:ahLst/>
              <a:cxnLst/>
              <a:rect l="l" t="t" r="r" b="b"/>
              <a:pathLst>
                <a:path w="2306258" h="834446">
                  <a:moveTo>
                    <a:pt x="0" y="0"/>
                  </a:moveTo>
                  <a:lnTo>
                    <a:pt x="2306258" y="0"/>
                  </a:lnTo>
                  <a:lnTo>
                    <a:pt x="2306258" y="834446"/>
                  </a:lnTo>
                  <a:lnTo>
                    <a:pt x="0" y="834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6770915" y="1004439"/>
              <a:ext cx="2751744" cy="995631"/>
            </a:xfrm>
            <a:custGeom>
              <a:avLst/>
              <a:gdLst/>
              <a:ahLst/>
              <a:cxnLst/>
              <a:rect l="l" t="t" r="r" b="b"/>
              <a:pathLst>
                <a:path w="2751744" h="995631">
                  <a:moveTo>
                    <a:pt x="0" y="0"/>
                  </a:moveTo>
                  <a:lnTo>
                    <a:pt x="2751744" y="0"/>
                  </a:lnTo>
                  <a:lnTo>
                    <a:pt x="2751744" y="995631"/>
                  </a:lnTo>
                  <a:lnTo>
                    <a:pt x="0" y="995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2554286" y="2325587"/>
              <a:ext cx="4318229" cy="2355398"/>
            </a:xfrm>
            <a:custGeom>
              <a:avLst/>
              <a:gdLst/>
              <a:ahLst/>
              <a:cxnLst/>
              <a:rect l="l" t="t" r="r" b="b"/>
              <a:pathLst>
                <a:path w="4318229" h="2355398">
                  <a:moveTo>
                    <a:pt x="0" y="0"/>
                  </a:moveTo>
                  <a:lnTo>
                    <a:pt x="4318229" y="0"/>
                  </a:lnTo>
                  <a:lnTo>
                    <a:pt x="4318229" y="2355398"/>
                  </a:lnTo>
                  <a:lnTo>
                    <a:pt x="0" y="235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3575552" y="2924653"/>
              <a:ext cx="1346826" cy="1730734"/>
            </a:xfrm>
            <a:custGeom>
              <a:avLst/>
              <a:gdLst/>
              <a:ahLst/>
              <a:cxnLst/>
              <a:rect l="l" t="t" r="r" b="b"/>
              <a:pathLst>
                <a:path w="1346826" h="1730734">
                  <a:moveTo>
                    <a:pt x="0" y="0"/>
                  </a:moveTo>
                  <a:lnTo>
                    <a:pt x="1346825" y="0"/>
                  </a:lnTo>
                  <a:lnTo>
                    <a:pt x="1346825" y="1730733"/>
                  </a:lnTo>
                  <a:lnTo>
                    <a:pt x="0" y="1730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1883778" y="274912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0" y="0"/>
                  </a:moveTo>
                  <a:lnTo>
                    <a:pt x="0" y="0"/>
                  </a:lnTo>
                  <a:lnTo>
                    <a:pt x="0" y="1920399"/>
                  </a:lnTo>
                  <a:lnTo>
                    <a:pt x="1239530" y="1920399"/>
                  </a:lnTo>
                  <a:lnTo>
                    <a:pt x="123953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37630" y="1888560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0" y="0"/>
                  </a:moveTo>
                  <a:lnTo>
                    <a:pt x="1802384" y="0"/>
                  </a:lnTo>
                  <a:lnTo>
                    <a:pt x="1802384" y="2792425"/>
                  </a:lnTo>
                  <a:lnTo>
                    <a:pt x="0" y="279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6239354" y="1004439"/>
              <a:ext cx="6719327" cy="3665087"/>
            </a:xfrm>
            <a:custGeom>
              <a:avLst/>
              <a:gdLst/>
              <a:ahLst/>
              <a:cxnLst/>
              <a:rect l="l" t="t" r="r" b="b"/>
              <a:pathLst>
                <a:path w="6719327" h="3665087">
                  <a:moveTo>
                    <a:pt x="0" y="0"/>
                  </a:moveTo>
                  <a:lnTo>
                    <a:pt x="6719326" y="0"/>
                  </a:lnTo>
                  <a:lnTo>
                    <a:pt x="6719326" y="3665087"/>
                  </a:lnTo>
                  <a:lnTo>
                    <a:pt x="0" y="366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0316160" y="310502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1" y="0"/>
                  </a:lnTo>
                  <a:lnTo>
                    <a:pt x="5285041" y="1590578"/>
                  </a:lnTo>
                  <a:lnTo>
                    <a:pt x="0" y="1590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2639266"/>
              <a:ext cx="4173387" cy="2000665"/>
            </a:xfrm>
            <a:custGeom>
              <a:avLst/>
              <a:gdLst/>
              <a:ahLst/>
              <a:cxnLst/>
              <a:rect l="l" t="t" r="r" b="b"/>
              <a:pathLst>
                <a:path w="4173387" h="2000665">
                  <a:moveTo>
                    <a:pt x="0" y="0"/>
                  </a:moveTo>
                  <a:lnTo>
                    <a:pt x="4173387" y="0"/>
                  </a:lnTo>
                  <a:lnTo>
                    <a:pt x="4173387" y="2000666"/>
                  </a:lnTo>
                  <a:lnTo>
                    <a:pt x="0" y="200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9530072" y="1620487"/>
              <a:ext cx="1917673" cy="693849"/>
            </a:xfrm>
            <a:custGeom>
              <a:avLst/>
              <a:gdLst/>
              <a:ahLst/>
              <a:cxnLst/>
              <a:rect l="l" t="t" r="r" b="b"/>
              <a:pathLst>
                <a:path w="1917673" h="693849">
                  <a:moveTo>
                    <a:pt x="0" y="0"/>
                  </a:moveTo>
                  <a:lnTo>
                    <a:pt x="1917673" y="0"/>
                  </a:lnTo>
                  <a:lnTo>
                    <a:pt x="1917673" y="693849"/>
                  </a:lnTo>
                  <a:lnTo>
                    <a:pt x="0" y="69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600701" y="1583513"/>
              <a:ext cx="1889306" cy="683585"/>
            </a:xfrm>
            <a:custGeom>
              <a:avLst/>
              <a:gdLst/>
              <a:ahLst/>
              <a:cxnLst/>
              <a:rect l="l" t="t" r="r" b="b"/>
              <a:pathLst>
                <a:path w="1889306" h="683585">
                  <a:moveTo>
                    <a:pt x="0" y="0"/>
                  </a:moveTo>
                  <a:lnTo>
                    <a:pt x="1889306" y="0"/>
                  </a:lnTo>
                  <a:lnTo>
                    <a:pt x="1889306" y="683585"/>
                  </a:lnTo>
                  <a:lnTo>
                    <a:pt x="0" y="683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0457" y="1443950"/>
            <a:ext cx="12201185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9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Bánh Chưng Cho Gia đình PNG Miễn Phí Tải Về - Lovepi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0762" y1="18512" x2="22414" y2="26588"/>
                        <a14:foregroundMark x1="23684" y1="29764" x2="23684" y2="29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2667000"/>
            <a:ext cx="50292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 bé gói bánh chưng tết, tết cổ truyền Việt Nam. File Corel - Vector6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74">
                        <a14:foregroundMark x1="75338" y1="46275" x2="43018" y2="65759"/>
                        <a14:foregroundMark x1="46509" y1="72493" x2="60360" y2="60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2667000"/>
            <a:ext cx="5732285" cy="450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tnamese new year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8528">
            <a:off x="7649342" y="404075"/>
            <a:ext cx="4127500" cy="25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200" y="532732"/>
            <a:ext cx="7669433" cy="320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70</Words>
  <Application>Microsoft Office PowerPoint</Application>
  <PresentationFormat>Widescreen</PresentationFormat>
  <Paragraphs>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Cambria</vt:lpstr>
      <vt:lpstr>Cambria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4</cp:revision>
  <dcterms:created xsi:type="dcterms:W3CDTF">2024-09-19T06:40:59Z</dcterms:created>
  <dcterms:modified xsi:type="dcterms:W3CDTF">2024-09-20T03:09:00Z</dcterms:modified>
</cp:coreProperties>
</file>