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4"/>
  </p:notesMasterIdLst>
  <p:sldIdLst>
    <p:sldId id="259" r:id="rId2"/>
    <p:sldId id="3413" r:id="rId3"/>
    <p:sldId id="341" r:id="rId4"/>
    <p:sldId id="286" r:id="rId5"/>
    <p:sldId id="264" r:id="rId6"/>
    <p:sldId id="333" r:id="rId7"/>
    <p:sldId id="292" r:id="rId8"/>
    <p:sldId id="336" r:id="rId9"/>
    <p:sldId id="288" r:id="rId10"/>
    <p:sldId id="340" r:id="rId11"/>
    <p:sldId id="280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9T16:29:57.559" idx="1">
    <p:pos x="6812" y="2621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52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16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20402" y="523725"/>
            <a:ext cx="1553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1067" y="2347743"/>
            <a:ext cx="93698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9.</a:t>
            </a:r>
            <a:r>
              <a:rPr lang="en-US" sz="4400" b="1" kern="0" baseline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BẢNG</a:t>
            </a:r>
            <a:r>
              <a:rPr lang="en-US" sz="4400" b="1" ker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NHÂN 6, BẢNG CHIA 6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75D48-EA73-ED78-01F1-46808A7529FF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DE30A-4599-AABC-394A-345DE01706C0}"/>
              </a:ext>
            </a:extLst>
          </p:cNvPr>
          <p:cNvSpPr txBox="1">
            <a:spLocks/>
          </p:cNvSpPr>
          <p:nvPr/>
        </p:nvSpPr>
        <p:spPr>
          <a:xfrm>
            <a:off x="1884516" y="3168228"/>
            <a:ext cx="8422968" cy="2145268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(tr.29)  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E857A-8B76-2CD0-606C-3219C044B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534" y="1490052"/>
            <a:ext cx="655986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BFF7DF-EA9A-1D51-0203-484CB64EF53D}"/>
              </a:ext>
            </a:extLst>
          </p:cNvPr>
          <p:cNvSpPr/>
          <p:nvPr/>
        </p:nvSpPr>
        <p:spPr>
          <a:xfrm>
            <a:off x="1048624" y="666144"/>
            <a:ext cx="10536573" cy="13639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cưa thành 10 đoạn bằng nhau thì mỗi đoạn gỗ dài bao nhiêu cm?</a:t>
            </a:r>
            <a:r>
              <a:rPr lang="nl-NL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C98579-03E6-BEF0-D46A-38524ADDC8F5}"/>
              </a:ext>
            </a:extLst>
          </p:cNvPr>
          <p:cNvSpPr/>
          <p:nvPr/>
        </p:nvSpPr>
        <p:spPr>
          <a:xfrm>
            <a:off x="4311941" y="2927758"/>
            <a:ext cx="3951215" cy="98990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: 10 = 6 ( cm 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B059BA-6645-4382-015B-8A8915FB0501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62627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55408" y="3480714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55408" y="4411733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235903" y="3520240"/>
            <a:ext cx="983954" cy="983506"/>
          </a:xfrm>
          <a:prstGeom prst="rect">
            <a:avLst/>
          </a:prstGeom>
        </p:spPr>
      </p:pic>
      <p:pic>
        <p:nvPicPr>
          <p:cNvPr id="27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4057336" y="4038138"/>
            <a:ext cx="4340225" cy="27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33062F-DAC3-AB8C-172E-1FD962B78054}"/>
              </a:ext>
            </a:extLst>
          </p:cNvPr>
          <p:cNvSpPr txBox="1">
            <a:spLocks/>
          </p:cNvSpPr>
          <p:nvPr/>
        </p:nvSpPr>
        <p:spPr>
          <a:xfrm>
            <a:off x="1212280" y="873694"/>
            <a:ext cx="10515600" cy="851297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– HOẠT ĐỘNG TIẾP NỐI   </a:t>
            </a:r>
            <a:endParaRPr lang="vi-VN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D26D1-D1A5-D2C0-921D-50CF1570A7B0}"/>
              </a:ext>
            </a:extLst>
          </p:cNvPr>
          <p:cNvSpPr txBox="1"/>
          <p:nvPr/>
        </p:nvSpPr>
        <p:spPr>
          <a:xfrm>
            <a:off x="1503286" y="2028582"/>
            <a:ext cx="99440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6 </a:t>
            </a:r>
          </a:p>
          <a:p>
            <a:pPr marL="685800" lvl="0" indent="-685800" algn="just">
              <a:buFontTx/>
              <a:buChar char="-"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7.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33A3C-1570-C834-CC21-173B0286A6EC}"/>
              </a:ext>
            </a:extLst>
          </p:cNvPr>
          <p:cNvSpPr/>
          <p:nvPr/>
        </p:nvSpPr>
        <p:spPr>
          <a:xfrm>
            <a:off x="-1671596" y="358540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02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31DDB3-4F77-6F00-EAA5-458DB02DE5C9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41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613719" y="2346464"/>
            <a:ext cx="9292665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6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425022" y="994031"/>
            <a:ext cx="9810315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phép nhân, phép chia trong bảng nhân, bảng chia 6.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71724" y="3830910"/>
            <a:ext cx="9334660" cy="1952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nhân, bảng chia 6.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22960">
              <a:lnSpc>
                <a:spcPct val="115000"/>
              </a:lnSpc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46EDE86-6EA3-4240-5647-A62A40D8A47F}"/>
              </a:ext>
            </a:extLst>
          </p:cNvPr>
          <p:cNvSpPr/>
          <p:nvPr/>
        </p:nvSpPr>
        <p:spPr>
          <a:xfrm>
            <a:off x="-1752600" y="31844"/>
            <a:ext cx="1655764" cy="1924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632248" y="71059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67504" y="350948"/>
            <a:ext cx="537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A3DCB0-DF42-4DC2-9447-BD37DE3C7F30}"/>
              </a:ext>
            </a:extLst>
          </p:cNvPr>
          <p:cNvSpPr txBox="1"/>
          <p:nvPr/>
        </p:nvSpPr>
        <p:spPr>
          <a:xfrm>
            <a:off x="594957" y="1681102"/>
            <a:ext cx="73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CCE1A5-E29F-F4B6-87CA-347730620577}"/>
              </a:ext>
            </a:extLst>
          </p:cNvPr>
          <p:cNvSpPr/>
          <p:nvPr/>
        </p:nvSpPr>
        <p:spPr>
          <a:xfrm>
            <a:off x="-1796377" y="281145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62A80-CC34-6C91-85EC-145C4D6C3CF7}"/>
              </a:ext>
            </a:extLst>
          </p:cNvPr>
          <p:cNvSpPr txBox="1"/>
          <p:nvPr/>
        </p:nvSpPr>
        <p:spPr>
          <a:xfrm>
            <a:off x="643561" y="4357510"/>
            <a:ext cx="6376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1DE639-A2C6-E75F-0204-F9847EEFFB3A}"/>
              </a:ext>
            </a:extLst>
          </p:cNvPr>
          <p:cNvSpPr/>
          <p:nvPr/>
        </p:nvSpPr>
        <p:spPr>
          <a:xfrm>
            <a:off x="1007481" y="2266850"/>
            <a:ext cx="960023" cy="79013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CFDDFE-26EB-6ECB-C501-03B608C76D46}"/>
              </a:ext>
            </a:extLst>
          </p:cNvPr>
          <p:cNvSpPr/>
          <p:nvPr/>
        </p:nvSpPr>
        <p:spPr>
          <a:xfrm>
            <a:off x="2080886" y="2286984"/>
            <a:ext cx="966670" cy="79013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2AABE6-E5C8-16AB-9B75-073D428B35FF}"/>
              </a:ext>
            </a:extLst>
          </p:cNvPr>
          <p:cNvSpPr/>
          <p:nvPr/>
        </p:nvSpPr>
        <p:spPr>
          <a:xfrm>
            <a:off x="3169059" y="2286983"/>
            <a:ext cx="987116" cy="79013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E19CA3-92D2-EB4D-25F3-402A891E20C8}"/>
              </a:ext>
            </a:extLst>
          </p:cNvPr>
          <p:cNvSpPr/>
          <p:nvPr/>
        </p:nvSpPr>
        <p:spPr>
          <a:xfrm>
            <a:off x="4276086" y="2282849"/>
            <a:ext cx="942674" cy="79013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1777DC-0CCE-4F84-E6E1-44391FC90A66}"/>
              </a:ext>
            </a:extLst>
          </p:cNvPr>
          <p:cNvSpPr/>
          <p:nvPr/>
        </p:nvSpPr>
        <p:spPr>
          <a:xfrm>
            <a:off x="5383667" y="2308406"/>
            <a:ext cx="909650" cy="77000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F90F55-CE00-688B-FD9A-F9252ABC5929}"/>
              </a:ext>
            </a:extLst>
          </p:cNvPr>
          <p:cNvSpPr/>
          <p:nvPr/>
        </p:nvSpPr>
        <p:spPr>
          <a:xfrm>
            <a:off x="6392469" y="2282849"/>
            <a:ext cx="946055" cy="79013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DA50AA-7B80-1414-BBBF-A4DA5CA3F21C}"/>
              </a:ext>
            </a:extLst>
          </p:cNvPr>
          <p:cNvSpPr/>
          <p:nvPr/>
        </p:nvSpPr>
        <p:spPr>
          <a:xfrm>
            <a:off x="7464731" y="2317701"/>
            <a:ext cx="909649" cy="79013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596CAC-931B-B09D-0F35-F9CBB69D3188}"/>
              </a:ext>
            </a:extLst>
          </p:cNvPr>
          <p:cNvSpPr/>
          <p:nvPr/>
        </p:nvSpPr>
        <p:spPr>
          <a:xfrm>
            <a:off x="8449485" y="2290507"/>
            <a:ext cx="968329" cy="79013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38651A-96F4-AC70-3176-7B160211F273}"/>
              </a:ext>
            </a:extLst>
          </p:cNvPr>
          <p:cNvSpPr/>
          <p:nvPr/>
        </p:nvSpPr>
        <p:spPr>
          <a:xfrm>
            <a:off x="10539689" y="2308406"/>
            <a:ext cx="853408" cy="79013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B9AF65-724B-2BD5-D17D-A1C52C03BA3D}"/>
              </a:ext>
            </a:extLst>
          </p:cNvPr>
          <p:cNvSpPr/>
          <p:nvPr/>
        </p:nvSpPr>
        <p:spPr>
          <a:xfrm>
            <a:off x="9523662" y="2334072"/>
            <a:ext cx="909649" cy="79013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4340983" y="2336406"/>
            <a:ext cx="810965" cy="65380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AF25BF-CDAD-5533-2019-F4FB806088D0}"/>
              </a:ext>
            </a:extLst>
          </p:cNvPr>
          <p:cNvSpPr/>
          <p:nvPr/>
        </p:nvSpPr>
        <p:spPr>
          <a:xfrm>
            <a:off x="5457334" y="2325728"/>
            <a:ext cx="795977" cy="65380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234355-1E0A-6A1E-1A1C-64185ADDFE85}"/>
              </a:ext>
            </a:extLst>
          </p:cNvPr>
          <p:cNvSpPr/>
          <p:nvPr/>
        </p:nvSpPr>
        <p:spPr>
          <a:xfrm>
            <a:off x="7583790" y="2409816"/>
            <a:ext cx="618724" cy="615672"/>
          </a:xfrm>
          <a:custGeom>
            <a:avLst/>
            <a:gdLst>
              <a:gd name="connsiteX0" fmla="*/ 0 w 988229"/>
              <a:gd name="connsiteY0" fmla="*/ 365980 h 731960"/>
              <a:gd name="connsiteX1" fmla="*/ 494115 w 988229"/>
              <a:gd name="connsiteY1" fmla="*/ 0 h 731960"/>
              <a:gd name="connsiteX2" fmla="*/ 988230 w 988229"/>
              <a:gd name="connsiteY2" fmla="*/ 365980 h 731960"/>
              <a:gd name="connsiteX3" fmla="*/ 494115 w 988229"/>
              <a:gd name="connsiteY3" fmla="*/ 731960 h 731960"/>
              <a:gd name="connsiteX4" fmla="*/ 0 w 988229"/>
              <a:gd name="connsiteY4" fmla="*/ 365980 h 731960"/>
              <a:gd name="connsiteX0" fmla="*/ 0 w 856255"/>
              <a:gd name="connsiteY0" fmla="*/ 365980 h 731960"/>
              <a:gd name="connsiteX1" fmla="*/ 362140 w 856255"/>
              <a:gd name="connsiteY1" fmla="*/ 0 h 731960"/>
              <a:gd name="connsiteX2" fmla="*/ 856255 w 856255"/>
              <a:gd name="connsiteY2" fmla="*/ 365980 h 731960"/>
              <a:gd name="connsiteX3" fmla="*/ 362140 w 856255"/>
              <a:gd name="connsiteY3" fmla="*/ 731960 h 731960"/>
              <a:gd name="connsiteX4" fmla="*/ 0 w 856255"/>
              <a:gd name="connsiteY4" fmla="*/ 365980 h 731960"/>
              <a:gd name="connsiteX0" fmla="*/ 0 w 799694"/>
              <a:gd name="connsiteY0" fmla="*/ 365980 h 731960"/>
              <a:gd name="connsiteX1" fmla="*/ 362140 w 799694"/>
              <a:gd name="connsiteY1" fmla="*/ 0 h 731960"/>
              <a:gd name="connsiteX2" fmla="*/ 799694 w 799694"/>
              <a:gd name="connsiteY2" fmla="*/ 365980 h 731960"/>
              <a:gd name="connsiteX3" fmla="*/ 362140 w 799694"/>
              <a:gd name="connsiteY3" fmla="*/ 731960 h 731960"/>
              <a:gd name="connsiteX4" fmla="*/ 0 w 799694"/>
              <a:gd name="connsiteY4" fmla="*/ 365980 h 73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694" h="731960">
                <a:moveTo>
                  <a:pt x="0" y="365980"/>
                </a:moveTo>
                <a:cubicBezTo>
                  <a:pt x="0" y="163855"/>
                  <a:pt x="228858" y="0"/>
                  <a:pt x="362140" y="0"/>
                </a:cubicBezTo>
                <a:cubicBezTo>
                  <a:pt x="495422" y="0"/>
                  <a:pt x="799694" y="163855"/>
                  <a:pt x="799694" y="365980"/>
                </a:cubicBezTo>
                <a:cubicBezTo>
                  <a:pt x="799694" y="568105"/>
                  <a:pt x="495422" y="731960"/>
                  <a:pt x="362140" y="731960"/>
                </a:cubicBezTo>
                <a:cubicBezTo>
                  <a:pt x="228858" y="731960"/>
                  <a:pt x="0" y="568105"/>
                  <a:pt x="0" y="36598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E8F88A4-13D5-31D0-61C9-E08541A9EFFB}"/>
              </a:ext>
            </a:extLst>
          </p:cNvPr>
          <p:cNvSpPr/>
          <p:nvPr/>
        </p:nvSpPr>
        <p:spPr>
          <a:xfrm>
            <a:off x="9541544" y="2385871"/>
            <a:ext cx="803867" cy="67264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3E00FA9-733A-8201-CE28-FB0E5C0E4A5A}"/>
              </a:ext>
            </a:extLst>
          </p:cNvPr>
          <p:cNvSpPr/>
          <p:nvPr/>
        </p:nvSpPr>
        <p:spPr>
          <a:xfrm rot="5400000">
            <a:off x="1838515" y="2608308"/>
            <a:ext cx="301017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5E52A287-B8CD-A851-38DA-13E04CE34967}"/>
              </a:ext>
            </a:extLst>
          </p:cNvPr>
          <p:cNvSpPr/>
          <p:nvPr/>
        </p:nvSpPr>
        <p:spPr>
          <a:xfrm rot="16200000">
            <a:off x="2943149" y="1493231"/>
            <a:ext cx="344463" cy="116449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695D323-0184-7A04-589D-4A133696362E}"/>
              </a:ext>
            </a:extLst>
          </p:cNvPr>
          <p:cNvSpPr txBox="1"/>
          <p:nvPr/>
        </p:nvSpPr>
        <p:spPr>
          <a:xfrm>
            <a:off x="2768473" y="1427525"/>
            <a:ext cx="105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818BF8-F934-D96D-5924-CCC45FF781E4}"/>
              </a:ext>
            </a:extLst>
          </p:cNvPr>
          <p:cNvSpPr txBox="1"/>
          <p:nvPr/>
        </p:nvSpPr>
        <p:spPr>
          <a:xfrm>
            <a:off x="1598564" y="3304970"/>
            <a:ext cx="93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69" name="Flowchart: Decision 68">
            <a:extLst>
              <a:ext uri="{FF2B5EF4-FFF2-40B4-BE49-F238E27FC236}">
                <a16:creationId xmlns:a16="http://schemas.microsoft.com/office/drawing/2014/main" id="{7535D25D-0D28-3014-7B3F-E51AE24E8612}"/>
              </a:ext>
            </a:extLst>
          </p:cNvPr>
          <p:cNvSpPr/>
          <p:nvPr/>
        </p:nvSpPr>
        <p:spPr>
          <a:xfrm>
            <a:off x="1080862" y="4458443"/>
            <a:ext cx="1000024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70" name="Flowchart: Decision 69">
            <a:extLst>
              <a:ext uri="{FF2B5EF4-FFF2-40B4-BE49-F238E27FC236}">
                <a16:creationId xmlns:a16="http://schemas.microsoft.com/office/drawing/2014/main" id="{8519BB6F-7BFC-CECF-99F5-A8F0FE2FB8EE}"/>
              </a:ext>
            </a:extLst>
          </p:cNvPr>
          <p:cNvSpPr/>
          <p:nvPr/>
        </p:nvSpPr>
        <p:spPr>
          <a:xfrm>
            <a:off x="2106623" y="446509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71" name="Flowchart: Decision 70">
            <a:extLst>
              <a:ext uri="{FF2B5EF4-FFF2-40B4-BE49-F238E27FC236}">
                <a16:creationId xmlns:a16="http://schemas.microsoft.com/office/drawing/2014/main" id="{48CB85F4-FD1A-FA9A-C64D-B1F763BC7863}"/>
              </a:ext>
            </a:extLst>
          </p:cNvPr>
          <p:cNvSpPr/>
          <p:nvPr/>
        </p:nvSpPr>
        <p:spPr>
          <a:xfrm>
            <a:off x="3160571" y="446509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72" name="Flowchart: Decision 71">
            <a:extLst>
              <a:ext uri="{FF2B5EF4-FFF2-40B4-BE49-F238E27FC236}">
                <a16:creationId xmlns:a16="http://schemas.microsoft.com/office/drawing/2014/main" id="{A0A8EAE7-3E6B-3DE0-B5E9-651203828D6C}"/>
              </a:ext>
            </a:extLst>
          </p:cNvPr>
          <p:cNvSpPr/>
          <p:nvPr/>
        </p:nvSpPr>
        <p:spPr>
          <a:xfrm>
            <a:off x="4235361" y="447590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3" name="Flowchart: Decision 72">
            <a:extLst>
              <a:ext uri="{FF2B5EF4-FFF2-40B4-BE49-F238E27FC236}">
                <a16:creationId xmlns:a16="http://schemas.microsoft.com/office/drawing/2014/main" id="{0B64EE1E-FD76-3C19-5AA5-A954A2237454}"/>
              </a:ext>
            </a:extLst>
          </p:cNvPr>
          <p:cNvSpPr/>
          <p:nvPr/>
        </p:nvSpPr>
        <p:spPr>
          <a:xfrm>
            <a:off x="5312144" y="447590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Flowchart: Decision 73">
            <a:extLst>
              <a:ext uri="{FF2B5EF4-FFF2-40B4-BE49-F238E27FC236}">
                <a16:creationId xmlns:a16="http://schemas.microsoft.com/office/drawing/2014/main" id="{3B5D81F9-EE05-22AD-84FE-918BD32A69F3}"/>
              </a:ext>
            </a:extLst>
          </p:cNvPr>
          <p:cNvSpPr/>
          <p:nvPr/>
        </p:nvSpPr>
        <p:spPr>
          <a:xfrm>
            <a:off x="6364099" y="447590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5" name="Flowchart: Decision 74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7451976" y="446509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Flowchart: Decision 75">
            <a:extLst>
              <a:ext uri="{FF2B5EF4-FFF2-40B4-BE49-F238E27FC236}">
                <a16:creationId xmlns:a16="http://schemas.microsoft.com/office/drawing/2014/main" id="{79BD7DE2-53A1-824D-3EC4-BCAA8CA456DF}"/>
              </a:ext>
            </a:extLst>
          </p:cNvPr>
          <p:cNvSpPr/>
          <p:nvPr/>
        </p:nvSpPr>
        <p:spPr>
          <a:xfrm>
            <a:off x="8539608" y="447590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77" name="Flowchart: Decision 76">
            <a:extLst>
              <a:ext uri="{FF2B5EF4-FFF2-40B4-BE49-F238E27FC236}">
                <a16:creationId xmlns:a16="http://schemas.microsoft.com/office/drawing/2014/main" id="{169BEFDD-3953-9ED2-BC97-AFBCECF3BA71}"/>
              </a:ext>
            </a:extLst>
          </p:cNvPr>
          <p:cNvSpPr/>
          <p:nvPr/>
        </p:nvSpPr>
        <p:spPr>
          <a:xfrm>
            <a:off x="9565370" y="446509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Flowchart: Decision 77">
            <a:extLst>
              <a:ext uri="{FF2B5EF4-FFF2-40B4-BE49-F238E27FC236}">
                <a16:creationId xmlns:a16="http://schemas.microsoft.com/office/drawing/2014/main" id="{BE7BCA1E-F80D-4CE8-CC16-DCE62EB52DE3}"/>
              </a:ext>
            </a:extLst>
          </p:cNvPr>
          <p:cNvSpPr/>
          <p:nvPr/>
        </p:nvSpPr>
        <p:spPr>
          <a:xfrm>
            <a:off x="10589794" y="4513407"/>
            <a:ext cx="914400" cy="884583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9" name="Right Brace 78">
            <a:extLst>
              <a:ext uri="{FF2B5EF4-FFF2-40B4-BE49-F238E27FC236}">
                <a16:creationId xmlns:a16="http://schemas.microsoft.com/office/drawing/2014/main" id="{5A258B9F-7EF3-A2E0-0CE0-98904DC2A9EF}"/>
              </a:ext>
            </a:extLst>
          </p:cNvPr>
          <p:cNvSpPr/>
          <p:nvPr/>
        </p:nvSpPr>
        <p:spPr>
          <a:xfrm rot="5400000">
            <a:off x="2014687" y="5018473"/>
            <a:ext cx="137769" cy="1036401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9124D34-0F45-151B-DFE1-4ABDE89180B9}"/>
              </a:ext>
            </a:extLst>
          </p:cNvPr>
          <p:cNvSpPr/>
          <p:nvPr/>
        </p:nvSpPr>
        <p:spPr>
          <a:xfrm>
            <a:off x="4453216" y="4726842"/>
            <a:ext cx="631855" cy="45771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D35FDECF-180A-E8B8-E73A-4F4E81EACD0F}"/>
              </a:ext>
            </a:extLst>
          </p:cNvPr>
          <p:cNvSpPr/>
          <p:nvPr/>
        </p:nvSpPr>
        <p:spPr>
          <a:xfrm>
            <a:off x="5530208" y="4794122"/>
            <a:ext cx="600255" cy="389198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0723CC7-1F65-A21D-18A2-509933764394}"/>
              </a:ext>
            </a:extLst>
          </p:cNvPr>
          <p:cNvSpPr/>
          <p:nvPr/>
        </p:nvSpPr>
        <p:spPr>
          <a:xfrm>
            <a:off x="7688928" y="4716032"/>
            <a:ext cx="562498" cy="446331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4CC1E44-71FC-C406-B543-DCA7119EBBAC}"/>
              </a:ext>
            </a:extLst>
          </p:cNvPr>
          <p:cNvSpPr/>
          <p:nvPr/>
        </p:nvSpPr>
        <p:spPr>
          <a:xfrm>
            <a:off x="9886129" y="4716032"/>
            <a:ext cx="545804" cy="45771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43BE640-D5E2-166A-D3D1-C813BF770AFC}"/>
              </a:ext>
            </a:extLst>
          </p:cNvPr>
          <p:cNvSpPr txBox="1"/>
          <p:nvPr/>
        </p:nvSpPr>
        <p:spPr>
          <a:xfrm>
            <a:off x="1796321" y="5577526"/>
            <a:ext cx="90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0F3D81D-9FDA-9F62-4E9B-17BE31E4AFD7}"/>
              </a:ext>
            </a:extLst>
          </p:cNvPr>
          <p:cNvSpPr txBox="1"/>
          <p:nvPr/>
        </p:nvSpPr>
        <p:spPr>
          <a:xfrm>
            <a:off x="2869396" y="5577526"/>
            <a:ext cx="79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</a:t>
            </a:r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id="{291C46CD-3C27-39CC-2A18-2DB9A210FE34}"/>
              </a:ext>
            </a:extLst>
          </p:cNvPr>
          <p:cNvSpPr/>
          <p:nvPr/>
        </p:nvSpPr>
        <p:spPr>
          <a:xfrm rot="5400000">
            <a:off x="3110540" y="5018030"/>
            <a:ext cx="137769" cy="1036401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54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9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67" grpId="0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9027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29B24-4686-46A7-80A0-FF4C6C9B3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9" y="723900"/>
            <a:ext cx="3246119" cy="40576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CBE5C2-E44E-481E-8C00-33C277A49C41}"/>
              </a:ext>
            </a:extLst>
          </p:cNvPr>
          <p:cNvCxnSpPr/>
          <p:nvPr/>
        </p:nvCxnSpPr>
        <p:spPr>
          <a:xfrm>
            <a:off x="2743200" y="318135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EECEE4C-A1BA-4DB2-9C36-F35E875C6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98" y="2326263"/>
            <a:ext cx="1672851" cy="151079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E0CDAFF-5EAE-4AE7-B00E-95A81C8AF2B0}"/>
              </a:ext>
            </a:extLst>
          </p:cNvPr>
          <p:cNvCxnSpPr/>
          <p:nvPr/>
        </p:nvCxnSpPr>
        <p:spPr>
          <a:xfrm>
            <a:off x="5448300" y="320040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56D7418E-EE7B-4958-ABD2-1CACAC77B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2" y="2326263"/>
            <a:ext cx="1672851" cy="1510793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C75827-A465-4F93-BD75-963D94F6F7F8}"/>
              </a:ext>
            </a:extLst>
          </p:cNvPr>
          <p:cNvCxnSpPr/>
          <p:nvPr/>
        </p:nvCxnSpPr>
        <p:spPr>
          <a:xfrm>
            <a:off x="8260473" y="320040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831654B9-73D8-4D48-9CC9-C592B1CC9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95" y="2326262"/>
            <a:ext cx="1672851" cy="15107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39E271-4582-46D7-8C4A-7E4EF095284B}"/>
              </a:ext>
            </a:extLst>
          </p:cNvPr>
          <p:cNvSpPr txBox="1"/>
          <p:nvPr/>
        </p:nvSpPr>
        <p:spPr>
          <a:xfrm>
            <a:off x="2819400" y="242887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1462FD-CE60-40EF-A1F4-85B5FC78FB37}"/>
              </a:ext>
            </a:extLst>
          </p:cNvPr>
          <p:cNvSpPr txBox="1"/>
          <p:nvPr/>
        </p:nvSpPr>
        <p:spPr>
          <a:xfrm>
            <a:off x="5614887" y="2482989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504A55-091E-4F95-B716-C993EA9EA0D9}"/>
              </a:ext>
            </a:extLst>
          </p:cNvPr>
          <p:cNvSpPr txBox="1"/>
          <p:nvPr/>
        </p:nvSpPr>
        <p:spPr>
          <a:xfrm>
            <a:off x="8367415" y="2482989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3ED24-F7B7-4F30-8375-13EE0D52E0DA}"/>
              </a:ext>
            </a:extLst>
          </p:cNvPr>
          <p:cNvSpPr txBox="1"/>
          <p:nvPr/>
        </p:nvSpPr>
        <p:spPr>
          <a:xfrm>
            <a:off x="4475565" y="2789270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B4A893-48E5-48AB-BB65-873E4D334890}"/>
              </a:ext>
            </a:extLst>
          </p:cNvPr>
          <p:cNvSpPr txBox="1"/>
          <p:nvPr/>
        </p:nvSpPr>
        <p:spPr>
          <a:xfrm>
            <a:off x="7240903" y="2754243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F4227C-CB74-4F54-9B8B-580CEFBD5714}"/>
              </a:ext>
            </a:extLst>
          </p:cNvPr>
          <p:cNvSpPr txBox="1"/>
          <p:nvPr/>
        </p:nvSpPr>
        <p:spPr>
          <a:xfrm>
            <a:off x="10022662" y="2820918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1838D7-DEF8-4FED-B87D-D1B19AE9CA67}"/>
              </a:ext>
            </a:extLst>
          </p:cNvPr>
          <p:cNvSpPr txBox="1"/>
          <p:nvPr/>
        </p:nvSpPr>
        <p:spPr>
          <a:xfrm>
            <a:off x="2027643" y="2447375"/>
            <a:ext cx="813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ular Callout 4">
            <a:extLst>
              <a:ext uri="{FF2B5EF4-FFF2-40B4-BE49-F238E27FC236}">
                <a16:creationId xmlns:a16="http://schemas.microsoft.com/office/drawing/2014/main" id="{0BAE177B-172C-4BEF-BE6A-B6E5C39823DD}"/>
              </a:ext>
            </a:extLst>
          </p:cNvPr>
          <p:cNvSpPr/>
          <p:nvPr/>
        </p:nvSpPr>
        <p:spPr>
          <a:xfrm>
            <a:off x="2819400" y="4929553"/>
            <a:ext cx="5819070" cy="1135597"/>
          </a:xfrm>
          <a:prstGeom prst="wedgeRoundRectCallout">
            <a:avLst>
              <a:gd name="adj1" fmla="val -57636"/>
              <a:gd name="adj2" fmla="val 12253"/>
              <a:gd name="adj3" fmla="val 16667"/>
            </a:avLst>
          </a:prstGeom>
          <a:ln w="57150">
            <a:solidFill>
              <a:srgbClr val="F23ED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125B7B-06EC-419D-B6BA-6C7F3C7CD6AF}"/>
              </a:ext>
            </a:extLst>
          </p:cNvPr>
          <p:cNvSpPr/>
          <p:nvPr/>
        </p:nvSpPr>
        <p:spPr>
          <a:xfrm>
            <a:off x="4262403" y="2685526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86A27AA-F8C9-4CFF-A5C5-09DCD20988C8}"/>
              </a:ext>
            </a:extLst>
          </p:cNvPr>
          <p:cNvSpPr/>
          <p:nvPr/>
        </p:nvSpPr>
        <p:spPr>
          <a:xfrm>
            <a:off x="6986292" y="2703021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23EC527-7459-4485-B5A0-8E4068ABFA0C}"/>
              </a:ext>
            </a:extLst>
          </p:cNvPr>
          <p:cNvSpPr/>
          <p:nvPr/>
        </p:nvSpPr>
        <p:spPr>
          <a:xfrm>
            <a:off x="9798465" y="2685526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48BA25-6AE6-5189-1350-C2004D7E2580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7CACED-14C9-AB36-2E98-B97A8FC927F8}"/>
              </a:ext>
            </a:extLst>
          </p:cNvPr>
          <p:cNvGrpSpPr/>
          <p:nvPr/>
        </p:nvGrpSpPr>
        <p:grpSpPr>
          <a:xfrm>
            <a:off x="606579" y="-72868"/>
            <a:ext cx="1395395" cy="1395395"/>
            <a:chOff x="827537" y="716355"/>
            <a:chExt cx="1581448" cy="1581448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F14F08CB-869F-429C-5C82-2EA3045AC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37" y="716355"/>
              <a:ext cx="1581448" cy="15814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2BB3B-9873-715D-E3A9-22D867AF129C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73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5FD924-EA5D-37CE-4BE3-1EE689821549}"/>
              </a:ext>
            </a:extLst>
          </p:cNvPr>
          <p:cNvSpPr txBox="1"/>
          <p:nvPr/>
        </p:nvSpPr>
        <p:spPr>
          <a:xfrm>
            <a:off x="1920953" y="310270"/>
            <a:ext cx="252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1.25E-6 0.00093 C 0.00195 -0.00972 0.00364 -0.02338 0.00599 -0.02893 C 0.01445 -0.05069 0.0319 -0.08194 0.0319 -0.08125 C 0.03476 -0.0949 0.03724 -0.11088 0.04036 -0.1206 C 0.04883 -0.15046 0.05143 -0.14467 0.06094 -0.15439 C 0.08424 -0.17939 0.07005 -0.16967 0.08607 -0.17847 C 0.10833 -0.20995 0.09049 -0.18819 0.14023 -0.18819 " pathEditMode="relative" rAng="0" ptsTypes="AAAAAA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8 -0.07269 L 0.18438 -0.07199 C 0.19896 -0.09769 0.18268 -0.07269 0.20339 -0.09259 C 0.20625 -0.09583 0.20899 -0.10162 0.21185 -0.1044 C 0.21393 -0.10695 0.21615 -0.10695 0.21823 -0.10833 C 0.24245 -0.12986 0.20209 -0.09769 0.23594 -0.13588 C 0.24375 -0.14514 0.2599 -0.15556 0.2599 -0.15486 C 0.26133 -0.15833 0.26263 -0.16227 0.2642 -0.16343 C 0.27005 -0.17083 0.27591 -0.17269 0.2819 -0.17523 L 0.4 -0.16736 " pathEditMode="relative" rAng="0" ptsTypes="AAAAAAAA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75 -0.09213 L 0.44375 -0.09144 C 0.47448 -0.16065 0.43594 -0.07639 0.46133 -0.12847 C 0.46589 -0.1382 0.47591 -0.1632 0.48099 -0.16852 C 0.48412 -0.17222 0.4875 -0.17222 0.49089 -0.17222 L 0.61407 -0.1794 " pathEditMode="relative" rAng="0" ptsTypes="AAAAAA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5" grpId="0"/>
      <p:bldP spid="46" grpId="0"/>
      <p:bldP spid="16" grpId="0"/>
      <p:bldP spid="48" grpId="0"/>
      <p:bldP spid="49" grpId="0"/>
      <p:bldP spid="19" grpId="0"/>
      <p:bldP spid="75" grpId="0" animBg="1"/>
      <p:bldP spid="20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19571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42397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26160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107号-萌趣欢乐体" panose="00000500000000000000" pitchFamily="2" charset="-122"/>
              <a:cs typeface="Times New Roman" panose="02020603050405020304" pitchFamily="18" charset="0"/>
              <a:sym typeface="字魂107号-萌趣欢乐体" panose="00000500000000000000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8216" y="360565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graphicFrame>
        <p:nvGraphicFramePr>
          <p:cNvPr id="54" name="Table 2">
            <a:extLst>
              <a:ext uri="{FF2B5EF4-FFF2-40B4-BE49-F238E27FC236}">
                <a16:creationId xmlns:a16="http://schemas.microsoft.com/office/drawing/2014/main" id="{348C76C3-5612-4C71-A9FF-79D38F1C2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07768"/>
              </p:ext>
            </p:extLst>
          </p:nvPr>
        </p:nvGraphicFramePr>
        <p:xfrm>
          <a:off x="1427102" y="1340279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6A1B245-F20E-474F-91C4-365DAAEEE812}"/>
              </a:ext>
            </a:extLst>
          </p:cNvPr>
          <p:cNvSpPr/>
          <p:nvPr/>
        </p:nvSpPr>
        <p:spPr>
          <a:xfrm>
            <a:off x="5192995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14088-1B7D-4317-8A6E-1590A4FE4B59}"/>
              </a:ext>
            </a:extLst>
          </p:cNvPr>
          <p:cNvSpPr txBox="1"/>
          <p:nvPr/>
        </p:nvSpPr>
        <p:spPr>
          <a:xfrm>
            <a:off x="619646" y="1431199"/>
            <a:ext cx="81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EAA81A-5CA6-4F03-B82E-523F8E3F63D6}"/>
              </a:ext>
            </a:extLst>
          </p:cNvPr>
          <p:cNvSpPr/>
          <p:nvPr/>
        </p:nvSpPr>
        <p:spPr>
          <a:xfrm>
            <a:off x="3386582" y="4137848"/>
            <a:ext cx="6033594" cy="11097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543FA2-A661-43D0-84F3-792A628CB374}"/>
              </a:ext>
            </a:extLst>
          </p:cNvPr>
          <p:cNvSpPr/>
          <p:nvPr/>
        </p:nvSpPr>
        <p:spPr>
          <a:xfrm>
            <a:off x="6563229" y="2847872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834E037-49FA-48C0-A41C-FFCE35EBE80F}"/>
              </a:ext>
            </a:extLst>
          </p:cNvPr>
          <p:cNvSpPr/>
          <p:nvPr/>
        </p:nvSpPr>
        <p:spPr>
          <a:xfrm>
            <a:off x="7712357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AB19DFD-E367-48C6-BBC1-C976AC7AD97A}"/>
              </a:ext>
            </a:extLst>
          </p:cNvPr>
          <p:cNvSpPr/>
          <p:nvPr/>
        </p:nvSpPr>
        <p:spPr>
          <a:xfrm>
            <a:off x="8958888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07039F7-798E-4031-BDAB-A9E7B17E3687}"/>
              </a:ext>
            </a:extLst>
          </p:cNvPr>
          <p:cNvSpPr/>
          <p:nvPr/>
        </p:nvSpPr>
        <p:spPr>
          <a:xfrm>
            <a:off x="10119821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547CD-D9C9-CFEE-D61D-1E5057FFF0BA}"/>
              </a:ext>
            </a:extLst>
          </p:cNvPr>
          <p:cNvSpPr/>
          <p:nvPr/>
        </p:nvSpPr>
        <p:spPr>
          <a:xfrm>
            <a:off x="-1691783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BB0645-7936-3765-115E-C82D7205E9FF}"/>
              </a:ext>
            </a:extLst>
          </p:cNvPr>
          <p:cNvGrpSpPr/>
          <p:nvPr/>
        </p:nvGrpSpPr>
        <p:grpSpPr>
          <a:xfrm>
            <a:off x="947223" y="247228"/>
            <a:ext cx="1074322" cy="1075299"/>
            <a:chOff x="827537" y="716355"/>
            <a:chExt cx="1581448" cy="158144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86C39F03-348E-88C0-31BE-C5CC57C95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37" y="716355"/>
              <a:ext cx="1581448" cy="158144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61CF69-74C9-7B9A-284D-8113A3276A4E}"/>
                </a:ext>
              </a:extLst>
            </p:cNvPr>
            <p:cNvSpPr txBox="1"/>
            <p:nvPr/>
          </p:nvSpPr>
          <p:spPr>
            <a:xfrm>
              <a:off x="1450838" y="1096796"/>
              <a:ext cx="722735" cy="9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23721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107号-萌趣欢乐体" panose="00000500000000000000" pitchFamily="2" charset="-122"/>
              <a:cs typeface="Times New Roman" panose="02020603050405020304" pitchFamily="18" charset="0"/>
              <a:sym typeface="字魂107号-萌趣欢乐体" panose="00000500000000000000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8431" y="439714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graphicFrame>
        <p:nvGraphicFramePr>
          <p:cNvPr id="54" name="Table 2">
            <a:extLst>
              <a:ext uri="{FF2B5EF4-FFF2-40B4-BE49-F238E27FC236}">
                <a16:creationId xmlns:a16="http://schemas.microsoft.com/office/drawing/2014/main" id="{348C76C3-5612-4C71-A9FF-79D38F1C2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74541"/>
              </p:ext>
            </p:extLst>
          </p:nvPr>
        </p:nvGraphicFramePr>
        <p:xfrm>
          <a:off x="1169174" y="1340279"/>
          <a:ext cx="9965551" cy="2156883"/>
        </p:xfrm>
        <a:graphic>
          <a:graphicData uri="http://schemas.openxmlformats.org/drawingml/2006/table">
            <a:tbl>
              <a:tblPr firstRow="1" bandRow="1"/>
              <a:tblGrid>
                <a:gridCol w="2359224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51191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4666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2955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39317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36901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102699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6A1B245-F20E-474F-91C4-365DAAEEE812}"/>
              </a:ext>
            </a:extLst>
          </p:cNvPr>
          <p:cNvSpPr/>
          <p:nvPr/>
        </p:nvSpPr>
        <p:spPr>
          <a:xfrm>
            <a:off x="5173424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14088-1B7D-4317-8A6E-1590A4FE4B59}"/>
              </a:ext>
            </a:extLst>
          </p:cNvPr>
          <p:cNvSpPr txBox="1"/>
          <p:nvPr/>
        </p:nvSpPr>
        <p:spPr>
          <a:xfrm>
            <a:off x="600075" y="1431199"/>
            <a:ext cx="81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EAA81A-5CA6-4F03-B82E-523F8E3F63D6}"/>
              </a:ext>
            </a:extLst>
          </p:cNvPr>
          <p:cNvSpPr/>
          <p:nvPr/>
        </p:nvSpPr>
        <p:spPr>
          <a:xfrm>
            <a:off x="3526861" y="4039858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543FA2-A661-43D0-84F3-792A628CB374}"/>
              </a:ext>
            </a:extLst>
          </p:cNvPr>
          <p:cNvSpPr/>
          <p:nvPr/>
        </p:nvSpPr>
        <p:spPr>
          <a:xfrm>
            <a:off x="6543658" y="2847872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834E037-49FA-48C0-A41C-FFCE35EBE80F}"/>
              </a:ext>
            </a:extLst>
          </p:cNvPr>
          <p:cNvSpPr/>
          <p:nvPr/>
        </p:nvSpPr>
        <p:spPr>
          <a:xfrm>
            <a:off x="7692786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AB19DFD-E367-48C6-BBC1-C976AC7AD97A}"/>
              </a:ext>
            </a:extLst>
          </p:cNvPr>
          <p:cNvSpPr/>
          <p:nvPr/>
        </p:nvSpPr>
        <p:spPr>
          <a:xfrm>
            <a:off x="8939317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07039F7-798E-4031-BDAB-A9E7B17E3687}"/>
              </a:ext>
            </a:extLst>
          </p:cNvPr>
          <p:cNvSpPr/>
          <p:nvPr/>
        </p:nvSpPr>
        <p:spPr>
          <a:xfrm>
            <a:off x="10100250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6815E-0577-7602-1AD4-49F911AD81A3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5C42D5-A403-2EB2-4093-BBF8CDD8AA73}"/>
              </a:ext>
            </a:extLst>
          </p:cNvPr>
          <p:cNvGrpSpPr/>
          <p:nvPr/>
        </p:nvGrpSpPr>
        <p:grpSpPr>
          <a:xfrm>
            <a:off x="947223" y="247228"/>
            <a:ext cx="1074322" cy="1075299"/>
            <a:chOff x="827537" y="716355"/>
            <a:chExt cx="1581448" cy="158144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89830ED0-B5B7-A70A-B7F3-6CA578C2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37" y="716355"/>
              <a:ext cx="1581448" cy="158144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720FB9-F5FA-24D3-3332-629EAE063CE2}"/>
                </a:ext>
              </a:extLst>
            </p:cNvPr>
            <p:cNvSpPr txBox="1"/>
            <p:nvPr/>
          </p:nvSpPr>
          <p:spPr>
            <a:xfrm>
              <a:off x="1450838" y="1096796"/>
              <a:ext cx="722735" cy="9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2372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107号-萌趣欢乐体" panose="00000500000000000000" pitchFamily="2" charset="-122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6" y="413573"/>
            <a:ext cx="1038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C23CE-991D-4BA8-9798-5D99FDC91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199" y="1470622"/>
            <a:ext cx="1497849" cy="22051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FC71F3F-25D9-4667-9CE3-81BC03577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2500" y="1501845"/>
            <a:ext cx="1497849" cy="22051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937B0CE-12D2-48CE-AD87-4DCBF8DFC5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6039" y="1501845"/>
            <a:ext cx="1497849" cy="22051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FB41354-EB35-487F-A6DF-0D57E1FB5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4872" y="1501845"/>
            <a:ext cx="1497849" cy="2205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47FC3-CFB4-4233-BDEC-E75CD299926E}"/>
              </a:ext>
            </a:extLst>
          </p:cNvPr>
          <p:cNvGrpSpPr/>
          <p:nvPr/>
        </p:nvGrpSpPr>
        <p:grpSpPr>
          <a:xfrm>
            <a:off x="1704975" y="3914775"/>
            <a:ext cx="8972550" cy="584775"/>
            <a:chOff x="1704975" y="3914775"/>
            <a:chExt cx="8972550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7B5D3A-8466-468C-8BD6-98E54D115D36}"/>
                </a:ext>
              </a:extLst>
            </p:cNvPr>
            <p:cNvSpPr txBox="1"/>
            <p:nvPr/>
          </p:nvSpPr>
          <p:spPr>
            <a:xfrm>
              <a:off x="1704975" y="3914775"/>
              <a:ext cx="8972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E75B7BA-B409-48FC-8BCE-E563F5A90F7A}"/>
                </a:ext>
              </a:extLst>
            </p:cNvPr>
            <p:cNvSpPr/>
            <p:nvPr/>
          </p:nvSpPr>
          <p:spPr>
            <a:xfrm>
              <a:off x="4396063" y="3945998"/>
              <a:ext cx="635673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895DEEC-3B2F-4A34-9421-D553D2587F27}"/>
              </a:ext>
            </a:extLst>
          </p:cNvPr>
          <p:cNvGrpSpPr/>
          <p:nvPr/>
        </p:nvGrpSpPr>
        <p:grpSpPr>
          <a:xfrm>
            <a:off x="1655536" y="4835542"/>
            <a:ext cx="8972550" cy="584775"/>
            <a:chOff x="1704975" y="3914775"/>
            <a:chExt cx="8972550" cy="58477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D737B7-EE67-445A-9C45-2DBBB892D8AA}"/>
                </a:ext>
              </a:extLst>
            </p:cNvPr>
            <p:cNvSpPr txBox="1"/>
            <p:nvPr/>
          </p:nvSpPr>
          <p:spPr>
            <a:xfrm>
              <a:off x="1704975" y="3914775"/>
              <a:ext cx="8972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ở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      x        =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B85C2F5-47DB-431A-9749-62C1545DCCDF}"/>
                </a:ext>
              </a:extLst>
            </p:cNvPr>
            <p:cNvSpPr/>
            <p:nvPr/>
          </p:nvSpPr>
          <p:spPr>
            <a:xfrm>
              <a:off x="7117425" y="3954501"/>
              <a:ext cx="569076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458412A-4874-4AC5-9157-A338E6F8C183}"/>
                </a:ext>
              </a:extLst>
            </p:cNvPr>
            <p:cNvSpPr/>
            <p:nvPr/>
          </p:nvSpPr>
          <p:spPr>
            <a:xfrm>
              <a:off x="8222325" y="3954501"/>
              <a:ext cx="569076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17F57AB-11BF-431B-8B04-CF1A16C247F5}"/>
                </a:ext>
              </a:extLst>
            </p:cNvPr>
            <p:cNvSpPr/>
            <p:nvPr/>
          </p:nvSpPr>
          <p:spPr>
            <a:xfrm>
              <a:off x="9372571" y="3954500"/>
              <a:ext cx="801943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1793FC-C815-46F0-8BDA-496817345B92}"/>
              </a:ext>
            </a:extLst>
          </p:cNvPr>
          <p:cNvSpPr/>
          <p:nvPr/>
        </p:nvSpPr>
        <p:spPr>
          <a:xfrm rot="10800000" flipH="1" flipV="1">
            <a:off x="4489704" y="4037316"/>
            <a:ext cx="429768" cy="3260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75A79CE-39D6-420A-8405-CD2460842833}"/>
              </a:ext>
            </a:extLst>
          </p:cNvPr>
          <p:cNvSpPr/>
          <p:nvPr/>
        </p:nvSpPr>
        <p:spPr>
          <a:xfrm>
            <a:off x="7158614" y="4952607"/>
            <a:ext cx="476250" cy="35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CDC4A41-198C-4F5E-A985-C17EB943E09C}"/>
              </a:ext>
            </a:extLst>
          </p:cNvPr>
          <p:cNvSpPr/>
          <p:nvPr/>
        </p:nvSpPr>
        <p:spPr>
          <a:xfrm>
            <a:off x="8204872" y="4932052"/>
            <a:ext cx="476250" cy="35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A821645-967A-4F76-B153-234502BA0942}"/>
              </a:ext>
            </a:extLst>
          </p:cNvPr>
          <p:cNvSpPr/>
          <p:nvPr/>
        </p:nvSpPr>
        <p:spPr>
          <a:xfrm>
            <a:off x="9375659" y="4939915"/>
            <a:ext cx="696888" cy="376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0773E2-8239-96DE-0889-A629E3CAA8B4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BC50B1-66D7-9F57-7422-A8A2565D0820}"/>
              </a:ext>
            </a:extLst>
          </p:cNvPr>
          <p:cNvSpPr/>
          <p:nvPr/>
        </p:nvSpPr>
        <p:spPr>
          <a:xfrm>
            <a:off x="9929633" y="4743205"/>
            <a:ext cx="2097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(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chiếc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3" grpId="0" animBg="1"/>
      <p:bldP spid="56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F12E-D49B-DE80-04CD-A073E4F5A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85035-A642-26E5-6EDA-E3BCA9B1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23" y="2715706"/>
            <a:ext cx="4999153" cy="142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011D2-BFD0-D1CF-5A93-0394E42D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2" y="719623"/>
            <a:ext cx="11573302" cy="5418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17D3A0-933B-6BB2-339B-E93F5DD7978B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14799"/>
      </p:ext>
    </p:extLst>
  </p:cSld>
  <p:clrMapOvr>
    <a:masterClrMapping/>
  </p:clrMapOvr>
  <p:transition spd="med" advTm="4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6250" y="29027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4901843" y="5810068"/>
            <a:ext cx="359056" cy="671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 flipH="1">
            <a:off x="5756910" y="5834108"/>
            <a:ext cx="359056" cy="671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组合 3">
            <a:extLst>
              <a:ext uri="{FF2B5EF4-FFF2-40B4-BE49-F238E27FC236}">
                <a16:creationId xmlns:a16="http://schemas.microsoft.com/office/drawing/2014/main" id="{EE64699C-3C64-4B9B-9FCB-F1B2FF606C84}"/>
              </a:ext>
            </a:extLst>
          </p:cNvPr>
          <p:cNvGrpSpPr/>
          <p:nvPr/>
        </p:nvGrpSpPr>
        <p:grpSpPr>
          <a:xfrm>
            <a:off x="381000" y="370208"/>
            <a:ext cx="1410824" cy="647220"/>
            <a:chOff x="1261482" y="2159480"/>
            <a:chExt cx="2531126" cy="647220"/>
          </a:xfrm>
        </p:grpSpPr>
        <p:pic>
          <p:nvPicPr>
            <p:cNvPr id="77" name="图片 4">
              <a:extLst>
                <a:ext uri="{FF2B5EF4-FFF2-40B4-BE49-F238E27FC236}">
                  <a16:creationId xmlns:a16="http://schemas.microsoft.com/office/drawing/2014/main" id="{A84BFAE0-7363-449C-8BEF-E96E4BABF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78" name="文本框 5">
              <a:extLst>
                <a:ext uri="{FF2B5EF4-FFF2-40B4-BE49-F238E27FC236}">
                  <a16:creationId xmlns:a16="http://schemas.microsoft.com/office/drawing/2014/main" id="{CC5E2CCF-BF35-417B-A650-785345AD7263}"/>
                </a:ext>
              </a:extLst>
            </p:cNvPr>
            <p:cNvSpPr txBox="1"/>
            <p:nvPr/>
          </p:nvSpPr>
          <p:spPr>
            <a:xfrm>
              <a:off x="1261482" y="2190702"/>
              <a:ext cx="2384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5: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FCC6073A-730A-4872-BADF-964E9C7DC3F8}"/>
              </a:ext>
            </a:extLst>
          </p:cNvPr>
          <p:cNvSpPr/>
          <p:nvPr/>
        </p:nvSpPr>
        <p:spPr>
          <a:xfrm>
            <a:off x="1786334" y="232598"/>
            <a:ext cx="997704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  thanh gỗ dài 60 cm được cưa thành 6 đoạn bằng nhau. Hỏi mỗi đoạn gỗ đó dài bao nhiêu xăng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mét?</a:t>
            </a:r>
            <a:endParaRPr kumimoji="0" lang="en-US" sz="3200" b="1" i="0" u="none" strike="noStrike" kern="0" cap="none" spc="0" normalizeH="0" baseline="0" noProof="0" dirty="0">
              <a:ln w="3175">
                <a:solidFill>
                  <a:srgbClr val="FFC000"/>
                </a:solidFill>
              </a:ln>
              <a:solidFill>
                <a:srgbClr val="FF99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A74A1A4-DFDE-35B8-67CF-404B94D7CFF9}"/>
              </a:ext>
            </a:extLst>
          </p:cNvPr>
          <p:cNvSpPr txBox="1">
            <a:spLocks/>
          </p:cNvSpPr>
          <p:nvPr/>
        </p:nvSpPr>
        <p:spPr>
          <a:xfrm>
            <a:off x="885825" y="3755353"/>
            <a:ext cx="10515600" cy="27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6 = 10 (cm)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cm</a:t>
            </a:r>
          </a:p>
        </p:txBody>
      </p:sp>
      <p:sp>
        <p:nvSpPr>
          <p:cNvPr id="28" name="Minus Sign 27">
            <a:extLst>
              <a:ext uri="{FF2B5EF4-FFF2-40B4-BE49-F238E27FC236}">
                <a16:creationId xmlns:a16="http://schemas.microsoft.com/office/drawing/2014/main" id="{56F3B097-A941-62B9-41AF-1732E7E41CAC}"/>
              </a:ext>
            </a:extLst>
          </p:cNvPr>
          <p:cNvSpPr/>
          <p:nvPr/>
        </p:nvSpPr>
        <p:spPr>
          <a:xfrm>
            <a:off x="1912689" y="1790037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1CC835DB-46D3-97EF-B2D5-23381E3C3131}"/>
              </a:ext>
            </a:extLst>
          </p:cNvPr>
          <p:cNvSpPr/>
          <p:nvPr/>
        </p:nvSpPr>
        <p:spPr>
          <a:xfrm rot="5400000">
            <a:off x="5823375" y="-1715294"/>
            <a:ext cx="265360" cy="758336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42B40-19CB-3E44-58D0-5DDA9B3D349E}"/>
              </a:ext>
            </a:extLst>
          </p:cNvPr>
          <p:cNvSpPr txBox="1"/>
          <p:nvPr/>
        </p:nvSpPr>
        <p:spPr>
          <a:xfrm>
            <a:off x="5483468" y="1349352"/>
            <a:ext cx="135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60cm</a:t>
            </a:r>
          </a:p>
        </p:txBody>
      </p:sp>
      <p:sp>
        <p:nvSpPr>
          <p:cNvPr id="31" name="Minus Sign 30">
            <a:extLst>
              <a:ext uri="{FF2B5EF4-FFF2-40B4-BE49-F238E27FC236}">
                <a16:creationId xmlns:a16="http://schemas.microsoft.com/office/drawing/2014/main" id="{E485971B-24AB-D6C6-396A-653F94E96CF6}"/>
              </a:ext>
            </a:extLst>
          </p:cNvPr>
          <p:cNvSpPr/>
          <p:nvPr/>
        </p:nvSpPr>
        <p:spPr>
          <a:xfrm>
            <a:off x="3207173" y="1787354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inus Sign 31">
            <a:extLst>
              <a:ext uri="{FF2B5EF4-FFF2-40B4-BE49-F238E27FC236}">
                <a16:creationId xmlns:a16="http://schemas.microsoft.com/office/drawing/2014/main" id="{B3C00496-F479-C97B-4AC0-A7A22C89FB63}"/>
              </a:ext>
            </a:extLst>
          </p:cNvPr>
          <p:cNvSpPr/>
          <p:nvPr/>
        </p:nvSpPr>
        <p:spPr>
          <a:xfrm>
            <a:off x="4465390" y="1781810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Minus Sign 32">
            <a:extLst>
              <a:ext uri="{FF2B5EF4-FFF2-40B4-BE49-F238E27FC236}">
                <a16:creationId xmlns:a16="http://schemas.microsoft.com/office/drawing/2014/main" id="{73108B7A-DA24-5903-F976-156F5A7C7607}"/>
              </a:ext>
            </a:extLst>
          </p:cNvPr>
          <p:cNvSpPr/>
          <p:nvPr/>
        </p:nvSpPr>
        <p:spPr>
          <a:xfrm>
            <a:off x="5730384" y="1776815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Minus Sign 33">
            <a:extLst>
              <a:ext uri="{FF2B5EF4-FFF2-40B4-BE49-F238E27FC236}">
                <a16:creationId xmlns:a16="http://schemas.microsoft.com/office/drawing/2014/main" id="{6B3ACCEB-71E3-6E9A-AA0D-A5E9369262E3}"/>
              </a:ext>
            </a:extLst>
          </p:cNvPr>
          <p:cNvSpPr/>
          <p:nvPr/>
        </p:nvSpPr>
        <p:spPr>
          <a:xfrm>
            <a:off x="7026517" y="1770954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Minus Sign 34">
            <a:extLst>
              <a:ext uri="{FF2B5EF4-FFF2-40B4-BE49-F238E27FC236}">
                <a16:creationId xmlns:a16="http://schemas.microsoft.com/office/drawing/2014/main" id="{7ECBD384-723E-A8A0-8178-19C9C7D092D1}"/>
              </a:ext>
            </a:extLst>
          </p:cNvPr>
          <p:cNvSpPr/>
          <p:nvPr/>
        </p:nvSpPr>
        <p:spPr>
          <a:xfrm>
            <a:off x="8320361" y="1765093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432F2B-60CC-B473-3FA0-F986D87BDF25}"/>
              </a:ext>
            </a:extLst>
          </p:cNvPr>
          <p:cNvCxnSpPr>
            <a:cxnSpLocks/>
          </p:cNvCxnSpPr>
          <p:nvPr/>
        </p:nvCxnSpPr>
        <p:spPr>
          <a:xfrm>
            <a:off x="4901843" y="714375"/>
            <a:ext cx="13308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85F6F4-18E3-D2BC-633F-0A39CCF6D3A8}"/>
              </a:ext>
            </a:extLst>
          </p:cNvPr>
          <p:cNvCxnSpPr>
            <a:cxnSpLocks/>
          </p:cNvCxnSpPr>
          <p:nvPr/>
        </p:nvCxnSpPr>
        <p:spPr>
          <a:xfrm>
            <a:off x="9563100" y="714375"/>
            <a:ext cx="2028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BD87B3-CE14-0CDA-9C58-A1CB79FE6E5F}"/>
              </a:ext>
            </a:extLst>
          </p:cNvPr>
          <p:cNvCxnSpPr>
            <a:cxnSpLocks/>
          </p:cNvCxnSpPr>
          <p:nvPr/>
        </p:nvCxnSpPr>
        <p:spPr>
          <a:xfrm>
            <a:off x="1786334" y="1181100"/>
            <a:ext cx="11378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7C81E4-9BFE-55B6-311E-4AFB66E074B7}"/>
              </a:ext>
            </a:extLst>
          </p:cNvPr>
          <p:cNvCxnSpPr>
            <a:cxnSpLocks/>
          </p:cNvCxnSpPr>
          <p:nvPr/>
        </p:nvCxnSpPr>
        <p:spPr>
          <a:xfrm>
            <a:off x="3799988" y="1209675"/>
            <a:ext cx="13308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90AF9C-13F9-8CFF-D0B8-84EE419E0C01}"/>
              </a:ext>
            </a:extLst>
          </p:cNvPr>
          <p:cNvCxnSpPr>
            <a:cxnSpLocks/>
          </p:cNvCxnSpPr>
          <p:nvPr/>
        </p:nvCxnSpPr>
        <p:spPr>
          <a:xfrm>
            <a:off x="8793773" y="1209675"/>
            <a:ext cx="17599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074CD96E-AF63-3DB6-4419-3F1CD7A7E9DC}"/>
              </a:ext>
            </a:extLst>
          </p:cNvPr>
          <p:cNvSpPr/>
          <p:nvPr/>
        </p:nvSpPr>
        <p:spPr>
          <a:xfrm rot="16200000">
            <a:off x="2716937" y="2434237"/>
            <a:ext cx="265361" cy="123779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C4F9A-7813-19DB-3CF2-84972A5176BC}"/>
              </a:ext>
            </a:extLst>
          </p:cNvPr>
          <p:cNvSpPr txBox="1"/>
          <p:nvPr/>
        </p:nvSpPr>
        <p:spPr>
          <a:xfrm>
            <a:off x="2329700" y="3065209"/>
            <a:ext cx="135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?cm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299C2-457E-C8E7-6805-A81BDB4A0059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94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393</Words>
  <Application>Microsoft Office PowerPoint</Application>
  <PresentationFormat>Widescreen</PresentationFormat>
  <Paragraphs>151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等线</vt:lpstr>
      <vt:lpstr>Arial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33</cp:revision>
  <dcterms:created xsi:type="dcterms:W3CDTF">2022-06-22T10:46:23Z</dcterms:created>
  <dcterms:modified xsi:type="dcterms:W3CDTF">2024-10-03T06:12:14Z</dcterms:modified>
</cp:coreProperties>
</file>