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2"/>
  </p:notesMasterIdLst>
  <p:sldIdLst>
    <p:sldId id="471" r:id="rId4"/>
    <p:sldId id="488" r:id="rId5"/>
    <p:sldId id="481" r:id="rId6"/>
    <p:sldId id="489" r:id="rId7"/>
    <p:sldId id="490" r:id="rId8"/>
    <p:sldId id="514" r:id="rId9"/>
    <p:sldId id="515" r:id="rId10"/>
    <p:sldId id="484" r:id="rId11"/>
    <p:sldId id="470" r:id="rId12"/>
    <p:sldId id="519" r:id="rId13"/>
    <p:sldId id="493" r:id="rId14"/>
    <p:sldId id="479" r:id="rId15"/>
    <p:sldId id="518" r:id="rId16"/>
    <p:sldId id="510" r:id="rId17"/>
    <p:sldId id="2631" r:id="rId18"/>
    <p:sldId id="2632" r:id="rId19"/>
    <p:sldId id="2633"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D"/>
    <a:srgbClr val="FFF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72" d="100"/>
          <a:sy n="72" d="100"/>
        </p:scale>
        <p:origin x="7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3/13/2024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2024/3/13</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3/13/2024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6">
            <a:extLst>
              <a:ext uri="{FF2B5EF4-FFF2-40B4-BE49-F238E27FC236}">
                <a16:creationId xmlns:a16="http://schemas.microsoft.com/office/drawing/2014/main" id="{197DEED3-3680-E581-E6CD-32BD970D1BE7}"/>
              </a:ext>
            </a:extLst>
          </p:cNvPr>
          <p:cNvSpPr/>
          <p:nvPr/>
        </p:nvSpPr>
        <p:spPr>
          <a:xfrm>
            <a:off x="0" y="834274"/>
            <a:ext cx="11904324" cy="518945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F1DF"/>
              </a:solidFill>
              <a:latin typeface="Arial"/>
              <a:sym typeface="Arial"/>
            </a:endParaRPr>
          </a:p>
        </p:txBody>
      </p:sp>
      <p:grpSp>
        <p:nvGrpSpPr>
          <p:cNvPr id="3" name="Google Shape;1510;p42">
            <a:extLst>
              <a:ext uri="{FF2B5EF4-FFF2-40B4-BE49-F238E27FC236}">
                <a16:creationId xmlns:a16="http://schemas.microsoft.com/office/drawing/2014/main" id="{80D06347-637E-05F5-CACB-A965F8085688}"/>
              </a:ext>
            </a:extLst>
          </p:cNvPr>
          <p:cNvGrpSpPr/>
          <p:nvPr/>
        </p:nvGrpSpPr>
        <p:grpSpPr>
          <a:xfrm rot="-263184">
            <a:off x="-2948" y="4390623"/>
            <a:ext cx="1106341" cy="2460454"/>
            <a:chOff x="6239025" y="396475"/>
            <a:chExt cx="480900" cy="990825"/>
          </a:xfrm>
        </p:grpSpPr>
        <p:sp>
          <p:nvSpPr>
            <p:cNvPr id="4" name="Google Shape;1511;p42">
              <a:extLst>
                <a:ext uri="{FF2B5EF4-FFF2-40B4-BE49-F238E27FC236}">
                  <a16:creationId xmlns:a16="http://schemas.microsoft.com/office/drawing/2014/main" id="{21AFB202-BCED-F32D-D471-D50D8D805899}"/>
                </a:ext>
              </a:extLst>
            </p:cNvPr>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 name="Google Shape;1512;p42">
              <a:extLst>
                <a:ext uri="{FF2B5EF4-FFF2-40B4-BE49-F238E27FC236}">
                  <a16:creationId xmlns:a16="http://schemas.microsoft.com/office/drawing/2014/main" id="{E66A65C9-2112-7DC5-FC30-D47C69424544}"/>
                </a:ext>
              </a:extLst>
            </p:cNvPr>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 name="Google Shape;1513;p42">
              <a:extLst>
                <a:ext uri="{FF2B5EF4-FFF2-40B4-BE49-F238E27FC236}">
                  <a16:creationId xmlns:a16="http://schemas.microsoft.com/office/drawing/2014/main" id="{84762EA5-02F7-4C56-E9AE-D32E8A602ABB}"/>
                </a:ext>
              </a:extLst>
            </p:cNvPr>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1514;p42">
              <a:extLst>
                <a:ext uri="{FF2B5EF4-FFF2-40B4-BE49-F238E27FC236}">
                  <a16:creationId xmlns:a16="http://schemas.microsoft.com/office/drawing/2014/main" id="{42B4296A-1767-F06D-15EA-FBB454809FF7}"/>
                </a:ext>
              </a:extLst>
            </p:cNvPr>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Google Shape;1515;p42">
              <a:extLst>
                <a:ext uri="{FF2B5EF4-FFF2-40B4-BE49-F238E27FC236}">
                  <a16:creationId xmlns:a16="http://schemas.microsoft.com/office/drawing/2014/main" id="{D3FFBADD-F940-548A-917C-FF9CC8FFDD6C}"/>
                </a:ext>
              </a:extLst>
            </p:cNvPr>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1516;p42">
              <a:extLst>
                <a:ext uri="{FF2B5EF4-FFF2-40B4-BE49-F238E27FC236}">
                  <a16:creationId xmlns:a16="http://schemas.microsoft.com/office/drawing/2014/main" id="{10F52CFD-CACF-EA80-E858-C13D219134B1}"/>
                </a:ext>
              </a:extLst>
            </p:cNvPr>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517;p42">
              <a:extLst>
                <a:ext uri="{FF2B5EF4-FFF2-40B4-BE49-F238E27FC236}">
                  <a16:creationId xmlns:a16="http://schemas.microsoft.com/office/drawing/2014/main" id="{F52B7B00-8EB7-8F37-E1DD-AE80AB18B9A0}"/>
                </a:ext>
              </a:extLst>
            </p:cNvPr>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1518;p42">
              <a:extLst>
                <a:ext uri="{FF2B5EF4-FFF2-40B4-BE49-F238E27FC236}">
                  <a16:creationId xmlns:a16="http://schemas.microsoft.com/office/drawing/2014/main" id="{2311A7CF-018E-58AE-94F8-70E535805F18}"/>
                </a:ext>
              </a:extLst>
            </p:cNvPr>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1519;p42">
              <a:extLst>
                <a:ext uri="{FF2B5EF4-FFF2-40B4-BE49-F238E27FC236}">
                  <a16:creationId xmlns:a16="http://schemas.microsoft.com/office/drawing/2014/main" id="{BB372647-897C-217E-41D2-3A4C058BEC5E}"/>
                </a:ext>
              </a:extLst>
            </p:cNvPr>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1520;p42">
            <a:extLst>
              <a:ext uri="{FF2B5EF4-FFF2-40B4-BE49-F238E27FC236}">
                <a16:creationId xmlns:a16="http://schemas.microsoft.com/office/drawing/2014/main" id="{FDBDAC03-0C3B-086B-6022-3E7D0710457B}"/>
              </a:ext>
            </a:extLst>
          </p:cNvPr>
          <p:cNvGrpSpPr/>
          <p:nvPr/>
        </p:nvGrpSpPr>
        <p:grpSpPr>
          <a:xfrm flipH="1">
            <a:off x="11157914" y="3421267"/>
            <a:ext cx="1123745" cy="2931752"/>
            <a:chOff x="6239025" y="396475"/>
            <a:chExt cx="480900" cy="990825"/>
          </a:xfrm>
        </p:grpSpPr>
        <p:sp>
          <p:nvSpPr>
            <p:cNvPr id="14" name="Google Shape;1521;p42">
              <a:extLst>
                <a:ext uri="{FF2B5EF4-FFF2-40B4-BE49-F238E27FC236}">
                  <a16:creationId xmlns:a16="http://schemas.microsoft.com/office/drawing/2014/main" id="{887A704D-38DA-A4D6-7AA5-CF7EBFC8B9F6}"/>
                </a:ext>
              </a:extLst>
            </p:cNvPr>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1522;p42">
              <a:extLst>
                <a:ext uri="{FF2B5EF4-FFF2-40B4-BE49-F238E27FC236}">
                  <a16:creationId xmlns:a16="http://schemas.microsoft.com/office/drawing/2014/main" id="{0C22C6A8-2548-9A49-91C8-6B11990F116C}"/>
                </a:ext>
              </a:extLst>
            </p:cNvPr>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1523;p42">
              <a:extLst>
                <a:ext uri="{FF2B5EF4-FFF2-40B4-BE49-F238E27FC236}">
                  <a16:creationId xmlns:a16="http://schemas.microsoft.com/office/drawing/2014/main" id="{9D0E90E0-E0CF-E197-EC19-6EE015C5DF78}"/>
                </a:ext>
              </a:extLst>
            </p:cNvPr>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1524;p42">
              <a:extLst>
                <a:ext uri="{FF2B5EF4-FFF2-40B4-BE49-F238E27FC236}">
                  <a16:creationId xmlns:a16="http://schemas.microsoft.com/office/drawing/2014/main" id="{32775F9C-7C67-6385-F37F-EEB4C1361E6C}"/>
                </a:ext>
              </a:extLst>
            </p:cNvPr>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1525;p42">
              <a:extLst>
                <a:ext uri="{FF2B5EF4-FFF2-40B4-BE49-F238E27FC236}">
                  <a16:creationId xmlns:a16="http://schemas.microsoft.com/office/drawing/2014/main" id="{57B54C9F-585B-1F1B-3624-17999947ACD8}"/>
                </a:ext>
              </a:extLst>
            </p:cNvPr>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1526;p42">
              <a:extLst>
                <a:ext uri="{FF2B5EF4-FFF2-40B4-BE49-F238E27FC236}">
                  <a16:creationId xmlns:a16="http://schemas.microsoft.com/office/drawing/2014/main" id="{49FCDCC1-7BD1-3A78-0B17-AC035014747C}"/>
                </a:ext>
              </a:extLst>
            </p:cNvPr>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1527;p42">
              <a:extLst>
                <a:ext uri="{FF2B5EF4-FFF2-40B4-BE49-F238E27FC236}">
                  <a16:creationId xmlns:a16="http://schemas.microsoft.com/office/drawing/2014/main" id="{A0F97DBC-356B-8FB9-D2E8-403E3847A8DF}"/>
                </a:ext>
              </a:extLst>
            </p:cNvPr>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1528;p42">
              <a:extLst>
                <a:ext uri="{FF2B5EF4-FFF2-40B4-BE49-F238E27FC236}">
                  <a16:creationId xmlns:a16="http://schemas.microsoft.com/office/drawing/2014/main" id="{200DA43F-AE6E-7CA4-015A-D250AC81BD7F}"/>
                </a:ext>
              </a:extLst>
            </p:cNvPr>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1529;p42">
              <a:extLst>
                <a:ext uri="{FF2B5EF4-FFF2-40B4-BE49-F238E27FC236}">
                  <a16:creationId xmlns:a16="http://schemas.microsoft.com/office/drawing/2014/main" id="{9B252A92-8821-2828-B8CE-1AB780403626}"/>
                </a:ext>
              </a:extLst>
            </p:cNvPr>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3" name="Google Shape;3538;p41">
            <a:extLst>
              <a:ext uri="{FF2B5EF4-FFF2-40B4-BE49-F238E27FC236}">
                <a16:creationId xmlns:a16="http://schemas.microsoft.com/office/drawing/2014/main" id="{78B86682-EDDE-868E-7651-CA38DF4E8BF2}"/>
              </a:ext>
            </a:extLst>
          </p:cNvPr>
          <p:cNvSpPr txBox="1">
            <a:spLocks/>
          </p:cNvSpPr>
          <p:nvPr/>
        </p:nvSpPr>
        <p:spPr>
          <a:xfrm>
            <a:off x="520152" y="1945032"/>
            <a:ext cx="10949336" cy="32402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algn="just"/>
            <a:r>
              <a:rPr lang="nl-NL" sz="3200" dirty="0">
                <a:latin typeface="Arial" panose="020B0604020202020204" pitchFamily="34" charset="0"/>
                <a:cs typeface="Arial" panose="020B0604020202020204" pitchFamily="34" charset="0"/>
              </a:rPr>
              <a:t>    </a:t>
            </a:r>
            <a:r>
              <a:rPr lang="nl-NL" sz="3200" b="1" dirty="0">
                <a:latin typeface="Arial" panose="020B0604020202020204" pitchFamily="34" charset="0"/>
                <a:cs typeface="Arial" panose="020B0604020202020204" pitchFamily="34" charset="0"/>
              </a:rPr>
              <a:t>Thực hiện được so sánh các số trong PV 100 000.</a:t>
            </a:r>
            <a:endParaRPr lang="en-US" sz="3200" b="1" dirty="0">
              <a:latin typeface="Arial" panose="020B0604020202020204" pitchFamily="34" charset="0"/>
              <a:cs typeface="Arial" panose="020B0604020202020204" pitchFamily="34" charset="0"/>
            </a:endParaRPr>
          </a:p>
          <a:p>
            <a:pPr algn="just">
              <a:lnSpc>
                <a:spcPct val="150000"/>
              </a:lnSpc>
            </a:pPr>
            <a:r>
              <a:rPr lang="en-US" sz="3200" b="1" dirty="0">
                <a:latin typeface="Arial" panose="020B0604020202020204" pitchFamily="34" charset="0"/>
                <a:cs typeface="Arial" panose="020B0604020202020204" pitchFamily="34" charset="0"/>
              </a:rPr>
              <a:t>	</a:t>
            </a:r>
          </a:p>
          <a:p>
            <a:pPr algn="just">
              <a:lnSpc>
                <a:spcPct val="150000"/>
              </a:lnSpc>
            </a:pPr>
            <a:r>
              <a:rPr lang="en-US" sz="3200" b="1" dirty="0">
                <a:latin typeface="Arial" panose="020B0604020202020204" pitchFamily="34" charset="0"/>
                <a:cs typeface="Arial" panose="020B0604020202020204" pitchFamily="34" charset="0"/>
              </a:rPr>
              <a:t>   </a:t>
            </a:r>
            <a:r>
              <a:rPr lang="nl-NL" sz="3200" b="1" dirty="0">
                <a:latin typeface="Arial" panose="020B0604020202020204" pitchFamily="34" charset="0"/>
                <a:cs typeface="Arial" panose="020B0604020202020204" pitchFamily="34" charset="0"/>
              </a:rPr>
              <a:t>Nhận biết được số lớn nhất và số bé nhất trong một nhóm không quá 4 số (trong phạm vi 100 000).</a:t>
            </a:r>
            <a:endParaRPr lang="en-US" b="1" dirty="0">
              <a:latin typeface="Arial" panose="020B0604020202020204" pitchFamily="34" charset="0"/>
              <a:cs typeface="Arial" panose="020B0604020202020204" pitchFamily="34" charset="0"/>
            </a:endParaRPr>
          </a:p>
        </p:txBody>
      </p:sp>
      <p:grpSp>
        <p:nvGrpSpPr>
          <p:cNvPr id="24" name="Google Shape;4264;p49">
            <a:extLst>
              <a:ext uri="{FF2B5EF4-FFF2-40B4-BE49-F238E27FC236}">
                <a16:creationId xmlns:a16="http://schemas.microsoft.com/office/drawing/2014/main" id="{E2FF1E3F-7C57-4707-6772-7DE6B3E39F26}"/>
              </a:ext>
            </a:extLst>
          </p:cNvPr>
          <p:cNvGrpSpPr/>
          <p:nvPr/>
        </p:nvGrpSpPr>
        <p:grpSpPr>
          <a:xfrm>
            <a:off x="10719322" y="5229397"/>
            <a:ext cx="1480051" cy="1656748"/>
            <a:chOff x="4359100" y="1077450"/>
            <a:chExt cx="549125" cy="525575"/>
          </a:xfrm>
        </p:grpSpPr>
        <p:sp>
          <p:nvSpPr>
            <p:cNvPr id="25" name="Google Shape;4265;p49">
              <a:extLst>
                <a:ext uri="{FF2B5EF4-FFF2-40B4-BE49-F238E27FC236}">
                  <a16:creationId xmlns:a16="http://schemas.microsoft.com/office/drawing/2014/main" id="{FDF2BB67-D112-5CF1-0211-6711815374ED}"/>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26" name="Google Shape;4266;p49">
              <a:extLst>
                <a:ext uri="{FF2B5EF4-FFF2-40B4-BE49-F238E27FC236}">
                  <a16:creationId xmlns:a16="http://schemas.microsoft.com/office/drawing/2014/main" id="{A17CF493-F6D7-A681-BADF-F7780B7675BA}"/>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27" name="Google Shape;4267;p49">
              <a:extLst>
                <a:ext uri="{FF2B5EF4-FFF2-40B4-BE49-F238E27FC236}">
                  <a16:creationId xmlns:a16="http://schemas.microsoft.com/office/drawing/2014/main" id="{45AA39DE-BE57-9E46-CC09-B04983479ABB}"/>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28" name="Google Shape;4268;p49">
              <a:extLst>
                <a:ext uri="{FF2B5EF4-FFF2-40B4-BE49-F238E27FC236}">
                  <a16:creationId xmlns:a16="http://schemas.microsoft.com/office/drawing/2014/main" id="{AAB311F9-E015-3F3E-CB2E-74287902236E}"/>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29" name="Google Shape;4269;p49">
              <a:extLst>
                <a:ext uri="{FF2B5EF4-FFF2-40B4-BE49-F238E27FC236}">
                  <a16:creationId xmlns:a16="http://schemas.microsoft.com/office/drawing/2014/main" id="{7BF8B379-1765-7F85-CC05-E31E1571026A}"/>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0" name="Google Shape;4270;p49">
              <a:extLst>
                <a:ext uri="{FF2B5EF4-FFF2-40B4-BE49-F238E27FC236}">
                  <a16:creationId xmlns:a16="http://schemas.microsoft.com/office/drawing/2014/main" id="{D4A94717-9AAF-1C29-4219-9E3166F48A1E}"/>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1" name="Google Shape;4271;p49">
              <a:extLst>
                <a:ext uri="{FF2B5EF4-FFF2-40B4-BE49-F238E27FC236}">
                  <a16:creationId xmlns:a16="http://schemas.microsoft.com/office/drawing/2014/main" id="{CF24067A-BC98-84E8-987B-1F3EA74A3AFC}"/>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2" name="Google Shape;4272;p49">
              <a:extLst>
                <a:ext uri="{FF2B5EF4-FFF2-40B4-BE49-F238E27FC236}">
                  <a16:creationId xmlns:a16="http://schemas.microsoft.com/office/drawing/2014/main" id="{E46F402F-DAF5-91AF-D9AD-D5C62CB846DD}"/>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3" name="Google Shape;4273;p49">
              <a:extLst>
                <a:ext uri="{FF2B5EF4-FFF2-40B4-BE49-F238E27FC236}">
                  <a16:creationId xmlns:a16="http://schemas.microsoft.com/office/drawing/2014/main" id="{C099A17D-545A-C452-1778-F3E6F42DA753}"/>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4" name="Google Shape;4274;p49">
              <a:extLst>
                <a:ext uri="{FF2B5EF4-FFF2-40B4-BE49-F238E27FC236}">
                  <a16:creationId xmlns:a16="http://schemas.microsoft.com/office/drawing/2014/main" id="{780DC108-C88A-5107-FB8B-D437717F1A7A}"/>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5" name="Google Shape;4275;p49">
              <a:extLst>
                <a:ext uri="{FF2B5EF4-FFF2-40B4-BE49-F238E27FC236}">
                  <a16:creationId xmlns:a16="http://schemas.microsoft.com/office/drawing/2014/main" id="{F5C3CCDA-7A83-BC5B-C116-F64C658707E7}"/>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6" name="Google Shape;4276;p49">
              <a:extLst>
                <a:ext uri="{FF2B5EF4-FFF2-40B4-BE49-F238E27FC236}">
                  <a16:creationId xmlns:a16="http://schemas.microsoft.com/office/drawing/2014/main" id="{2646689D-D2A4-9664-805E-011B715F690F}"/>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7" name="Google Shape;4277;p49">
              <a:extLst>
                <a:ext uri="{FF2B5EF4-FFF2-40B4-BE49-F238E27FC236}">
                  <a16:creationId xmlns:a16="http://schemas.microsoft.com/office/drawing/2014/main" id="{0BC3F190-85CE-8660-E204-EED6B3D894FF}"/>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8" name="Google Shape;4278;p49">
              <a:extLst>
                <a:ext uri="{FF2B5EF4-FFF2-40B4-BE49-F238E27FC236}">
                  <a16:creationId xmlns:a16="http://schemas.microsoft.com/office/drawing/2014/main" id="{154CDF6A-D72E-D1C3-95D4-F24518B2C65A}"/>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39" name="Google Shape;4279;p49">
              <a:extLst>
                <a:ext uri="{FF2B5EF4-FFF2-40B4-BE49-F238E27FC236}">
                  <a16:creationId xmlns:a16="http://schemas.microsoft.com/office/drawing/2014/main" id="{6805F683-7410-0149-41BB-DE380F4E168A}"/>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0" name="Google Shape;4280;p49">
              <a:extLst>
                <a:ext uri="{FF2B5EF4-FFF2-40B4-BE49-F238E27FC236}">
                  <a16:creationId xmlns:a16="http://schemas.microsoft.com/office/drawing/2014/main" id="{12195AF6-85D5-C484-6B55-C7840F8C6951}"/>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1" name="Google Shape;4281;p49">
              <a:extLst>
                <a:ext uri="{FF2B5EF4-FFF2-40B4-BE49-F238E27FC236}">
                  <a16:creationId xmlns:a16="http://schemas.microsoft.com/office/drawing/2014/main" id="{4050CDFA-1DD4-DB70-AEAD-6C21FB798CB0}"/>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2" name="Google Shape;4282;p49">
              <a:extLst>
                <a:ext uri="{FF2B5EF4-FFF2-40B4-BE49-F238E27FC236}">
                  <a16:creationId xmlns:a16="http://schemas.microsoft.com/office/drawing/2014/main" id="{C6D91F35-B630-98AD-410C-2F674959D277}"/>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3" name="Google Shape;4283;p49">
              <a:extLst>
                <a:ext uri="{FF2B5EF4-FFF2-40B4-BE49-F238E27FC236}">
                  <a16:creationId xmlns:a16="http://schemas.microsoft.com/office/drawing/2014/main" id="{1DD96F8F-149F-9830-BEDD-5E1E4A069D1D}"/>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4" name="Google Shape;4284;p49">
              <a:extLst>
                <a:ext uri="{FF2B5EF4-FFF2-40B4-BE49-F238E27FC236}">
                  <a16:creationId xmlns:a16="http://schemas.microsoft.com/office/drawing/2014/main" id="{03B475A7-7D8B-9BDA-495E-6091BA68398D}"/>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5" name="Google Shape;4285;p49">
              <a:extLst>
                <a:ext uri="{FF2B5EF4-FFF2-40B4-BE49-F238E27FC236}">
                  <a16:creationId xmlns:a16="http://schemas.microsoft.com/office/drawing/2014/main" id="{7F8FFF2B-5302-7A7D-C91B-AC8AF72D767C}"/>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6" name="Google Shape;4286;p49">
              <a:extLst>
                <a:ext uri="{FF2B5EF4-FFF2-40B4-BE49-F238E27FC236}">
                  <a16:creationId xmlns:a16="http://schemas.microsoft.com/office/drawing/2014/main" id="{8FD5590B-1C13-CB42-2D14-2CCDC0EB0D05}"/>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7" name="Google Shape;4287;p49">
              <a:extLst>
                <a:ext uri="{FF2B5EF4-FFF2-40B4-BE49-F238E27FC236}">
                  <a16:creationId xmlns:a16="http://schemas.microsoft.com/office/drawing/2014/main" id="{A9A09F89-1A82-79CA-2368-6EE91E96F62F}"/>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8" name="Google Shape;4288;p49">
              <a:extLst>
                <a:ext uri="{FF2B5EF4-FFF2-40B4-BE49-F238E27FC236}">
                  <a16:creationId xmlns:a16="http://schemas.microsoft.com/office/drawing/2014/main" id="{7DED63B5-A28F-F9D1-1D1D-92F77FF6ECE4}"/>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9" name="Google Shape;4289;p49">
              <a:extLst>
                <a:ext uri="{FF2B5EF4-FFF2-40B4-BE49-F238E27FC236}">
                  <a16:creationId xmlns:a16="http://schemas.microsoft.com/office/drawing/2014/main" id="{F3CD3A6F-72F6-7948-7C08-5458E70CE479}"/>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0" name="Google Shape;4290;p49">
              <a:extLst>
                <a:ext uri="{FF2B5EF4-FFF2-40B4-BE49-F238E27FC236}">
                  <a16:creationId xmlns:a16="http://schemas.microsoft.com/office/drawing/2014/main" id="{14AD1898-41AB-992F-A09E-C443D246FB76}"/>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1" name="Google Shape;4291;p49">
              <a:extLst>
                <a:ext uri="{FF2B5EF4-FFF2-40B4-BE49-F238E27FC236}">
                  <a16:creationId xmlns:a16="http://schemas.microsoft.com/office/drawing/2014/main" id="{290F411D-2CAB-3308-26C1-EFE320337CFF}"/>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2" name="Google Shape;4292;p49">
              <a:extLst>
                <a:ext uri="{FF2B5EF4-FFF2-40B4-BE49-F238E27FC236}">
                  <a16:creationId xmlns:a16="http://schemas.microsoft.com/office/drawing/2014/main" id="{7A79954C-D760-ED1D-EFCA-80AF053880BE}"/>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3" name="Google Shape;4293;p49">
              <a:extLst>
                <a:ext uri="{FF2B5EF4-FFF2-40B4-BE49-F238E27FC236}">
                  <a16:creationId xmlns:a16="http://schemas.microsoft.com/office/drawing/2014/main" id="{109D3F1A-B882-2EBE-4321-2C2CA04FED1E}"/>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4" name="Google Shape;4294;p49">
              <a:extLst>
                <a:ext uri="{FF2B5EF4-FFF2-40B4-BE49-F238E27FC236}">
                  <a16:creationId xmlns:a16="http://schemas.microsoft.com/office/drawing/2014/main" id="{6A31BED5-7C47-8C4E-ADCA-4F8110FBDFA4}"/>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5" name="Google Shape;4295;p49">
              <a:extLst>
                <a:ext uri="{FF2B5EF4-FFF2-40B4-BE49-F238E27FC236}">
                  <a16:creationId xmlns:a16="http://schemas.microsoft.com/office/drawing/2014/main" id="{038B8ADE-E884-7530-B29A-118D8D7422D8}"/>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6" name="Google Shape;4296;p49">
              <a:extLst>
                <a:ext uri="{FF2B5EF4-FFF2-40B4-BE49-F238E27FC236}">
                  <a16:creationId xmlns:a16="http://schemas.microsoft.com/office/drawing/2014/main" id="{039C8D3C-1D5F-E7B2-5546-39E7BA77087B}"/>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7" name="Google Shape;4297;p49">
              <a:extLst>
                <a:ext uri="{FF2B5EF4-FFF2-40B4-BE49-F238E27FC236}">
                  <a16:creationId xmlns:a16="http://schemas.microsoft.com/office/drawing/2014/main" id="{AFAAE162-FD20-39A8-FAAF-131005E1A12B}"/>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8" name="Google Shape;4298;p49">
              <a:extLst>
                <a:ext uri="{FF2B5EF4-FFF2-40B4-BE49-F238E27FC236}">
                  <a16:creationId xmlns:a16="http://schemas.microsoft.com/office/drawing/2014/main" id="{0DB1D3D3-22C9-73C3-0186-9FC12A64FCB2}"/>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9" name="Google Shape;4299;p49">
              <a:extLst>
                <a:ext uri="{FF2B5EF4-FFF2-40B4-BE49-F238E27FC236}">
                  <a16:creationId xmlns:a16="http://schemas.microsoft.com/office/drawing/2014/main" id="{49FCD1FC-C6C6-B020-DE45-8949DEDCF1D6}"/>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0" name="Google Shape;4300;p49">
              <a:extLst>
                <a:ext uri="{FF2B5EF4-FFF2-40B4-BE49-F238E27FC236}">
                  <a16:creationId xmlns:a16="http://schemas.microsoft.com/office/drawing/2014/main" id="{4E3097B1-8502-D7FE-74C0-62D01519D94D}"/>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1" name="Google Shape;4301;p49">
              <a:extLst>
                <a:ext uri="{FF2B5EF4-FFF2-40B4-BE49-F238E27FC236}">
                  <a16:creationId xmlns:a16="http://schemas.microsoft.com/office/drawing/2014/main" id="{8A2D5A72-B364-CBB2-2D27-6D800E4615F2}"/>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2" name="Google Shape;4302;p49">
              <a:extLst>
                <a:ext uri="{FF2B5EF4-FFF2-40B4-BE49-F238E27FC236}">
                  <a16:creationId xmlns:a16="http://schemas.microsoft.com/office/drawing/2014/main" id="{9CFE9946-354C-8D5B-F850-3575828238B2}"/>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3" name="Google Shape;4303;p49">
              <a:extLst>
                <a:ext uri="{FF2B5EF4-FFF2-40B4-BE49-F238E27FC236}">
                  <a16:creationId xmlns:a16="http://schemas.microsoft.com/office/drawing/2014/main" id="{B0B2E25D-6543-6404-5F85-8C1F1DDA6BDF}"/>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4" name="Google Shape;4304;p49">
              <a:extLst>
                <a:ext uri="{FF2B5EF4-FFF2-40B4-BE49-F238E27FC236}">
                  <a16:creationId xmlns:a16="http://schemas.microsoft.com/office/drawing/2014/main" id="{81CFBF9A-96B4-180F-6B76-45F2C24DBFC6}"/>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pic>
        <p:nvPicPr>
          <p:cNvPr id="65" name="Picture 64">
            <a:extLst>
              <a:ext uri="{FF2B5EF4-FFF2-40B4-BE49-F238E27FC236}">
                <a16:creationId xmlns:a16="http://schemas.microsoft.com/office/drawing/2014/main" id="{B7D0748F-E5B7-903E-5295-1C6FA86896CE}"/>
              </a:ext>
            </a:extLst>
          </p:cNvPr>
          <p:cNvPicPr>
            <a:picLocks noChangeAspect="1"/>
          </p:cNvPicPr>
          <p:nvPr/>
        </p:nvPicPr>
        <p:blipFill>
          <a:blip r:embed="rId2"/>
          <a:stretch>
            <a:fillRect/>
          </a:stretch>
        </p:blipFill>
        <p:spPr>
          <a:xfrm>
            <a:off x="94065" y="688209"/>
            <a:ext cx="11355800" cy="1430652"/>
          </a:xfrm>
          <a:prstGeom prst="rect">
            <a:avLst/>
          </a:prstGeom>
        </p:spPr>
      </p:pic>
      <p:sp>
        <p:nvSpPr>
          <p:cNvPr id="66" name="Oval 65">
            <a:extLst>
              <a:ext uri="{FF2B5EF4-FFF2-40B4-BE49-F238E27FC236}">
                <a16:creationId xmlns:a16="http://schemas.microsoft.com/office/drawing/2014/main" id="{B4CC1248-BD21-7961-48C4-312169229098}"/>
              </a:ext>
            </a:extLst>
          </p:cNvPr>
          <p:cNvSpPr/>
          <p:nvPr/>
        </p:nvSpPr>
        <p:spPr>
          <a:xfrm>
            <a:off x="387075" y="1993960"/>
            <a:ext cx="558800" cy="558800"/>
          </a:xfrm>
          <a:prstGeom prst="ellipse">
            <a:avLst/>
          </a:prstGeom>
          <a:solidFill>
            <a:schemeClr val="accent2"/>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1</a:t>
            </a:r>
          </a:p>
        </p:txBody>
      </p:sp>
      <p:sp>
        <p:nvSpPr>
          <p:cNvPr id="67" name="Oval 66">
            <a:extLst>
              <a:ext uri="{FF2B5EF4-FFF2-40B4-BE49-F238E27FC236}">
                <a16:creationId xmlns:a16="http://schemas.microsoft.com/office/drawing/2014/main" id="{A1E866F9-A6E2-9462-B8AD-AF598C0ADA9C}"/>
              </a:ext>
            </a:extLst>
          </p:cNvPr>
          <p:cNvSpPr/>
          <p:nvPr/>
        </p:nvSpPr>
        <p:spPr>
          <a:xfrm>
            <a:off x="359803" y="3359219"/>
            <a:ext cx="558800" cy="558800"/>
          </a:xfrm>
          <a:prstGeom prst="ellipse">
            <a:avLst/>
          </a:prstGeom>
          <a:solidFill>
            <a:schemeClr val="accent2"/>
          </a:solid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2</a:t>
            </a:r>
          </a:p>
        </p:txBody>
      </p:sp>
    </p:spTree>
    <p:extLst>
      <p:ext uri="{BB962C8B-B14F-4D97-AF65-F5344CB8AC3E}">
        <p14:creationId xmlns:p14="http://schemas.microsoft.com/office/powerpoint/2010/main" val="15207448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animEffect transition="in" filter="fade">
                                      <p:cBhvr>
                                        <p:cTn id="14" dur="500"/>
                                        <p:tgtEl>
                                          <p:spTgt spid="6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 calcmode="lin" valueType="num">
                                      <p:cBhvr>
                                        <p:cTn id="17" dur="500" fill="hold"/>
                                        <p:tgtEl>
                                          <p:spTgt spid="67"/>
                                        </p:tgtEl>
                                        <p:attrNameLst>
                                          <p:attrName>ppt_w</p:attrName>
                                        </p:attrNameLst>
                                      </p:cBhvr>
                                      <p:tavLst>
                                        <p:tav tm="0">
                                          <p:val>
                                            <p:fltVal val="0"/>
                                          </p:val>
                                        </p:tav>
                                        <p:tav tm="100000">
                                          <p:val>
                                            <p:strVal val="#ppt_w"/>
                                          </p:val>
                                        </p:tav>
                                      </p:tavLst>
                                    </p:anim>
                                    <p:anim calcmode="lin" valueType="num">
                                      <p:cBhvr>
                                        <p:cTn id="18" dur="500" fill="hold"/>
                                        <p:tgtEl>
                                          <p:spTgt spid="67"/>
                                        </p:tgtEl>
                                        <p:attrNameLst>
                                          <p:attrName>ppt_h</p:attrName>
                                        </p:attrNameLst>
                                      </p:cBhvr>
                                      <p:tavLst>
                                        <p:tav tm="0">
                                          <p:val>
                                            <p:fltVal val="0"/>
                                          </p:val>
                                        </p:tav>
                                        <p:tav tm="100000">
                                          <p:val>
                                            <p:strVal val="#ppt_h"/>
                                          </p:val>
                                        </p:tav>
                                      </p:tavLst>
                                    </p:anim>
                                    <p:animEffect transition="in" filter="fade">
                                      <p:cBhvr>
                                        <p:cTn id="1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6"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latin typeface="Calibri"/>
                <a:cs typeface="Calibri" panose="020F0502020204030204" pitchFamily="34" charset="0"/>
              </a:rPr>
              <a:t>Số</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dân</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hai</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huyện</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của</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một</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tỉnh</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lần</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lượt</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là</a:t>
            </a:r>
            <a:r>
              <a:rPr lang="en-US" sz="3199" b="1" kern="0" dirty="0">
                <a:latin typeface="Calibri"/>
                <a:cs typeface="Calibri" panose="020F0502020204030204" pitchFamily="34" charset="0"/>
              </a:rPr>
              <a:t> 41 217 </a:t>
            </a:r>
            <a:r>
              <a:rPr lang="en-US" sz="3199" b="1" kern="0" dirty="0" err="1">
                <a:latin typeface="Calibri"/>
                <a:cs typeface="Calibri" panose="020F0502020204030204" pitchFamily="34" charset="0"/>
              </a:rPr>
              <a:t>và</a:t>
            </a:r>
            <a:r>
              <a:rPr lang="en-US" sz="3199" b="1" kern="0" dirty="0">
                <a:latin typeface="Calibri"/>
                <a:cs typeface="Calibri" panose="020F0502020204030204" pitchFamily="34" charset="0"/>
              </a:rPr>
              <a:t> </a:t>
            </a:r>
          </a:p>
          <a:p>
            <a:pPr algn="ctr" defTabSz="914217">
              <a:defRPr/>
            </a:pPr>
            <a:r>
              <a:rPr lang="en-US" sz="3199" b="1" kern="0" dirty="0">
                <a:latin typeface="Calibri"/>
                <a:cs typeface="Calibri" panose="020F0502020204030204" pitchFamily="34" charset="0"/>
              </a:rPr>
              <a:t>46 616 </a:t>
            </a:r>
            <a:r>
              <a:rPr lang="en-US" sz="3199" b="1" kern="0" dirty="0" err="1">
                <a:latin typeface="Calibri"/>
                <a:cs typeface="Calibri" panose="020F0502020204030204" pitchFamily="34" charset="0"/>
              </a:rPr>
              <a:t>người</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Hỏi</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huyện</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nào</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đông</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dân</a:t>
            </a:r>
            <a:r>
              <a:rPr lang="en-US" sz="3199" b="1" kern="0" dirty="0">
                <a:latin typeface="Calibri"/>
                <a:cs typeface="Calibri" panose="020F0502020204030204" pitchFamily="34" charset="0"/>
              </a:rPr>
              <a:t> </a:t>
            </a:r>
            <a:r>
              <a:rPr lang="en-US" sz="3199" b="1" kern="0" dirty="0" err="1">
                <a:latin typeface="Calibri"/>
                <a:cs typeface="Calibri" panose="020F0502020204030204" pitchFamily="34" charset="0"/>
              </a:rPr>
              <a:t>hơn</a:t>
            </a:r>
            <a:r>
              <a:rPr lang="en-US" sz="3199" b="1" kern="0" dirty="0">
                <a:latin typeface="Calibri"/>
                <a:cs typeface="Calibri" panose="020F0502020204030204" pitchFamily="34" charset="0"/>
              </a:rPr>
              <a:t>?</a:t>
            </a:r>
          </a:p>
        </p:txBody>
      </p:sp>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r>
              <a:rPr lang="en-US" sz="3200" b="1" dirty="0">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r>
              <a:rPr lang="en-US" sz="3200" b="1" dirty="0">
                <a:latin typeface="Cambria" panose="02040503050406030204" pitchFamily="18" charset="0"/>
                <a:ea typeface="Cambria" panose="02040503050406030204" pitchFamily="18" charset="0"/>
              </a:rPr>
              <a:t>.</a:t>
            </a: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a:solidFill>
                  <a:srgbClr val="FF0000"/>
                </a:solidFill>
                <a:latin typeface="Cambria" panose="02040503050406030204" pitchFamily="18" charset="0"/>
                <a:ea typeface="Cambria" panose="02040503050406030204" pitchFamily="18" charset="0"/>
              </a:rPr>
              <a:t>1</a:t>
            </a:r>
            <a:r>
              <a:rPr lang="en-US" sz="3200" b="1" dirty="0">
                <a:latin typeface="Cambria" panose="02040503050406030204" pitchFamily="18" charset="0"/>
                <a:ea typeface="Cambria" panose="02040503050406030204" pitchFamily="18" charset="0"/>
              </a:rPr>
              <a:t> &lt; </a:t>
            </a:r>
            <a:r>
              <a:rPr lang="en-US" sz="3200" b="1" dirty="0">
                <a:solidFill>
                  <a:srgbClr val="FF0000"/>
                </a:solidFill>
                <a:latin typeface="Cambria" panose="02040503050406030204" pitchFamily="18" charset="0"/>
                <a:ea typeface="Cambria" panose="02040503050406030204" pitchFamily="18" charset="0"/>
              </a:rPr>
              <a:t>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7362824" y="5366325"/>
            <a:ext cx="4200525" cy="584775"/>
          </a:xfrm>
          <a:prstGeom prst="rect">
            <a:avLst/>
          </a:prstGeom>
          <a:noFill/>
        </p:spPr>
        <p:txBody>
          <a:bodyPr wrap="square" rtlCol="0">
            <a:spAutoFit/>
          </a:bodyPr>
          <a:lstStyle/>
          <a:p>
            <a:r>
              <a:rPr lang="en-US" sz="3200" b="1" dirty="0" err="1">
                <a:solidFill>
                  <a:srgbClr val="FF0000"/>
                </a:solidFill>
                <a:highlight>
                  <a:srgbClr val="FFFF00"/>
                </a:highlight>
                <a:latin typeface="Cambria" panose="02040503050406030204" pitchFamily="18" charset="0"/>
                <a:ea typeface="Cambria" panose="02040503050406030204" pitchFamily="18" charset="0"/>
              </a:rPr>
              <a:t>Vậy</a:t>
            </a:r>
            <a:r>
              <a:rPr lang="en-US" sz="3200" b="1" dirty="0">
                <a:solidFill>
                  <a:srgbClr val="FF0000"/>
                </a:solidFill>
                <a:highlight>
                  <a:srgbClr val="FFFF00"/>
                </a:highlight>
                <a:latin typeface="Cambria" panose="02040503050406030204" pitchFamily="18" charset="0"/>
                <a:ea typeface="Cambria" panose="02040503050406030204" pitchFamily="18" charset="0"/>
              </a:rPr>
              <a:t>: 41 217 &lt; 46 616 </a:t>
            </a:r>
          </a:p>
        </p:txBody>
      </p:sp>
      <p:pic>
        <p:nvPicPr>
          <p:cNvPr id="3" name="Picture 2">
            <a:extLst>
              <a:ext uri="{FF2B5EF4-FFF2-40B4-BE49-F238E27FC236}">
                <a16:creationId xmlns:a16="http://schemas.microsoft.com/office/drawing/2014/main" id="{427B30CE-B4AB-D55E-E9A9-58BA84EA040A}"/>
              </a:ext>
            </a:extLst>
          </p:cNvPr>
          <p:cNvPicPr>
            <a:picLocks noChangeAspect="1"/>
          </p:cNvPicPr>
          <p:nvPr/>
        </p:nvPicPr>
        <p:blipFill>
          <a:blip r:embed="rId3"/>
          <a:stretch>
            <a:fillRect/>
          </a:stretch>
        </p:blipFill>
        <p:spPr>
          <a:xfrm>
            <a:off x="222051" y="2194863"/>
            <a:ext cx="6607374" cy="3463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FB097F2A-0F6D-3372-4854-1702664B9197}"/>
              </a:ext>
            </a:extLst>
          </p:cNvPr>
          <p:cNvCxnSpPr>
            <a:cxnSpLocks/>
          </p:cNvCxnSpPr>
          <p:nvPr/>
        </p:nvCxnSpPr>
        <p:spPr>
          <a:xfrm>
            <a:off x="8706678" y="2463248"/>
            <a:ext cx="1855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59A5501-800D-FBA0-2E98-224974866094}"/>
              </a:ext>
            </a:extLst>
          </p:cNvPr>
          <p:cNvCxnSpPr>
            <a:cxnSpLocks/>
          </p:cNvCxnSpPr>
          <p:nvPr/>
        </p:nvCxnSpPr>
        <p:spPr>
          <a:xfrm flipV="1">
            <a:off x="10601739" y="2454965"/>
            <a:ext cx="212035" cy="82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1095831"/>
            </a:xfrm>
            <a:prstGeom prst="rect">
              <a:avLst/>
            </a:prstGeom>
            <a:solidFill>
              <a:schemeClr val="accent1"/>
            </a:solid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a:t>
              </a:r>
            </a:p>
            <a:p>
              <a:pPr algn="ctr"/>
              <a:r>
                <a:rPr lang="vi-VN" sz="3200" b="1" dirty="0">
                  <a:latin typeface="Calibri" panose="020F0502020204030204" pitchFamily="34" charset="0"/>
                  <a:cs typeface="Calibri" panose="020F0502020204030204" pitchFamily="34" charset="0"/>
                </a:rPr>
                <a:t>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341256" y="3429000"/>
            <a:ext cx="2298426" cy="214481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1210932" y="2240780"/>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solidFill>
              <a:schemeClr val="accent1"/>
            </a:solid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2639682" y="4309810"/>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solidFill>
              <a:schemeClr val="accent1"/>
            </a:solid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ở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DD"/>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939801" y="623717"/>
            <a:ext cx="3216274" cy="845833"/>
            <a:chOff x="2600326" y="997442"/>
            <a:chExt cx="3216274" cy="845833"/>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00326" y="997442"/>
              <a:ext cx="594284" cy="707886"/>
              <a:chOff x="2600326" y="997442"/>
              <a:chExt cx="594284" cy="707886"/>
            </a:xfrm>
          </p:grpSpPr>
          <p:sp>
            <p:nvSpPr>
              <p:cNvPr id="9" name="Oval 8">
                <a:extLst>
                  <a:ext uri="{FF2B5EF4-FFF2-40B4-BE49-F238E27FC236}">
                    <a16:creationId xmlns:a16="http://schemas.microsoft.com/office/drawing/2014/main" id="{BE3A568C-899E-4CD1-A06F-D93575B078A5}"/>
                  </a:ext>
                </a:extLst>
              </p:cNvPr>
              <p:cNvSpPr/>
              <p:nvPr/>
            </p:nvSpPr>
            <p:spPr>
              <a:xfrm>
                <a:off x="2600326" y="1097201"/>
                <a:ext cx="594284" cy="57903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670826" y="997442"/>
                <a:ext cx="5237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ea typeface="+mn-ea"/>
                    <a:cs typeface="+mn-cs"/>
                  </a:rPr>
                  <a:t>1</a:t>
                </a:r>
                <a:endParaRPr kumimoji="0" lang="vi-VN" sz="4000" b="1" i="0" u="none" strike="noStrike" kern="1200" cap="none" spc="0" normalizeH="0" baseline="0" noProof="0" dirty="0">
                  <a:ln>
                    <a:noFill/>
                  </a:ln>
                  <a:solidFill>
                    <a:prstClr val="white"/>
                  </a:solidFill>
                  <a:effectLst/>
                  <a:uLnTx/>
                  <a:uFillTx/>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81723" y="1012278"/>
              <a:ext cx="1172802" cy="830997"/>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ln w="0"/>
                  <a:effectLst>
                    <a:outerShdw blurRad="38100" dist="19050" dir="2700000" algn="tl" rotWithShape="0">
                      <a:schemeClr val="dk1">
                        <a:alpha val="40000"/>
                      </a:schemeClr>
                    </a:outerShdw>
                  </a:effectLst>
                </a:rPr>
                <a:t>Đ, S   </a:t>
              </a:r>
              <a:endParaRPr kumimoji="0" lang="vi-VN" sz="4800" i="0" u="none" strike="noStrike" kern="1200" normalizeH="0" baseline="0" noProof="0" dirty="0">
                <a:ln w="0"/>
                <a:effectLst>
                  <a:outerShdw blurRad="38100" dist="19050" dir="2700000" algn="tl" rotWithShape="0">
                    <a:schemeClr val="dk1">
                      <a:alpha val="40000"/>
                    </a:schemeClr>
                  </a:outerShdw>
                </a:effectLst>
                <a:uLnTx/>
                <a:uFillTx/>
              </a:endParaRPr>
            </a:p>
          </p:txBody>
        </p:sp>
        <p:sp>
          <p:nvSpPr>
            <p:cNvPr id="2" name="TextBox 1">
              <a:extLst>
                <a:ext uri="{FF2B5EF4-FFF2-40B4-BE49-F238E27FC236}">
                  <a16:creationId xmlns:a16="http://schemas.microsoft.com/office/drawing/2014/main" id="{0E0B40BA-3E47-5B54-D358-8E8B3671ED03}"/>
                </a:ext>
              </a:extLst>
            </p:cNvPr>
            <p:cNvSpPr txBox="1"/>
            <p:nvPr/>
          </p:nvSpPr>
          <p:spPr>
            <a:xfrm>
              <a:off x="4643798" y="997442"/>
              <a:ext cx="11728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ln w="0"/>
                  <a:effectLst>
                    <a:outerShdw blurRad="38100" dist="19050" dir="2700000" algn="tl" rotWithShape="0">
                      <a:schemeClr val="dk1">
                        <a:alpha val="40000"/>
                      </a:schemeClr>
                    </a:outerShdw>
                  </a:effectLst>
                </a:rPr>
                <a:t>?</a:t>
              </a:r>
              <a:endParaRPr kumimoji="0" lang="vi-VN" sz="4800" i="0" u="none" strike="noStrike" kern="1200" normalizeH="0" baseline="0" noProof="0" dirty="0">
                <a:ln w="0"/>
                <a:effectLst>
                  <a:outerShdw blurRad="38100" dist="19050" dir="2700000" algn="tl" rotWithShape="0">
                    <a:schemeClr val="dk1">
                      <a:alpha val="40000"/>
                    </a:schemeClr>
                  </a:outerShdw>
                </a:effectLst>
                <a:uLnTx/>
                <a:uFillTx/>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3084512" y="1672480"/>
            <a:ext cx="4486275" cy="830997"/>
          </a:xfrm>
          <a:prstGeom prst="rect">
            <a:avLst/>
          </a:prstGeom>
          <a:noFill/>
        </p:spPr>
        <p:txBody>
          <a:bodyPr wrap="square" rtlCol="0">
            <a:spAutoFit/>
          </a:bodyPr>
          <a:lstStyle/>
          <a:p>
            <a:r>
              <a:rPr lang="pt-BR" sz="4800" i="0" dirty="0">
                <a:solidFill>
                  <a:srgbClr val="000000"/>
                </a:solidFill>
                <a:effectLst/>
                <a:ea typeface="Cambria" panose="02040503050406030204" pitchFamily="18" charset="0"/>
              </a:rPr>
              <a:t>a) 9 876 &lt; 12 345</a:t>
            </a:r>
            <a:endParaRPr lang="en-US" sz="4800" dirty="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3065462" y="2567830"/>
            <a:ext cx="5486400" cy="830997"/>
          </a:xfrm>
          <a:prstGeom prst="rect">
            <a:avLst/>
          </a:prstGeom>
          <a:noFill/>
        </p:spPr>
        <p:txBody>
          <a:bodyPr wrap="square" rtlCol="0">
            <a:spAutoFit/>
          </a:bodyPr>
          <a:lstStyle/>
          <a:p>
            <a:r>
              <a:rPr lang="pl-PL" sz="4800" i="0" dirty="0">
                <a:solidFill>
                  <a:srgbClr val="000000"/>
                </a:solidFill>
                <a:effectLst/>
                <a:ea typeface="Cambria" panose="02040503050406030204" pitchFamily="18" charset="0"/>
              </a:rPr>
              <a:t>b) 30 724 &gt; 31 000</a:t>
            </a:r>
            <a:endParaRPr lang="en-US" sz="4800" dirty="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3122612" y="3567955"/>
            <a:ext cx="5486400" cy="830997"/>
          </a:xfrm>
          <a:prstGeom prst="rect">
            <a:avLst/>
          </a:prstGeom>
          <a:noFill/>
        </p:spPr>
        <p:txBody>
          <a:bodyPr wrap="square" rtlCol="0">
            <a:spAutoFit/>
          </a:bodyPr>
          <a:lstStyle/>
          <a:p>
            <a:r>
              <a:rPr lang="pl-PL" sz="4800" i="0" dirty="0">
                <a:solidFill>
                  <a:srgbClr val="000000"/>
                </a:solidFill>
                <a:effectLst/>
                <a:ea typeface="Cambria" panose="02040503050406030204" pitchFamily="18" charset="0"/>
              </a:rPr>
              <a:t>c) 41 035 &gt; 39 999</a:t>
            </a:r>
            <a:endParaRPr lang="en-US" sz="4800" dirty="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785099" y="177921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8032749" y="267456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8070849" y="370326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785099" y="1760165"/>
            <a:ext cx="561975" cy="504825"/>
          </a:xfrm>
          <a:prstGeom prst="rect">
            <a:avLst/>
          </a:prstGeom>
          <a:solidFill>
            <a:schemeClr val="bg1"/>
          </a:solidFill>
          <a:ln w="3810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4156075" y="3273042"/>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416675" y="3273042"/>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8042274" y="2684090"/>
            <a:ext cx="561975" cy="504825"/>
          </a:xfrm>
          <a:prstGeom prst="rect">
            <a:avLst/>
          </a:prstGeom>
          <a:solidFill>
            <a:schemeClr val="bg1"/>
          </a:solidFill>
          <a:ln w="3810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746500" y="421761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994400" y="4231530"/>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8080374" y="3712790"/>
            <a:ext cx="561975" cy="504825"/>
          </a:xfrm>
          <a:prstGeom prst="rect">
            <a:avLst/>
          </a:prstGeom>
          <a:solidFill>
            <a:schemeClr val="bg1"/>
          </a:solidFill>
          <a:ln w="38100">
            <a:solidFill>
              <a:srgbClr val="FF0000"/>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290287"/>
            <a:ext cx="11442140" cy="5936342"/>
          </a:xfrm>
          <a:prstGeom prst="roundRect">
            <a:avLst/>
          </a:prstGeom>
          <a:solidFill>
            <a:srgbClr val="FFFFDD"/>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832566" y="631371"/>
            <a:ext cx="871898" cy="1293477"/>
            <a:chOff x="2697431" y="1071030"/>
            <a:chExt cx="622392" cy="923330"/>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5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1" name="Group 10">
            <a:extLst>
              <a:ext uri="{FF2B5EF4-FFF2-40B4-BE49-F238E27FC236}">
                <a16:creationId xmlns:a16="http://schemas.microsoft.com/office/drawing/2014/main" id="{A42DA12F-6278-440C-A7A3-E5FC8B1DFC52}"/>
              </a:ext>
            </a:extLst>
          </p:cNvPr>
          <p:cNvGrpSpPr/>
          <p:nvPr/>
        </p:nvGrpSpPr>
        <p:grpSpPr>
          <a:xfrm>
            <a:off x="1704464" y="1620634"/>
            <a:ext cx="9001125" cy="3034357"/>
            <a:chOff x="1958464" y="1399100"/>
            <a:chExt cx="9001125" cy="3034357"/>
          </a:xfrm>
        </p:grpSpPr>
        <p:sp>
          <p:nvSpPr>
            <p:cNvPr id="4" name="TextBox 3">
              <a:extLst>
                <a:ext uri="{FF2B5EF4-FFF2-40B4-BE49-F238E27FC236}">
                  <a16:creationId xmlns:a16="http://schemas.microsoft.com/office/drawing/2014/main" id="{AB21C004-A28A-403B-89E2-4D8C0DD364C6}"/>
                </a:ext>
              </a:extLst>
            </p:cNvPr>
            <p:cNvSpPr txBox="1"/>
            <p:nvPr/>
          </p:nvSpPr>
          <p:spPr>
            <a:xfrm>
              <a:off x="1958464" y="1399100"/>
              <a:ext cx="9001125" cy="3034357"/>
            </a:xfrm>
            <a:prstGeom prst="rect">
              <a:avLst/>
            </a:prstGeom>
            <a:noFill/>
            <a:ln>
              <a:noFill/>
            </a:ln>
          </p:spPr>
          <p:txBody>
            <a:bodyPr wrap="square" rtlCol="0">
              <a:spAutoFit/>
            </a:bodyPr>
            <a:lstStyle/>
            <a:p>
              <a:pPr>
                <a:lnSpc>
                  <a:spcPct val="150000"/>
                </a:lnSpc>
              </a:pPr>
              <a:r>
                <a:rPr lang="pt-BR" sz="4400" dirty="0">
                  <a:ln w="0"/>
                  <a:effectLst>
                    <a:outerShdw blurRad="38100" dist="19050" dir="2700000" algn="tl" rotWithShape="0">
                      <a:schemeClr val="dk1">
                        <a:alpha val="40000"/>
                      </a:schemeClr>
                    </a:outerShdw>
                  </a:effectLst>
                </a:rPr>
                <a:t>a) 29 100       26 189</a:t>
              </a:r>
            </a:p>
            <a:p>
              <a:pPr>
                <a:lnSpc>
                  <a:spcPct val="150000"/>
                </a:lnSpc>
              </a:pPr>
              <a:r>
                <a:rPr lang="pt-BR" sz="4400" dirty="0">
                  <a:ln w="0"/>
                  <a:effectLst>
                    <a:outerShdw blurRad="38100" dist="19050" dir="2700000" algn="tl" rotWithShape="0">
                      <a:schemeClr val="dk1">
                        <a:alpha val="40000"/>
                      </a:schemeClr>
                    </a:outerShdw>
                  </a:effectLst>
                </a:rPr>
                <a:t>b) 38 197       38 307</a:t>
              </a:r>
            </a:p>
            <a:p>
              <a:pPr>
                <a:lnSpc>
                  <a:spcPct val="150000"/>
                </a:lnSpc>
              </a:pPr>
              <a:r>
                <a:rPr lang="pt-BR" sz="4400" dirty="0">
                  <a:ln w="0"/>
                  <a:effectLst>
                    <a:outerShdw blurRad="38100" dist="19050" dir="2700000" algn="tl" rotWithShape="0">
                      <a:schemeClr val="dk1">
                        <a:alpha val="40000"/>
                      </a:schemeClr>
                    </a:outerShdw>
                  </a:effectLst>
                </a:rPr>
                <a:t>c) 52 740       50 000 + 2000 + 700 + 40</a:t>
              </a:r>
              <a:endParaRPr lang="en-US" sz="4400" dirty="0">
                <a:ln w="0"/>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FE10779B-8977-40F5-8649-FA532C622073}"/>
                </a:ext>
              </a:extLst>
            </p:cNvPr>
            <p:cNvSpPr/>
            <p:nvPr/>
          </p:nvSpPr>
          <p:spPr>
            <a:xfrm>
              <a:off x="4332870" y="1842310"/>
              <a:ext cx="561975" cy="504825"/>
            </a:xfrm>
            <a:prstGeom prst="rect">
              <a:avLst/>
            </a:prstGeom>
            <a:solidFill>
              <a:schemeClr val="bg1"/>
            </a:solidFill>
            <a:ln w="38100">
              <a:solidFill>
                <a:schemeClr val="accent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334640" y="2759919"/>
              <a:ext cx="561975" cy="504825"/>
            </a:xfrm>
            <a:prstGeom prst="rect">
              <a:avLst/>
            </a:prstGeom>
            <a:solidFill>
              <a:schemeClr val="bg1"/>
            </a:solidFill>
            <a:ln w="38100">
              <a:solidFill>
                <a:schemeClr val="accent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332871" y="3796927"/>
              <a:ext cx="561975" cy="504825"/>
            </a:xfrm>
            <a:prstGeom prst="rect">
              <a:avLst/>
            </a:prstGeom>
            <a:solidFill>
              <a:schemeClr val="bg1"/>
            </a:solidFill>
            <a:ln w="38100">
              <a:solidFill>
                <a:schemeClr val="accent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2646613" y="2512299"/>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060950" y="2507534"/>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078869" y="2056949"/>
            <a:ext cx="561975" cy="511720"/>
          </a:xfrm>
          <a:prstGeom prst="rect">
            <a:avLst/>
          </a:prstGeom>
          <a:solidFill>
            <a:schemeClr val="bg1"/>
          </a:solidFill>
          <a:ln w="38100">
            <a:solidFill>
              <a:schemeClr val="accent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095090" y="3538139"/>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538303" y="348625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078870" y="2981430"/>
            <a:ext cx="561975" cy="504825"/>
          </a:xfrm>
          <a:prstGeom prst="rect">
            <a:avLst/>
          </a:prstGeom>
          <a:solidFill>
            <a:schemeClr val="bg1"/>
          </a:solidFill>
          <a:ln w="38100">
            <a:solidFill>
              <a:schemeClr val="accent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579688" y="2268483"/>
            <a:ext cx="242572" cy="5022869"/>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7" name="TextBox 46">
            <a:extLst>
              <a:ext uri="{FF2B5EF4-FFF2-40B4-BE49-F238E27FC236}">
                <a16:creationId xmlns:a16="http://schemas.microsoft.com/office/drawing/2014/main" id="{F72E65A3-4EEF-42A8-91AD-91149121E15E}"/>
              </a:ext>
            </a:extLst>
          </p:cNvPr>
          <p:cNvSpPr txBox="1"/>
          <p:nvPr/>
        </p:nvSpPr>
        <p:spPr>
          <a:xfrm>
            <a:off x="6732409" y="4996605"/>
            <a:ext cx="2481445" cy="707886"/>
          </a:xfrm>
          <a:prstGeom prst="rect">
            <a:avLst/>
          </a:prstGeom>
          <a:noFill/>
        </p:spPr>
        <p:txBody>
          <a:bodyPr wrap="square" rtlCol="0">
            <a:spAutoFit/>
          </a:bodyPr>
          <a:lstStyle/>
          <a:p>
            <a:r>
              <a:rPr lang="en-US" sz="40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078871" y="4008836"/>
            <a:ext cx="561975" cy="504825"/>
          </a:xfrm>
          <a:prstGeom prst="rect">
            <a:avLst/>
          </a:prstGeom>
          <a:solidFill>
            <a:schemeClr val="bg1"/>
          </a:solidFill>
          <a:ln w="38100">
            <a:solidFill>
              <a:schemeClr val="accent2">
                <a:lumMod val="75000"/>
              </a:schemeClr>
            </a:solid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20" name="TextBox 19">
            <a:extLst>
              <a:ext uri="{FF2B5EF4-FFF2-40B4-BE49-F238E27FC236}">
                <a16:creationId xmlns:a16="http://schemas.microsoft.com/office/drawing/2014/main" id="{5E8A4A8D-4723-52DD-7B4F-C64E482E548E}"/>
              </a:ext>
            </a:extLst>
          </p:cNvPr>
          <p:cNvSpPr txBox="1"/>
          <p:nvPr/>
        </p:nvSpPr>
        <p:spPr>
          <a:xfrm>
            <a:off x="1704464" y="697305"/>
            <a:ext cx="1746761" cy="830997"/>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ln w="0"/>
                <a:effectLst>
                  <a:outerShdw blurRad="38100" dist="19050" dir="2700000" algn="tl" rotWithShape="0">
                    <a:schemeClr val="dk1">
                      <a:alpha val="40000"/>
                    </a:schemeClr>
                  </a:outerShdw>
                </a:effectLst>
                <a:latin typeface="Arial" panose="020B0604020202020204" pitchFamily="34" charset="0"/>
              </a:rPr>
              <a:t>&gt;;&lt;;=</a:t>
            </a:r>
            <a:endParaRPr kumimoji="0" lang="vi-VN" sz="4800" i="0" u="none" strike="noStrike" kern="1200" normalizeH="0" baseline="0" noProof="0" dirty="0">
              <a:ln w="0"/>
              <a:effectLst>
                <a:outerShdw blurRad="38100" dist="19050" dir="2700000" algn="tl" rotWithShape="0">
                  <a:schemeClr val="dk1">
                    <a:alpha val="40000"/>
                  </a:schemeClr>
                </a:outerShdw>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6C4F06C5-0661-E583-9804-9B5B674ED80B}"/>
              </a:ext>
            </a:extLst>
          </p:cNvPr>
          <p:cNvSpPr/>
          <p:nvPr/>
        </p:nvSpPr>
        <p:spPr>
          <a:xfrm>
            <a:off x="3451225" y="604971"/>
            <a:ext cx="540534" cy="1015663"/>
          </a:xfrm>
          <a:prstGeom prst="rect">
            <a:avLst/>
          </a:prstGeom>
          <a:noFill/>
        </p:spPr>
        <p:txBody>
          <a:bodyPr wrap="none" lIns="91440" tIns="45720" rIns="91440" bIns="45720">
            <a:spAutoFit/>
          </a:bodyPr>
          <a:lstStyle/>
          <a:p>
            <a:pPr algn="ctr"/>
            <a:r>
              <a:rPr lang="pt-BR" sz="6000" dirty="0">
                <a:ln w="0"/>
                <a:effectLst>
                  <a:outerShdw blurRad="38100" dist="19050" dir="2700000" algn="tl" rotWithShape="0">
                    <a:schemeClr val="dk1">
                      <a:alpha val="40000"/>
                    </a:schemeClr>
                  </a:outerShdw>
                </a:effectLst>
              </a:rPr>
              <a:t>?</a:t>
            </a:r>
            <a:endParaRPr lang="en-US" sz="6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DD"/>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kì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56699" y="1967945"/>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68806" y="3600172"/>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3BDEA2BD-8C9D-4EDD-CA8D-5D82A320D171}"/>
              </a:ext>
            </a:extLst>
          </p:cNvPr>
          <p:cNvCxnSpPr>
            <a:cxnSpLocks/>
          </p:cNvCxnSpPr>
          <p:nvPr/>
        </p:nvCxnSpPr>
        <p:spPr>
          <a:xfrm flipH="1" flipV="1">
            <a:off x="2182532" y="4041775"/>
            <a:ext cx="664135" cy="30162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7E5D805-FF40-676E-470D-6BF1A28D853B}"/>
              </a:ext>
            </a:extLst>
          </p:cNvPr>
          <p:cNvCxnSpPr>
            <a:cxnSpLocks/>
          </p:cNvCxnSpPr>
          <p:nvPr/>
        </p:nvCxnSpPr>
        <p:spPr>
          <a:xfrm flipH="1" flipV="1">
            <a:off x="1619250" y="3890962"/>
            <a:ext cx="410882" cy="15081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5400" b="1" dirty="0" err="1">
                <a:solidFill>
                  <a:prstClr val="black"/>
                </a:solidFill>
                <a:latin typeface="Calibri"/>
              </a:rPr>
              <a:t>Câu</a:t>
            </a:r>
            <a:r>
              <a:rPr lang="en-US" sz="5400" b="1" dirty="0">
                <a:solidFill>
                  <a:prstClr val="black"/>
                </a:solidFill>
                <a:latin typeface="Calibri"/>
              </a:rPr>
              <a:t> 2: </a:t>
            </a:r>
            <a:r>
              <a:rPr lang="en-US" sz="5400" b="1" dirty="0" err="1">
                <a:solidFill>
                  <a:prstClr val="black"/>
                </a:solidFill>
                <a:latin typeface="Calibri"/>
              </a:rPr>
              <a:t>Số</a:t>
            </a:r>
            <a:r>
              <a:rPr lang="en-US" sz="5400"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70C0"/>
                </a:solidFill>
                <a:latin typeface="Calibri" panose="020F0502020204030204" pitchFamily="34" charset="0"/>
                <a:cs typeface="Calibri" panose="020F0502020204030204" pitchFamily="34" charset="0"/>
              </a:rPr>
              <a:t>7 992 = ........ + 900 + 90 +2</a:t>
            </a:r>
            <a:endParaRPr lang="en-US" sz="8798" dirty="0">
              <a:solidFill>
                <a:srgbClr val="0070C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03120" y="626282"/>
            <a:ext cx="8559165" cy="1601750"/>
          </a:xfrm>
          <a:prstGeom prst="snip2DiagRect">
            <a:avLst>
              <a:gd name="adj1" fmla="val 0"/>
              <a:gd name="adj2" fmla="val 16667"/>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5400" b="1" dirty="0" err="1">
                <a:solidFill>
                  <a:prstClr val="black"/>
                </a:solidFill>
                <a:latin typeface="Calibri"/>
              </a:rPr>
              <a:t>Viết</a:t>
            </a:r>
            <a:r>
              <a:rPr lang="en-US" sz="5400" b="1" dirty="0">
                <a:solidFill>
                  <a:prstClr val="black"/>
                </a:solidFill>
                <a:latin typeface="Calibri"/>
              </a:rPr>
              <a:t> </a:t>
            </a:r>
            <a:r>
              <a:rPr lang="en-US" sz="5400" b="1" dirty="0" err="1">
                <a:solidFill>
                  <a:prstClr val="black"/>
                </a:solidFill>
                <a:latin typeface="Calibri"/>
              </a:rPr>
              <a:t>số</a:t>
            </a:r>
            <a:r>
              <a:rPr lang="en-US" sz="5400" b="1" dirty="0">
                <a:solidFill>
                  <a:prstClr val="black"/>
                </a:solidFill>
                <a:latin typeface="Calibri"/>
              </a:rPr>
              <a:t>: Hai </a:t>
            </a:r>
            <a:r>
              <a:rPr lang="en-US" sz="5400" b="1" dirty="0" err="1">
                <a:solidFill>
                  <a:prstClr val="black"/>
                </a:solidFill>
                <a:latin typeface="Calibri"/>
              </a:rPr>
              <a:t>mươi</a:t>
            </a:r>
            <a:r>
              <a:rPr lang="en-US" sz="5400" b="1" dirty="0">
                <a:solidFill>
                  <a:prstClr val="black"/>
                </a:solidFill>
                <a:latin typeface="Calibri"/>
              </a:rPr>
              <a:t> </a:t>
            </a:r>
            <a:r>
              <a:rPr lang="en-US" sz="5400" b="1" dirty="0" err="1">
                <a:solidFill>
                  <a:prstClr val="black"/>
                </a:solidFill>
                <a:latin typeface="Calibri"/>
              </a:rPr>
              <a:t>chín</a:t>
            </a:r>
            <a:r>
              <a:rPr lang="en-US" sz="5400" b="1" dirty="0">
                <a:solidFill>
                  <a:prstClr val="black"/>
                </a:solidFill>
                <a:latin typeface="Calibri"/>
              </a:rPr>
              <a:t> </a:t>
            </a:r>
            <a:r>
              <a:rPr lang="en-US" sz="5400" b="1" dirty="0" err="1">
                <a:solidFill>
                  <a:prstClr val="black"/>
                </a:solidFill>
                <a:latin typeface="Calibri"/>
              </a:rPr>
              <a:t>nghìn</a:t>
            </a:r>
            <a:r>
              <a:rPr lang="en-US" sz="5400" b="1" dirty="0">
                <a:solidFill>
                  <a:prstClr val="black"/>
                </a:solidFill>
                <a:latin typeface="Calibri"/>
              </a:rPr>
              <a:t> </a:t>
            </a:r>
            <a:r>
              <a:rPr lang="en-US" sz="5400" b="1" dirty="0" err="1">
                <a:solidFill>
                  <a:prstClr val="black"/>
                </a:solidFill>
                <a:latin typeface="Calibri"/>
              </a:rPr>
              <a:t>bốn</a:t>
            </a:r>
            <a:r>
              <a:rPr lang="en-US" sz="5400" b="1" dirty="0">
                <a:solidFill>
                  <a:prstClr val="black"/>
                </a:solidFill>
                <a:latin typeface="Calibri"/>
              </a:rPr>
              <a:t> </a:t>
            </a:r>
            <a:r>
              <a:rPr lang="en-US" sz="5400" b="1" dirty="0" err="1">
                <a:solidFill>
                  <a:prstClr val="black"/>
                </a:solidFill>
                <a:latin typeface="Calibri"/>
              </a:rPr>
              <a:t>trăm</a:t>
            </a:r>
            <a:r>
              <a:rPr lang="en-US" sz="5400" b="1" dirty="0">
                <a:solidFill>
                  <a:prstClr val="black"/>
                </a:solidFill>
                <a:latin typeface="Calibri"/>
              </a:rPr>
              <a:t> </a:t>
            </a:r>
            <a:r>
              <a:rPr lang="en-US" sz="5400" b="1" dirty="0" err="1">
                <a:solidFill>
                  <a:prstClr val="black"/>
                </a:solidFill>
                <a:latin typeface="Calibri"/>
              </a:rPr>
              <a:t>mười</a:t>
            </a:r>
            <a:r>
              <a:rPr lang="en-US" sz="5400" b="1" dirty="0">
                <a:solidFill>
                  <a:prstClr val="black"/>
                </a:solidFill>
                <a:latin typeface="Calibri"/>
              </a:rPr>
              <a:t> </a:t>
            </a:r>
            <a:r>
              <a:rPr lang="en-US" sz="5400" b="1" dirty="0" err="1">
                <a:solidFill>
                  <a:prstClr val="black"/>
                </a:solidFill>
                <a:latin typeface="Calibri"/>
              </a:rPr>
              <a:t>sáu</a:t>
            </a:r>
            <a:endParaRPr lang="en-US" sz="5400"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2894965" y="2828974"/>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130123" y="636884"/>
            <a:ext cx="1031971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defTabSz="914126">
              <a:defRPr/>
            </a:pPr>
            <a:r>
              <a:rPr lang="en-US" sz="4000" b="1" dirty="0" err="1">
                <a:solidFill>
                  <a:prstClr val="black"/>
                </a:solidFill>
                <a:latin typeface="Calibri"/>
              </a:rPr>
              <a:t>Câu</a:t>
            </a:r>
            <a:r>
              <a:rPr lang="en-US" sz="4000" b="1" dirty="0">
                <a:solidFill>
                  <a:prstClr val="black"/>
                </a:solidFill>
                <a:latin typeface="Calibri"/>
              </a:rPr>
              <a:t> 4: </a:t>
            </a:r>
            <a:r>
              <a:rPr lang="en-US" sz="4000" b="1" dirty="0" err="1">
                <a:solidFill>
                  <a:prstClr val="black"/>
                </a:solidFill>
                <a:latin typeface="Calibri"/>
              </a:rPr>
              <a:t>Số</a:t>
            </a:r>
            <a:r>
              <a:rPr lang="en-US" sz="4000" b="1" dirty="0">
                <a:solidFill>
                  <a:prstClr val="black"/>
                </a:solidFill>
                <a:latin typeface="Calibri"/>
              </a:rPr>
              <a:t> </a:t>
            </a:r>
            <a:r>
              <a:rPr lang="en-US" sz="4000" b="1" dirty="0" err="1">
                <a:solidFill>
                  <a:prstClr val="black"/>
                </a:solidFill>
                <a:latin typeface="Calibri"/>
              </a:rPr>
              <a:t>liền</a:t>
            </a:r>
            <a:r>
              <a:rPr lang="en-US" sz="4000" b="1" dirty="0">
                <a:solidFill>
                  <a:prstClr val="black"/>
                </a:solidFill>
                <a:latin typeface="Calibri"/>
              </a:rPr>
              <a:t> </a:t>
            </a:r>
            <a:r>
              <a:rPr lang="en-US" sz="4000" b="1" dirty="0" err="1">
                <a:solidFill>
                  <a:prstClr val="black"/>
                </a:solidFill>
                <a:latin typeface="Calibri"/>
              </a:rPr>
              <a:t>trước</a:t>
            </a:r>
            <a:r>
              <a:rPr lang="en-US" sz="4000" b="1" dirty="0">
                <a:solidFill>
                  <a:prstClr val="black"/>
                </a:solidFill>
                <a:latin typeface="Calibri"/>
              </a:rPr>
              <a:t> </a:t>
            </a:r>
            <a:r>
              <a:rPr lang="en-US" sz="4000" b="1" dirty="0" err="1">
                <a:solidFill>
                  <a:prstClr val="black"/>
                </a:solidFill>
                <a:latin typeface="Calibri"/>
              </a:rPr>
              <a:t>của</a:t>
            </a:r>
            <a:r>
              <a:rPr lang="en-US" sz="4000" b="1" dirty="0">
                <a:solidFill>
                  <a:prstClr val="black"/>
                </a:solidFill>
                <a:latin typeface="Calibri"/>
              </a:rPr>
              <a:t> </a:t>
            </a:r>
            <a:r>
              <a:rPr lang="en-US" sz="4000" b="1" dirty="0" err="1">
                <a:solidFill>
                  <a:prstClr val="black"/>
                </a:solidFill>
                <a:latin typeface="Calibri"/>
              </a:rPr>
              <a:t>số</a:t>
            </a:r>
            <a:r>
              <a:rPr lang="en-US" sz="4000" b="1" dirty="0">
                <a:solidFill>
                  <a:prstClr val="black"/>
                </a:solidFill>
                <a:latin typeface="Calibri"/>
              </a:rPr>
              <a:t> 100 000 </a:t>
            </a:r>
            <a:r>
              <a:rPr lang="en-US" sz="4000" b="1" dirty="0" err="1">
                <a:solidFill>
                  <a:prstClr val="black"/>
                </a:solidFill>
                <a:latin typeface="Calibri"/>
              </a:rPr>
              <a:t>là</a:t>
            </a:r>
            <a:r>
              <a:rPr lang="en-US" sz="4000" b="1" dirty="0">
                <a:solidFill>
                  <a:prstClr val="black"/>
                </a:solidFill>
                <a:latin typeface="Calibri"/>
              </a:rPr>
              <a:t> </a:t>
            </a:r>
            <a:r>
              <a:rPr lang="en-US" sz="4000" b="1" dirty="0" err="1">
                <a:solidFill>
                  <a:prstClr val="black"/>
                </a:solidFill>
                <a:latin typeface="Calibri"/>
              </a:rPr>
              <a:t>số</a:t>
            </a:r>
            <a:r>
              <a:rPr lang="en-US" sz="4000" b="1" dirty="0">
                <a:solidFill>
                  <a:prstClr val="black"/>
                </a:solidFill>
                <a:latin typeface="Calibri"/>
              </a:rPr>
              <a:t> </a:t>
            </a:r>
            <a:r>
              <a:rPr lang="en-US" sz="4000" b="1" dirty="0" err="1">
                <a:solidFill>
                  <a:prstClr val="black"/>
                </a:solidFill>
                <a:latin typeface="Calibri"/>
              </a:rPr>
              <a:t>nào</a:t>
            </a:r>
            <a:r>
              <a:rPr lang="en-US" sz="3599" b="1" dirty="0">
                <a:solidFill>
                  <a:prstClr val="black"/>
                </a:solidFill>
                <a:latin typeface="Calibri"/>
              </a:rPr>
              <a:t>?</a:t>
            </a:r>
          </a:p>
        </p:txBody>
      </p:sp>
      <p:sp>
        <p:nvSpPr>
          <p:cNvPr id="6" name="Rectangle 5"/>
          <p:cNvSpPr/>
          <p:nvPr/>
        </p:nvSpPr>
        <p:spPr>
          <a:xfrm>
            <a:off x="4318966" y="2068586"/>
            <a:ext cx="3027150"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7347">
                <p:cTn id="29" fill="hold" display="0">
                  <p:stCondLst>
                    <p:cond delay="indefinite"/>
                  </p:stCondLst>
                  <p:endCondLst>
                    <p:cond evt="onStopAudio" delay="0">
                      <p:tgtEl>
                        <p:sldTgt/>
                      </p:tgtEl>
                    </p:cond>
                  </p:endCondLst>
                </p:cTn>
                <p:tgtEl>
                  <p:spTgt spid="19"/>
                </p:tgtEl>
              </p:cMediaNode>
            </p:audio>
            <p:audio>
              <p:cMediaNode vol="19388">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4" y="0"/>
            <a:ext cx="12187592" cy="6855520"/>
          </a:xfrm>
          <a:prstGeom prst="rect">
            <a:avLst/>
          </a:prstGeom>
        </p:spPr>
      </p:pic>
      <p:pic>
        <p:nvPicPr>
          <p:cNvPr id="9" name="Picture 8"/>
          <p:cNvPicPr>
            <a:picLocks noChangeAspect="1"/>
          </p:cNvPicPr>
          <p:nvPr/>
        </p:nvPicPr>
        <p:blipFill rotWithShape="1">
          <a:blip r:embed="rId4"/>
          <a:srcRect b="37814"/>
          <a:stretch/>
        </p:blipFill>
        <p:spPr>
          <a:xfrm>
            <a:off x="4760432" y="1032616"/>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458706" y="2396282"/>
            <a:ext cx="7078069" cy="1853345"/>
          </a:xfrm>
          <a:prstGeom prst="rect">
            <a:avLst/>
          </a:prstGeom>
        </p:spPr>
      </p:pic>
      <p:sp>
        <p:nvSpPr>
          <p:cNvPr id="2" name="Rectangle 1">
            <a:extLst>
              <a:ext uri="{FF2B5EF4-FFF2-40B4-BE49-F238E27FC236}">
                <a16:creationId xmlns:a16="http://schemas.microsoft.com/office/drawing/2014/main" id="{4CA57073-6614-7066-68D9-ECC792B0D6F9}"/>
              </a:ext>
            </a:extLst>
          </p:cNvPr>
          <p:cNvSpPr/>
          <p:nvPr/>
        </p:nvSpPr>
        <p:spPr>
          <a:xfrm>
            <a:off x="3990751" y="3891895"/>
            <a:ext cx="4013984" cy="769441"/>
          </a:xfrm>
          <a:prstGeom prst="rect">
            <a:avLst/>
          </a:prstGeom>
          <a:noFill/>
        </p:spPr>
        <p:txBody>
          <a:bodyPr wrap="none" lIns="91440" tIns="45720" rIns="91440" bIns="45720">
            <a:spAutoFit/>
          </a:bodyPr>
          <a:lstStyle/>
          <a:p>
            <a:pPr algn="ctr"/>
            <a:r>
              <a:rPr lang="en-US" sz="4400" b="1" cap="none" spc="0" dirty="0" err="1">
                <a:ln w="0"/>
                <a:solidFill>
                  <a:schemeClr val="tx1"/>
                </a:solidFill>
                <a:effectLst>
                  <a:outerShdw blurRad="38100" dist="19050" dir="2700000" algn="tl" rotWithShape="0">
                    <a:schemeClr val="dk1">
                      <a:alpha val="40000"/>
                    </a:schemeClr>
                  </a:outerShdw>
                </a:effectLst>
              </a:rPr>
              <a:t>Tiết</a:t>
            </a:r>
            <a:r>
              <a:rPr lang="en-US" sz="4400" b="1" cap="none" spc="0" dirty="0">
                <a:ln w="0"/>
                <a:solidFill>
                  <a:schemeClr val="tx1"/>
                </a:solidFill>
                <a:effectLst>
                  <a:outerShdw blurRad="38100" dist="19050" dir="2700000" algn="tl" rotWithShape="0">
                    <a:schemeClr val="dk1">
                      <a:alpha val="40000"/>
                    </a:schemeClr>
                  </a:outerShdw>
                </a:effectLst>
              </a:rPr>
              <a:t> 1 – Trang 61</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526</Words>
  <Application>Microsoft Office PowerPoint</Application>
  <PresentationFormat>Widescreen</PresentationFormat>
  <Paragraphs>84</Paragraphs>
  <Slides>18</Slides>
  <Notes>12</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Arial</vt:lpstr>
      <vt:lpstr>Calibri</vt:lpstr>
      <vt:lpstr>Cambria</vt:lpstr>
      <vt:lpstr>ITC Avant Garde Std Bk</vt:lpstr>
      <vt:lpstr>UTM Guanine</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2022-11-26T14:03:13Z</dcterms:created>
  <dcterms:modified xsi:type="dcterms:W3CDTF">2024-03-13T01:59:28Z</dcterms:modified>
</cp:coreProperties>
</file>