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4"/>
  </p:notesMasterIdLst>
  <p:sldIdLst>
    <p:sldId id="293" r:id="rId3"/>
    <p:sldId id="340" r:id="rId4"/>
    <p:sldId id="3268" r:id="rId5"/>
    <p:sldId id="3269" r:id="rId6"/>
    <p:sldId id="3270" r:id="rId7"/>
    <p:sldId id="3271" r:id="rId8"/>
    <p:sldId id="3272" r:id="rId9"/>
    <p:sldId id="3273" r:id="rId10"/>
    <p:sldId id="3274" r:id="rId11"/>
    <p:sldId id="327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F874D-BAA4-4D0B-9D59-7A06E093CB60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2EC67-70FE-4EF9-BD8C-20545BE6D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91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694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47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339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50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41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67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743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8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557591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346872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5218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36964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656017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794172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033060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97774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198243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996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155937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58329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392857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14114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724733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120152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394837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93317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209822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946146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28341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03599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60713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15220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8154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27109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226240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810938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268418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85410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562756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060348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498869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525645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3358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862266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47194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47090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23088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452916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251506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37442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92390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821405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363431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357125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207078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228428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957259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848188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624525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582525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506686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690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979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935227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98603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068557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338429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52890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80190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10532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210462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31928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965832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576480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41901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6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1EFD-CC5E-440F-B2FA-9C73713F8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8E823-0F86-41DD-9652-E23CBBB99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B2E2A-DF73-422B-978E-595DFB33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9DC17-0148-440B-A0AD-795FC22A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C2CD2-119A-4F4D-A42D-A1CA94A3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41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3670-C714-47DC-9643-1ADA5D19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D5748-185C-42B0-9E09-FF891E62C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3E94-69CB-4A29-AE58-9C8A0FA1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39761-5335-45FF-874E-0A357BE4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8EEC1-DF22-4CD5-B6AA-2F19F197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00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2A1E-48CC-4D43-BC32-51B24D3D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AFCB3-F864-4EB6-B7DB-9566035F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21D3B-8313-46A6-A344-B32D15BF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E038A-3162-4AF4-92E0-E1ABFA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A0A99-DE7F-419D-984C-01F93EB4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32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EBAC-001E-465E-BF94-5063D092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3595-4EEC-4449-83AE-FDD7CB74C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6DA3A-2AA7-403D-AE43-1D0CDD217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4C315-4FEB-454F-9654-76B3D2E1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3A627-7E9A-4B4C-9696-A6B2F9DA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0662F-75A6-4B68-BBA0-4ECD6545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86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1976-1160-49D2-843D-A8FD39A0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8256D-3CA6-44EF-93E7-8782E20BE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840B2-B5AF-4D21-9345-77FD9D60C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77679-2329-4481-98DD-A2F7692DC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0A3B3-0D0C-4EBF-A905-30D17275C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D40DCD-62C1-407E-9F57-4DE2C181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D98B1-7470-4254-8C41-D8B2524B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4E0A99-82AF-45DB-A692-6B5771EF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91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24D9-6B4A-4902-BFCE-640E3EDE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A9618-AE84-441B-A2DF-BAC84AC2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272BF-77AF-486E-8633-C11CB3F4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AD116-AD95-4557-90DE-15A0BC9F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3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6720F-3B9F-4CC0-AC78-25ADB1D0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10D98-55E8-4FD2-BAE8-D19D2EF87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C03E4-FCAA-470F-ACEB-C2552815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19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DDCA1-80F2-42B1-A557-05F9C705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ED9A0-04E0-403E-A2AB-98F36957A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3B4EA-F0B5-4F60-AE63-B36AAD0D4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2B0C6-8B11-4A71-B669-8F1475E3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71C0D-D72D-4881-B898-BF159626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B9020-0D28-45C4-8C9C-A9F42E08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20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81D9-24A3-4172-A0A1-0CE66540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0530A-47D4-47BF-B398-18D4407A6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A9B27-E47C-4FCC-8A19-02B93E75E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E714D-355A-4843-9BF4-46879E63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7B72F-D04F-4931-BD66-68801BFC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20EE0-F621-44FD-9EE4-7A27451E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57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540224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7335E-5E04-4BA1-9D23-B12F64D3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DFD73-6794-411A-9027-022358DE5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ECEF-18EF-45BB-B708-0FA2F158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6182-2813-4D0E-9B2E-07CB977A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FB45D-85E8-414C-AFD6-053E2234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27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839A6-44DC-46C4-863D-F7FCF5676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D6DE45-84A1-44BF-8262-559479B29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BD9C0-62D1-44DC-B200-FBC38F17D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03AFC-A0E3-4259-A978-48E2F116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1F424-5C5E-4050-83FE-9670B3A0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2024/5/13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07795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12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7D9B966-CC2D-4288-B9EE-CEA51CC8B05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28CEDD-7EAB-46A2-86A1-558F70FA6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3A512-BE8B-4DC2-B7C0-EFAC80A1D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54F0B-7E47-45C4-9C69-40FD92D92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D028-BDA3-41DB-8ABE-AEEB0677B3B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B663-628A-47EB-B2C5-0DDC992D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AF9AC-A9FA-41F9-808E-A2D18F446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242D-256E-41D0-8837-0A4CEE3A1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3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197CEB-3EBF-F4CE-6FFE-F71B83622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425" y="3274545"/>
            <a:ext cx="7895560" cy="1270099"/>
          </a:xfrm>
          <a:prstGeom prst="rect">
            <a:avLst/>
          </a:prstGeom>
        </p:spPr>
      </p:pic>
      <p:sp>
        <p:nvSpPr>
          <p:cNvPr id="3" name="PA_文本框 11">
            <a:extLst>
              <a:ext uri="{FF2B5EF4-FFF2-40B4-BE49-F238E27FC236}">
                <a16:creationId xmlns:a16="http://schemas.microsoft.com/office/drawing/2014/main" id="{25AA09E1-6368-D55C-E489-46C2A40EDE4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31692" y="4319582"/>
            <a:ext cx="6563040" cy="42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kumimoji="0" lang="en-US" altLang="zh-CN" sz="3000" b="1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Tiết</a:t>
            </a:r>
            <a:r>
              <a:rPr kumimoji="0" lang="en-US" altLang="zh-CN" sz="3000" b="1" i="0" u="none" strike="noStrike" kern="1200" cap="none" spc="0" normalizeH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2)</a:t>
            </a:r>
            <a:endParaRPr kumimoji="0" lang="zh-CN" altLang="en-US" sz="3000" b="1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72BD0-5B8C-5CA0-27D4-278ECFB8A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9131" y="1701641"/>
            <a:ext cx="359695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57176"/>
            <a:ext cx="11858171" cy="62674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64418" y="6037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E4C9FA-EAD2-8794-2AE8-8F5080821C71}"/>
              </a:ext>
            </a:extLst>
          </p:cNvPr>
          <p:cNvSpPr txBox="1"/>
          <p:nvPr/>
        </p:nvSpPr>
        <p:spPr>
          <a:xfrm>
            <a:off x="1171574" y="352425"/>
            <a:ext cx="1061085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Tính diện tích hình vuông có chu vi 32 cm.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Tính chu vi hình chữ nhật có chiều rộng bằng cạnh hình vuông ở câu a và có chiều dài gấp 3 lần chiều rộng.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0E4CC-5FF5-7A84-A1EA-C03754C221D5}"/>
              </a:ext>
            </a:extLst>
          </p:cNvPr>
          <p:cNvSpPr txBox="1"/>
          <p:nvPr/>
        </p:nvSpPr>
        <p:spPr>
          <a:xfrm>
            <a:off x="247650" y="2381250"/>
            <a:ext cx="115157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 cm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3 = 24 (cm)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 + 8) x 2 = 64 (cm)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a) 64 cm²;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b) 64 cm.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02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832003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E4C9FA-EAD2-8794-2AE8-8F5080821C71}"/>
              </a:ext>
            </a:extLst>
          </p:cNvPr>
          <p:cNvSpPr txBox="1"/>
          <p:nvPr/>
        </p:nvSpPr>
        <p:spPr>
          <a:xfrm>
            <a:off x="1152524" y="800100"/>
            <a:ext cx="831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29625-D71C-89DF-EEF5-6DC46A4DF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824037"/>
            <a:ext cx="77152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377E0-04A6-4EC3-1804-3F942E6B99B6}"/>
              </a:ext>
            </a:extLst>
          </p:cNvPr>
          <p:cNvSpPr txBox="1"/>
          <p:nvPr/>
        </p:nvSpPr>
        <p:spPr>
          <a:xfrm>
            <a:off x="542925" y="4133850"/>
            <a:ext cx="10525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Túi đường cân nặng bao nhiêu gam?</a:t>
            </a:r>
          </a:p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Túi muối cân nặng bao nhiêu gam?</a:t>
            </a:r>
          </a:p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Túi đường và túi muối cân nặng tất cả bao nhiêu gam?</a:t>
            </a:r>
          </a:p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Túi đường nặng hơn túi muối bao nhiêu gam?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390526"/>
            <a:ext cx="11858171" cy="61341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29625-D71C-89DF-EEF5-6DC46A4D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881062"/>
            <a:ext cx="77152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377E0-04A6-4EC3-1804-3F942E6B99B6}"/>
              </a:ext>
            </a:extLst>
          </p:cNvPr>
          <p:cNvSpPr txBox="1"/>
          <p:nvPr/>
        </p:nvSpPr>
        <p:spPr>
          <a:xfrm>
            <a:off x="1038225" y="2924175"/>
            <a:ext cx="1052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Túi đường cân nặng bao nhiêu gam?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7DFC2-45E4-ABB1-540D-D32C9116F5BE}"/>
              </a:ext>
            </a:extLst>
          </p:cNvPr>
          <p:cNvSpPr txBox="1"/>
          <p:nvPr/>
        </p:nvSpPr>
        <p:spPr>
          <a:xfrm>
            <a:off x="1590675" y="3905250"/>
            <a:ext cx="8486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 nặng của túi đường là: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+ 200 + 500 = 800 (g)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800 g</a:t>
            </a:r>
          </a:p>
        </p:txBody>
      </p:sp>
    </p:spTree>
    <p:extLst>
      <p:ext uri="{BB962C8B-B14F-4D97-AF65-F5344CB8AC3E}">
        <p14:creationId xmlns:p14="http://schemas.microsoft.com/office/powerpoint/2010/main" val="88925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390526"/>
            <a:ext cx="11858171" cy="61341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29625-D71C-89DF-EEF5-6DC46A4D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881062"/>
            <a:ext cx="77152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377E0-04A6-4EC3-1804-3F942E6B99B6}"/>
              </a:ext>
            </a:extLst>
          </p:cNvPr>
          <p:cNvSpPr txBox="1"/>
          <p:nvPr/>
        </p:nvSpPr>
        <p:spPr>
          <a:xfrm>
            <a:off x="1038225" y="2924175"/>
            <a:ext cx="1052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Túi muối cân nặng bao nhiêu gam?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7DFC2-45E4-ABB1-540D-D32C9116F5BE}"/>
              </a:ext>
            </a:extLst>
          </p:cNvPr>
          <p:cNvSpPr txBox="1"/>
          <p:nvPr/>
        </p:nvSpPr>
        <p:spPr>
          <a:xfrm>
            <a:off x="1590675" y="3905250"/>
            <a:ext cx="81819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 nặng của túi muối là:</a:t>
            </a:r>
          </a:p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+ 200 = 400 (g)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/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noProof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400 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6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390526"/>
            <a:ext cx="11858171" cy="61341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29625-D71C-89DF-EEF5-6DC46A4D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881062"/>
            <a:ext cx="77152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377E0-04A6-4EC3-1804-3F942E6B99B6}"/>
              </a:ext>
            </a:extLst>
          </p:cNvPr>
          <p:cNvSpPr txBox="1"/>
          <p:nvPr/>
        </p:nvSpPr>
        <p:spPr>
          <a:xfrm>
            <a:off x="1038225" y="2924175"/>
            <a:ext cx="1052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Túi đường và túi muối cân nặng tất cả bao nhiêu gam?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7DFC2-45E4-ABB1-540D-D32C9116F5BE}"/>
              </a:ext>
            </a:extLst>
          </p:cNvPr>
          <p:cNvSpPr txBox="1"/>
          <p:nvPr/>
        </p:nvSpPr>
        <p:spPr>
          <a:xfrm>
            <a:off x="1628775" y="3705225"/>
            <a:ext cx="9277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 nặng của túi đường và túi muối là:</a:t>
            </a:r>
          </a:p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+ 400 = 1 200 (g)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1 200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270642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390526"/>
            <a:ext cx="11858171" cy="61341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29625-D71C-89DF-EEF5-6DC46A4DF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881062"/>
            <a:ext cx="7715250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377E0-04A6-4EC3-1804-3F942E6B99B6}"/>
              </a:ext>
            </a:extLst>
          </p:cNvPr>
          <p:cNvSpPr txBox="1"/>
          <p:nvPr/>
        </p:nvSpPr>
        <p:spPr>
          <a:xfrm>
            <a:off x="1038225" y="2924175"/>
            <a:ext cx="1052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Túi đường nặng hơn túi muối bao nhiêu gam?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7DFC2-45E4-ABB1-540D-D32C9116F5BE}"/>
              </a:ext>
            </a:extLst>
          </p:cNvPr>
          <p:cNvSpPr txBox="1"/>
          <p:nvPr/>
        </p:nvSpPr>
        <p:spPr>
          <a:xfrm>
            <a:off x="1628775" y="3705225"/>
            <a:ext cx="9163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Túi đường nặng hơn túi muối là:</a:t>
            </a:r>
          </a:p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– 400 = 400 (g)</a:t>
            </a:r>
            <a:endParaRPr lang="en-US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400 g</a:t>
            </a:r>
          </a:p>
        </p:txBody>
      </p:sp>
    </p:spTree>
    <p:extLst>
      <p:ext uri="{BB962C8B-B14F-4D97-AF65-F5344CB8AC3E}">
        <p14:creationId xmlns:p14="http://schemas.microsoft.com/office/powerpoint/2010/main" val="216437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57176"/>
            <a:ext cx="11858171" cy="62674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64418" y="6037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E4C9FA-EAD2-8794-2AE8-8F5080821C71}"/>
              </a:ext>
            </a:extLst>
          </p:cNvPr>
          <p:cNvSpPr txBox="1"/>
          <p:nvPr/>
        </p:nvSpPr>
        <p:spPr>
          <a:xfrm>
            <a:off x="1171574" y="352425"/>
            <a:ext cx="1061085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Núi đi học từ nhà lúc 6 giờ 5 phút và đến trường lúc </a:t>
            </a:r>
          </a:p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giờ 55 phút. Hỏi bạn Núi đi từ nhà đến trường hết bao nhiêu phút?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C1BDE-2CEF-6A80-8202-58A333AA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5" y="1785937"/>
            <a:ext cx="8553450" cy="2581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485947-C5C9-7C9C-8278-99C14B258EBF}"/>
              </a:ext>
            </a:extLst>
          </p:cNvPr>
          <p:cNvSpPr txBox="1"/>
          <p:nvPr/>
        </p:nvSpPr>
        <p:spPr>
          <a:xfrm>
            <a:off x="1619250" y="4248150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giải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Núi đi từ nhà đến trường hết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giờ 55 phút – 6 giờ 5 phút = 50 phút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50 phút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51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57176"/>
            <a:ext cx="11858171" cy="62674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64418" y="6037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E4C9FA-EAD2-8794-2AE8-8F5080821C71}"/>
              </a:ext>
            </a:extLst>
          </p:cNvPr>
          <p:cNvSpPr txBox="1"/>
          <p:nvPr/>
        </p:nvSpPr>
        <p:spPr>
          <a:xfrm>
            <a:off x="1076324" y="619125"/>
            <a:ext cx="106108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giá trị của biểu thức: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0DEE7-64BD-BED4-2FA7-160FE4545AC2}"/>
              </a:ext>
            </a:extLst>
          </p:cNvPr>
          <p:cNvSpPr txBox="1"/>
          <p:nvPr/>
        </p:nvSpPr>
        <p:spPr>
          <a:xfrm>
            <a:off x="542925" y="1524000"/>
            <a:ext cx="10877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3 656 + 1 407 – 2 538                          b) 1 306 x 6 : 2</a:t>
            </a:r>
          </a:p>
          <a:p>
            <a:pPr algn="just"/>
            <a:endParaRPr lang="pt-BR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36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452 x (766 – 762)                                 d) (543 + 219) :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D21F6-9B60-1A3C-98FA-60C137B1351D}"/>
              </a:ext>
            </a:extLst>
          </p:cNvPr>
          <p:cNvSpPr txBox="1"/>
          <p:nvPr/>
        </p:nvSpPr>
        <p:spPr>
          <a:xfrm>
            <a:off x="830630" y="2046506"/>
            <a:ext cx="437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    5 063         – 2 538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A26B1-77A4-F8D1-E889-6FA59CDBAA4E}"/>
              </a:ext>
            </a:extLst>
          </p:cNvPr>
          <p:cNvSpPr txBox="1"/>
          <p:nvPr/>
        </p:nvSpPr>
        <p:spPr>
          <a:xfrm>
            <a:off x="733425" y="2609850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2 525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52121-C785-76EA-FAB9-F3482030D884}"/>
              </a:ext>
            </a:extLst>
          </p:cNvPr>
          <p:cNvSpPr txBox="1"/>
          <p:nvPr/>
        </p:nvSpPr>
        <p:spPr>
          <a:xfrm>
            <a:off x="7810500" y="2065726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    7 836 :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48FBA-E2C7-F072-A1D6-B11933AEAF6A}"/>
              </a:ext>
            </a:extLst>
          </p:cNvPr>
          <p:cNvSpPr txBox="1"/>
          <p:nvPr/>
        </p:nvSpPr>
        <p:spPr>
          <a:xfrm>
            <a:off x="7829550" y="2571750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3 918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88167-9A0E-B979-4538-45BCA2D81A33}"/>
              </a:ext>
            </a:extLst>
          </p:cNvPr>
          <p:cNvSpPr txBox="1"/>
          <p:nvPr/>
        </p:nvSpPr>
        <p:spPr>
          <a:xfrm>
            <a:off x="704850" y="3819525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452 x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22F0EA-8E3F-6231-649D-055395FF4C6C}"/>
              </a:ext>
            </a:extLst>
          </p:cNvPr>
          <p:cNvSpPr txBox="1"/>
          <p:nvPr/>
        </p:nvSpPr>
        <p:spPr>
          <a:xfrm>
            <a:off x="695325" y="4333875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1 808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A3628-C9FB-D838-5273-992330D50AD7}"/>
              </a:ext>
            </a:extLst>
          </p:cNvPr>
          <p:cNvSpPr txBox="1"/>
          <p:nvPr/>
        </p:nvSpPr>
        <p:spPr>
          <a:xfrm>
            <a:off x="7820025" y="3743325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      762      :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EA5D1-28A7-1399-E9EF-3C71E08E1E80}"/>
              </a:ext>
            </a:extLst>
          </p:cNvPr>
          <p:cNvSpPr txBox="1"/>
          <p:nvPr/>
        </p:nvSpPr>
        <p:spPr>
          <a:xfrm>
            <a:off x="7810500" y="4257675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254</a:t>
            </a:r>
          </a:p>
        </p:txBody>
      </p:sp>
    </p:spTree>
    <p:extLst>
      <p:ext uri="{BB962C8B-B14F-4D97-AF65-F5344CB8AC3E}">
        <p14:creationId xmlns:p14="http://schemas.microsoft.com/office/powerpoint/2010/main" val="4155570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57176"/>
            <a:ext cx="11858171" cy="62674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64418" y="6037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E4C9FA-EAD2-8794-2AE8-8F5080821C71}"/>
              </a:ext>
            </a:extLst>
          </p:cNvPr>
          <p:cNvSpPr txBox="1"/>
          <p:nvPr/>
        </p:nvSpPr>
        <p:spPr>
          <a:xfrm>
            <a:off x="1171574" y="352425"/>
            <a:ext cx="106108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Tính diện tích hình vuông có chu vi 32 cm.</a:t>
            </a:r>
          </a:p>
          <a:p>
            <a:pPr lvl="0" algn="just"/>
            <a:r>
              <a:rPr lang="vi-VN" sz="33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Tính chu vi hình chữ nhật có chiều rộng bằng cạnh hình vuông ở câu a và có chiều dài gấp 3 lần chiều rộng.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0E4CC-5FF5-7A84-A1EA-C03754C221D5}"/>
              </a:ext>
            </a:extLst>
          </p:cNvPr>
          <p:cNvSpPr txBox="1"/>
          <p:nvPr/>
        </p:nvSpPr>
        <p:spPr>
          <a:xfrm>
            <a:off x="1985961" y="2815278"/>
            <a:ext cx="8220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: 4 = 8 (cm)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8 = 64 (cm²)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64 cm²</a:t>
            </a:r>
          </a:p>
        </p:txBody>
      </p:sp>
    </p:spTree>
    <p:extLst>
      <p:ext uri="{BB962C8B-B14F-4D97-AF65-F5344CB8AC3E}">
        <p14:creationId xmlns:p14="http://schemas.microsoft.com/office/powerpoint/2010/main" val="3492246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533</Words>
  <Application>Microsoft Office PowerPoint</Application>
  <PresentationFormat>Widescreen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Arial</vt:lpstr>
      <vt:lpstr>Calibri</vt:lpstr>
      <vt:lpstr>Calibri Light</vt:lpstr>
      <vt:lpstr>千图网拥有20W+精美PPT模板 更多PPT模板下载至：www.58pic.com/office/ppt​​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18</cp:revision>
  <dcterms:created xsi:type="dcterms:W3CDTF">2023-02-07T13:21:59Z</dcterms:created>
  <dcterms:modified xsi:type="dcterms:W3CDTF">2024-05-13T05:21:14Z</dcterms:modified>
</cp:coreProperties>
</file>