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4" r:id="rId2"/>
    <p:sldId id="337" r:id="rId3"/>
    <p:sldId id="339" r:id="rId4"/>
    <p:sldId id="349" r:id="rId5"/>
    <p:sldId id="348" r:id="rId6"/>
    <p:sldId id="350" r:id="rId7"/>
    <p:sldId id="33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1352B-35EB-4667-9CB1-703ADEDD116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7574B-573D-42E0-AE2A-25DC8C3CB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4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Giới thiệu trò chơi: “Hãy giúp Kam phục vụ khách hàng buổi sáng nay bạn nhé!”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253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12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10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62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026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398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4F96-5C9A-479A-BCF6-7F5CE8033E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57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70D74-6471-4D27-BA2D-84459CBF5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A9E79-965B-4FC9-82C0-DCF552264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8693B-D30E-4455-B278-A3F4E549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16672-F6E4-45E6-8458-675CD50B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1E918-4797-4556-9D18-26D00FC1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9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DD91A-10AC-4200-8CC8-E3E9D950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1C2BA-0640-459F-B0B8-50D5AC165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337C2-3B07-4C20-8DA1-97F2F048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7E6D3-8F4C-4112-816D-5A413937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35E39-8704-4FBF-B443-B9E49235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9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0E213E-E07D-406D-9FED-67BAF5125A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E54E5-E46A-4BD0-8D9B-406FDC583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0AA68-5978-4081-B7DB-16D40BCA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6C8D1-0EAD-4B55-BB16-28EACDEB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39FA1-2DC7-4D74-91C2-39FF4BEE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8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7ED4-71D9-4A3E-9B41-98736E899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FB40C-AAA9-4CDF-B77A-159D095D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771B8-9445-4190-BCF2-3BA47C7B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2A840-EDBE-4B55-AD89-AD8B228A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C54FD-B0D3-4E51-9F2A-691BF851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785B4-3395-47C7-A6FD-A9C465F6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7054A-7428-4C00-BBB6-91E5EB1D4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72F68-7BC1-4F2D-B90E-EBD329E1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10BA2-F8C3-4856-8400-8955DDC8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17E8A-873D-40A8-9551-3CA68FE6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1F94-9F25-4BC6-B38A-AA5BE2C59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83CA-4262-4263-A6DB-59D9459F7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6FB08-EB94-4511-A64A-1002567AA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5137E-22C1-48F0-9553-F3B7A76C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93389-9F21-45AC-87C9-A32EBDE3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7547A-BCBF-4AF4-8E14-0F3BAD525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DB7-046C-4957-8412-45EFA8DED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22A71-2007-4D8C-9A15-F5A05EEA0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D0E99-F118-4F58-B557-496D16757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53B4B-2173-4A41-B1AC-7205EF41D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73DE6A-5BF6-43C4-AB3E-EFDBE48A4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8A3FB8-F35C-4234-A9A3-A98616B7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20A77E-A842-47F8-8A92-687155B3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98E8F2-F436-49D0-B552-29E29D18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5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0545-2E18-4AC3-8066-8648B1454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9E5A1-16BF-4A87-AB2B-9CA8D98C6B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E8DEF-BAF3-4655-9F2A-FFBEDA87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87CEE-89AD-4DF7-BB16-2F7BD76D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38347B-7A8B-4481-93CF-225CEF399A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1E010-3F63-47AD-8322-C43DDCC23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A132F-88D7-40C0-BEE0-F93C578F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0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30DB-2A66-4FA3-8AFC-CC74B4E6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D08CD-DBF4-413B-A5BF-3925405FE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94E6A-0A61-4F45-88DB-12E0D4461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94A4F-A29A-4D21-A41E-968A7145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686A1-081B-4E3D-A24F-21B8035C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E12A5-7857-4C22-964F-E70964FB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4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FE01-76C0-4767-90D6-25B628E3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0D538-40FA-47B3-B58B-C715DF8A8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30DC0-7279-4163-AFF4-06EDC9206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CAD9-8695-428E-A506-A93962FA8D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3B5F3-BE92-4EF9-91A2-CD4E3ACA60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B1C00-DDC6-46BF-84F1-512DF26E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2A879-9329-405E-BA7F-4EB7EEAFF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EC0A4-64FE-4C07-A9B6-F81E00B6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5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48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artoon bistro restaurant building small business Vector Image">
            <a:extLst>
              <a:ext uri="{FF2B5EF4-FFF2-40B4-BE49-F238E27FC236}">
                <a16:creationId xmlns:a16="http://schemas.microsoft.com/office/drawing/2014/main" id="{63D53FF1-0A0A-4EB2-96FB-9C2EBA7028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0" b="8652"/>
          <a:stretch/>
        </p:blipFill>
        <p:spPr bwMode="auto">
          <a:xfrm>
            <a:off x="0" y="7991"/>
            <a:ext cx="12192000" cy="685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A223CA-DBA8-9156-6F01-06817B43E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0262" y="164120"/>
            <a:ext cx="2944623" cy="2091109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567874B-59ED-DFD3-D852-9D753F8C707C}"/>
              </a:ext>
            </a:extLst>
          </p:cNvPr>
          <p:cNvSpPr/>
          <p:nvPr/>
        </p:nvSpPr>
        <p:spPr>
          <a:xfrm>
            <a:off x="2133600" y="1171575"/>
            <a:ext cx="7781925" cy="273367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C1CE69-F251-B4AE-61FB-2E2DAA9C2D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0263" y="1197002"/>
            <a:ext cx="7596274" cy="229229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C78BCC6-D183-3A8E-53C6-5ACE00137451}"/>
              </a:ext>
            </a:extLst>
          </p:cNvPr>
          <p:cNvSpPr txBox="1"/>
          <p:nvPr/>
        </p:nvSpPr>
        <p:spPr>
          <a:xfrm>
            <a:off x="4061523" y="3135809"/>
            <a:ext cx="5699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(</a:t>
            </a:r>
            <a:r>
              <a:rPr lang="en-US" sz="4400" b="1" dirty="0" err="1">
                <a:solidFill>
                  <a:srgbClr val="002060"/>
                </a:solidFill>
              </a:rPr>
              <a:t>Tiết</a:t>
            </a:r>
            <a:r>
              <a:rPr lang="en-US" sz="4400" b="1" dirty="0">
                <a:solidFill>
                  <a:srgbClr val="002060"/>
                </a:solidFill>
              </a:rPr>
              <a:t> 2 - </a:t>
            </a:r>
            <a:r>
              <a:rPr lang="en-US" sz="4400" b="1" dirty="0" err="1">
                <a:solidFill>
                  <a:srgbClr val="002060"/>
                </a:solidFill>
              </a:rPr>
              <a:t>trang</a:t>
            </a:r>
            <a:r>
              <a:rPr lang="en-US" sz="4400" b="1" dirty="0">
                <a:solidFill>
                  <a:srgbClr val="002060"/>
                </a:solidFill>
              </a:rPr>
              <a:t> 119)</a:t>
            </a:r>
          </a:p>
        </p:txBody>
      </p:sp>
    </p:spTree>
    <p:extLst>
      <p:ext uri="{BB962C8B-B14F-4D97-AF65-F5344CB8AC3E}">
        <p14:creationId xmlns:p14="http://schemas.microsoft.com/office/powerpoint/2010/main" val="297245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Cafe or cafeteria interior cartoon Royalty Free Vector Image">
            <a:extLst>
              <a:ext uri="{FF2B5EF4-FFF2-40B4-BE49-F238E27FC236}">
                <a16:creationId xmlns:a16="http://schemas.microsoft.com/office/drawing/2014/main" id="{911EFE5C-E5ED-4E01-AC96-3F550CCE5F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5" b="29919"/>
          <a:stretch/>
        </p:blipFill>
        <p:spPr bwMode="auto">
          <a:xfrm flipH="1">
            <a:off x="-23858" y="5396"/>
            <a:ext cx="12215857" cy="68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769A258A-7215-4C8D-BB67-F2D56FF7B436}"/>
              </a:ext>
            </a:extLst>
          </p:cNvPr>
          <p:cNvSpPr/>
          <p:nvPr/>
        </p:nvSpPr>
        <p:spPr>
          <a:xfrm>
            <a:off x="310896" y="464696"/>
            <a:ext cx="11156579" cy="5771212"/>
          </a:xfrm>
          <a:custGeom>
            <a:avLst/>
            <a:gdLst>
              <a:gd name="connsiteX0" fmla="*/ 0 w 11156579"/>
              <a:gd name="connsiteY0" fmla="*/ 575505 h 5771212"/>
              <a:gd name="connsiteX1" fmla="*/ 575505 w 11156579"/>
              <a:gd name="connsiteY1" fmla="*/ 0 h 5771212"/>
              <a:gd name="connsiteX2" fmla="*/ 10581074 w 11156579"/>
              <a:gd name="connsiteY2" fmla="*/ 0 h 5771212"/>
              <a:gd name="connsiteX3" fmla="*/ 11156579 w 11156579"/>
              <a:gd name="connsiteY3" fmla="*/ 575505 h 5771212"/>
              <a:gd name="connsiteX4" fmla="*/ 11156579 w 11156579"/>
              <a:gd name="connsiteY4" fmla="*/ 5195707 h 5771212"/>
              <a:gd name="connsiteX5" fmla="*/ 10581074 w 11156579"/>
              <a:gd name="connsiteY5" fmla="*/ 5771212 h 5771212"/>
              <a:gd name="connsiteX6" fmla="*/ 575505 w 11156579"/>
              <a:gd name="connsiteY6" fmla="*/ 5771212 h 5771212"/>
              <a:gd name="connsiteX7" fmla="*/ 0 w 11156579"/>
              <a:gd name="connsiteY7" fmla="*/ 5195707 h 5771212"/>
              <a:gd name="connsiteX8" fmla="*/ 0 w 11156579"/>
              <a:gd name="connsiteY8" fmla="*/ 575505 h 577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56579" h="5771212" fill="none" extrusionOk="0">
                <a:moveTo>
                  <a:pt x="0" y="575505"/>
                </a:moveTo>
                <a:cubicBezTo>
                  <a:pt x="1391" y="295306"/>
                  <a:pt x="269099" y="19194"/>
                  <a:pt x="575505" y="0"/>
                </a:cubicBezTo>
                <a:cubicBezTo>
                  <a:pt x="4314605" y="72427"/>
                  <a:pt x="6700019" y="61419"/>
                  <a:pt x="10581074" y="0"/>
                </a:cubicBezTo>
                <a:cubicBezTo>
                  <a:pt x="10895556" y="-23137"/>
                  <a:pt x="11141798" y="253191"/>
                  <a:pt x="11156579" y="575505"/>
                </a:cubicBezTo>
                <a:cubicBezTo>
                  <a:pt x="11257455" y="2689347"/>
                  <a:pt x="11049266" y="3245450"/>
                  <a:pt x="11156579" y="5195707"/>
                </a:cubicBezTo>
                <a:cubicBezTo>
                  <a:pt x="11158566" y="5503465"/>
                  <a:pt x="10862491" y="5730378"/>
                  <a:pt x="10581074" y="5771212"/>
                </a:cubicBezTo>
                <a:cubicBezTo>
                  <a:pt x="7763961" y="5801039"/>
                  <a:pt x="2525965" y="5691906"/>
                  <a:pt x="575505" y="5771212"/>
                </a:cubicBezTo>
                <a:cubicBezTo>
                  <a:pt x="282409" y="5768415"/>
                  <a:pt x="-25547" y="5518602"/>
                  <a:pt x="0" y="5195707"/>
                </a:cubicBezTo>
                <a:cubicBezTo>
                  <a:pt x="50037" y="3792979"/>
                  <a:pt x="770" y="1817633"/>
                  <a:pt x="0" y="575505"/>
                </a:cubicBezTo>
                <a:close/>
              </a:path>
              <a:path w="11156579" h="5771212" stroke="0" extrusionOk="0">
                <a:moveTo>
                  <a:pt x="0" y="575505"/>
                </a:moveTo>
                <a:cubicBezTo>
                  <a:pt x="43432" y="269501"/>
                  <a:pt x="264371" y="13977"/>
                  <a:pt x="575505" y="0"/>
                </a:cubicBezTo>
                <a:cubicBezTo>
                  <a:pt x="5289948" y="123000"/>
                  <a:pt x="9461743" y="-96860"/>
                  <a:pt x="10581074" y="0"/>
                </a:cubicBezTo>
                <a:cubicBezTo>
                  <a:pt x="10852603" y="-35298"/>
                  <a:pt x="11169514" y="231584"/>
                  <a:pt x="11156579" y="575505"/>
                </a:cubicBezTo>
                <a:cubicBezTo>
                  <a:pt x="11159752" y="2561208"/>
                  <a:pt x="11250846" y="3126348"/>
                  <a:pt x="11156579" y="5195707"/>
                </a:cubicBezTo>
                <a:cubicBezTo>
                  <a:pt x="11146237" y="5517297"/>
                  <a:pt x="10865112" y="5765679"/>
                  <a:pt x="10581074" y="5771212"/>
                </a:cubicBezTo>
                <a:cubicBezTo>
                  <a:pt x="5963663" y="5610505"/>
                  <a:pt x="4299657" y="5810879"/>
                  <a:pt x="575505" y="5771212"/>
                </a:cubicBezTo>
                <a:cubicBezTo>
                  <a:pt x="251694" y="5770007"/>
                  <a:pt x="-4503" y="5511510"/>
                  <a:pt x="0" y="5195707"/>
                </a:cubicBezTo>
                <a:cubicBezTo>
                  <a:pt x="32216" y="4538786"/>
                  <a:pt x="57206" y="1522430"/>
                  <a:pt x="0" y="57550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52854689">
                  <a:prstGeom prst="roundRect">
                    <a:avLst>
                      <a:gd name="adj" fmla="val 9972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94055C-E7B0-48D4-9E06-2DF8431AABC6}"/>
              </a:ext>
            </a:extLst>
          </p:cNvPr>
          <p:cNvGrpSpPr/>
          <p:nvPr/>
        </p:nvGrpSpPr>
        <p:grpSpPr>
          <a:xfrm>
            <a:off x="1058057" y="740525"/>
            <a:ext cx="6293719" cy="707886"/>
            <a:chOff x="619432" y="471948"/>
            <a:chExt cx="6293719" cy="70788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50D37BB-361C-4428-A028-36891C219559}"/>
                </a:ext>
              </a:extLst>
            </p:cNvPr>
            <p:cNvSpPr/>
            <p:nvPr/>
          </p:nvSpPr>
          <p:spPr>
            <a:xfrm>
              <a:off x="619432" y="471948"/>
              <a:ext cx="688258" cy="63909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B27E04-1FE0-4FD9-A3BB-0A7664A51680}"/>
                </a:ext>
              </a:extLst>
            </p:cNvPr>
            <p:cNvSpPr txBox="1"/>
            <p:nvPr/>
          </p:nvSpPr>
          <p:spPr>
            <a:xfrm>
              <a:off x="1307690" y="471948"/>
              <a:ext cx="56054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Chọn câu trả lời đúng.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58ED5E5-EF7A-076F-1001-61563B9C1A95}"/>
              </a:ext>
            </a:extLst>
          </p:cNvPr>
          <p:cNvSpPr txBox="1"/>
          <p:nvPr/>
        </p:nvSpPr>
        <p:spPr>
          <a:xfrm>
            <a:off x="704088" y="1655064"/>
            <a:ext cx="8631936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fr-FR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Tích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1 508 </a:t>
            </a:r>
            <a:r>
              <a:rPr lang="fr-FR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6 là: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9 048</a:t>
            </a:r>
            <a:r>
              <a:rPr lang="fr-FR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B. 6 048</a:t>
            </a:r>
            <a:r>
              <a:rPr lang="fr-FR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C. 9 008</a:t>
            </a:r>
            <a:r>
              <a:rPr lang="fr-FR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D. 9 042</a:t>
            </a:r>
            <a:endParaRPr lang="fr-FR" sz="2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b) Thương của 35 145 và 5 là:</a:t>
            </a:r>
            <a:endParaRPr lang="en-US" sz="28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729              B. 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7 029           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C. 7 092           D. 7 026</a:t>
            </a:r>
          </a:p>
          <a:p>
            <a:pPr>
              <a:lnSpc>
                <a:spcPct val="150000"/>
              </a:lnSpc>
            </a:pP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c)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biểu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thức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27 180 : (3 x 2)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9 060         B. 18 120           C. 960                D. 4 530</a:t>
            </a:r>
            <a:endParaRPr lang="fr-FR" sz="2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endParaRPr lang="fr-FR" sz="28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50051-12B1-101C-0F0F-CE14A520634E}"/>
              </a:ext>
            </a:extLst>
          </p:cNvPr>
          <p:cNvSpPr/>
          <p:nvPr/>
        </p:nvSpPr>
        <p:spPr>
          <a:xfrm>
            <a:off x="658368" y="2450592"/>
            <a:ext cx="484632" cy="5212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439D418-E057-5BEC-2298-50D8D6E11901}"/>
              </a:ext>
            </a:extLst>
          </p:cNvPr>
          <p:cNvSpPr/>
          <p:nvPr/>
        </p:nvSpPr>
        <p:spPr>
          <a:xfrm>
            <a:off x="2862072" y="3749040"/>
            <a:ext cx="484632" cy="5212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5C25B24-6C80-2DA9-551A-CFB226DAF47D}"/>
              </a:ext>
            </a:extLst>
          </p:cNvPr>
          <p:cNvSpPr/>
          <p:nvPr/>
        </p:nvSpPr>
        <p:spPr>
          <a:xfrm>
            <a:off x="7333488" y="5020056"/>
            <a:ext cx="484632" cy="5212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Cafe or cafeteria interior cartoon Royalty Free Vector Image">
            <a:extLst>
              <a:ext uri="{FF2B5EF4-FFF2-40B4-BE49-F238E27FC236}">
                <a16:creationId xmlns:a16="http://schemas.microsoft.com/office/drawing/2014/main" id="{911EFE5C-E5ED-4E01-AC96-3F550CCE5F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5" b="29919"/>
          <a:stretch/>
        </p:blipFill>
        <p:spPr bwMode="auto">
          <a:xfrm flipH="1">
            <a:off x="-23858" y="5396"/>
            <a:ext cx="12215857" cy="68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769A258A-7215-4C8D-BB67-F2D56FF7B436}"/>
              </a:ext>
            </a:extLst>
          </p:cNvPr>
          <p:cNvSpPr/>
          <p:nvPr/>
        </p:nvSpPr>
        <p:spPr>
          <a:xfrm>
            <a:off x="554637" y="464696"/>
            <a:ext cx="10912838" cy="5771212"/>
          </a:xfrm>
          <a:custGeom>
            <a:avLst/>
            <a:gdLst>
              <a:gd name="connsiteX0" fmla="*/ 0 w 10912838"/>
              <a:gd name="connsiteY0" fmla="*/ 575505 h 5771212"/>
              <a:gd name="connsiteX1" fmla="*/ 575505 w 10912838"/>
              <a:gd name="connsiteY1" fmla="*/ 0 h 5771212"/>
              <a:gd name="connsiteX2" fmla="*/ 10337333 w 10912838"/>
              <a:gd name="connsiteY2" fmla="*/ 0 h 5771212"/>
              <a:gd name="connsiteX3" fmla="*/ 10912838 w 10912838"/>
              <a:gd name="connsiteY3" fmla="*/ 575505 h 5771212"/>
              <a:gd name="connsiteX4" fmla="*/ 10912838 w 10912838"/>
              <a:gd name="connsiteY4" fmla="*/ 5195707 h 5771212"/>
              <a:gd name="connsiteX5" fmla="*/ 10337333 w 10912838"/>
              <a:gd name="connsiteY5" fmla="*/ 5771212 h 5771212"/>
              <a:gd name="connsiteX6" fmla="*/ 575505 w 10912838"/>
              <a:gd name="connsiteY6" fmla="*/ 5771212 h 5771212"/>
              <a:gd name="connsiteX7" fmla="*/ 0 w 10912838"/>
              <a:gd name="connsiteY7" fmla="*/ 5195707 h 5771212"/>
              <a:gd name="connsiteX8" fmla="*/ 0 w 10912838"/>
              <a:gd name="connsiteY8" fmla="*/ 575505 h 577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12838" h="5771212" fill="none" extrusionOk="0">
                <a:moveTo>
                  <a:pt x="0" y="575505"/>
                </a:moveTo>
                <a:cubicBezTo>
                  <a:pt x="1391" y="295306"/>
                  <a:pt x="269099" y="19194"/>
                  <a:pt x="575505" y="0"/>
                </a:cubicBezTo>
                <a:cubicBezTo>
                  <a:pt x="2813156" y="72427"/>
                  <a:pt x="5944408" y="61419"/>
                  <a:pt x="10337333" y="0"/>
                </a:cubicBezTo>
                <a:cubicBezTo>
                  <a:pt x="10651815" y="-23137"/>
                  <a:pt x="10898057" y="253191"/>
                  <a:pt x="10912838" y="575505"/>
                </a:cubicBezTo>
                <a:cubicBezTo>
                  <a:pt x="11013714" y="2689347"/>
                  <a:pt x="10805525" y="3245450"/>
                  <a:pt x="10912838" y="5195707"/>
                </a:cubicBezTo>
                <a:cubicBezTo>
                  <a:pt x="10914825" y="5503465"/>
                  <a:pt x="10618750" y="5730378"/>
                  <a:pt x="10337333" y="5771212"/>
                </a:cubicBezTo>
                <a:cubicBezTo>
                  <a:pt x="7174141" y="5801039"/>
                  <a:pt x="5455740" y="5691906"/>
                  <a:pt x="575505" y="5771212"/>
                </a:cubicBezTo>
                <a:cubicBezTo>
                  <a:pt x="282409" y="5768415"/>
                  <a:pt x="-25547" y="5518602"/>
                  <a:pt x="0" y="5195707"/>
                </a:cubicBezTo>
                <a:cubicBezTo>
                  <a:pt x="50037" y="3792979"/>
                  <a:pt x="770" y="1817633"/>
                  <a:pt x="0" y="575505"/>
                </a:cubicBezTo>
                <a:close/>
              </a:path>
              <a:path w="10912838" h="5771212" stroke="0" extrusionOk="0">
                <a:moveTo>
                  <a:pt x="0" y="575505"/>
                </a:moveTo>
                <a:cubicBezTo>
                  <a:pt x="43432" y="269501"/>
                  <a:pt x="264371" y="13977"/>
                  <a:pt x="575505" y="0"/>
                </a:cubicBezTo>
                <a:cubicBezTo>
                  <a:pt x="2140813" y="123000"/>
                  <a:pt x="6307705" y="-96860"/>
                  <a:pt x="10337333" y="0"/>
                </a:cubicBezTo>
                <a:cubicBezTo>
                  <a:pt x="10608862" y="-35298"/>
                  <a:pt x="10925773" y="231584"/>
                  <a:pt x="10912838" y="575505"/>
                </a:cubicBezTo>
                <a:cubicBezTo>
                  <a:pt x="10916011" y="2561208"/>
                  <a:pt x="11007105" y="3126348"/>
                  <a:pt x="10912838" y="5195707"/>
                </a:cubicBezTo>
                <a:cubicBezTo>
                  <a:pt x="10902496" y="5517297"/>
                  <a:pt x="10621371" y="5765679"/>
                  <a:pt x="10337333" y="5771212"/>
                </a:cubicBezTo>
                <a:cubicBezTo>
                  <a:pt x="9210308" y="5610505"/>
                  <a:pt x="2520347" y="5810879"/>
                  <a:pt x="575505" y="5771212"/>
                </a:cubicBezTo>
                <a:cubicBezTo>
                  <a:pt x="251694" y="5770007"/>
                  <a:pt x="-4503" y="5511510"/>
                  <a:pt x="0" y="5195707"/>
                </a:cubicBezTo>
                <a:cubicBezTo>
                  <a:pt x="32216" y="4538786"/>
                  <a:pt x="57206" y="1522430"/>
                  <a:pt x="0" y="57550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52854689">
                  <a:prstGeom prst="roundRect">
                    <a:avLst>
                      <a:gd name="adj" fmla="val 9972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B79B1BE-E201-4239-82CA-862E9AC08E36}"/>
              </a:ext>
            </a:extLst>
          </p:cNvPr>
          <p:cNvSpPr/>
          <p:nvPr/>
        </p:nvSpPr>
        <p:spPr>
          <a:xfrm>
            <a:off x="1518664" y="528684"/>
            <a:ext cx="6383644" cy="639098"/>
          </a:xfrm>
          <a:prstGeom prst="rect">
            <a:avLst/>
          </a:prstGeom>
          <a:solidFill>
            <a:srgbClr val="FFFFCC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50D37BB-361C-4428-A028-36891C219559}"/>
              </a:ext>
            </a:extLst>
          </p:cNvPr>
          <p:cNvSpPr/>
          <p:nvPr/>
        </p:nvSpPr>
        <p:spPr>
          <a:xfrm>
            <a:off x="788533" y="510397"/>
            <a:ext cx="688258" cy="63909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9BBEAA-AE75-496D-BD45-6D03E53B7CDC}"/>
              </a:ext>
            </a:extLst>
          </p:cNvPr>
          <p:cNvSpPr txBox="1"/>
          <p:nvPr/>
        </p:nvSpPr>
        <p:spPr>
          <a:xfrm>
            <a:off x="1646679" y="547228"/>
            <a:ext cx="7386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Tính giá trị của biểu thức.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925C84-5A62-C77F-330C-114EBABD0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455486"/>
              </p:ext>
            </p:extLst>
          </p:nvPr>
        </p:nvGraphicFramePr>
        <p:xfrm>
          <a:off x="905256" y="1440974"/>
          <a:ext cx="10396728" cy="2438400"/>
        </p:xfrm>
        <a:graphic>
          <a:graphicData uri="http://schemas.openxmlformats.org/drawingml/2006/table">
            <a:tbl>
              <a:tblPr/>
              <a:tblGrid>
                <a:gridCol w="5198364">
                  <a:extLst>
                    <a:ext uri="{9D8B030D-6E8A-4147-A177-3AD203B41FA5}">
                      <a16:colId xmlns:a16="http://schemas.microsoft.com/office/drawing/2014/main" val="3119646960"/>
                    </a:ext>
                  </a:extLst>
                </a:gridCol>
                <a:gridCol w="5198364">
                  <a:extLst>
                    <a:ext uri="{9D8B030D-6E8A-4147-A177-3AD203B41FA5}">
                      <a16:colId xmlns:a16="http://schemas.microsoft.com/office/drawing/2014/main" val="20907077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14350" indent="-514350" algn="just" fontAlgn="t">
                        <a:buAutoNum type="alphaLcParenR"/>
                      </a:pPr>
                      <a:r>
                        <a:rPr lang="pt-BR" sz="3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(6 000 + 3 000) x 5</a:t>
                      </a:r>
                    </a:p>
                    <a:p>
                      <a:pPr marL="514350" indent="-514350" algn="just" fontAlgn="t">
                        <a:buAutoNum type="alphaLcParenR"/>
                      </a:pPr>
                      <a:endParaRPr lang="pt-BR" sz="32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 algn="just" fontAlgn="t">
                        <a:buNone/>
                      </a:pPr>
                      <a:endParaRPr lang="pt-BR" sz="32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 algn="just" fontAlgn="t">
                        <a:buNone/>
                      </a:pPr>
                      <a:endParaRPr lang="pt-BR" sz="32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3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b) 18 000 : 6 x 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207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c) (40 000 – 5 000) : 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d) 7 000 x (2 x 3)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31957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6719612-5E7B-21C7-046C-41B14E31A491}"/>
              </a:ext>
            </a:extLst>
          </p:cNvPr>
          <p:cNvSpPr txBox="1"/>
          <p:nvPr/>
        </p:nvSpPr>
        <p:spPr>
          <a:xfrm>
            <a:off x="1078992" y="2039112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9 000 × 5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9B9F64-E76C-FB2D-BAB0-A0A65051D0AA}"/>
              </a:ext>
            </a:extLst>
          </p:cNvPr>
          <p:cNvSpPr txBox="1"/>
          <p:nvPr/>
        </p:nvSpPr>
        <p:spPr>
          <a:xfrm>
            <a:off x="1078992" y="2578608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45 000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DFA3B1-2C48-B4C7-7800-CA45F827EC5F}"/>
              </a:ext>
            </a:extLst>
          </p:cNvPr>
          <p:cNvSpPr txBox="1"/>
          <p:nvPr/>
        </p:nvSpPr>
        <p:spPr>
          <a:xfrm>
            <a:off x="6108192" y="1975104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3 000 × 3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1803B4-AE6A-CF66-C1AF-AED86182A0CB}"/>
              </a:ext>
            </a:extLst>
          </p:cNvPr>
          <p:cNvSpPr txBox="1"/>
          <p:nvPr/>
        </p:nvSpPr>
        <p:spPr>
          <a:xfrm>
            <a:off x="6108192" y="2514600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9 000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18ECA9-2D04-0059-14B1-78DCA68DBEA5}"/>
              </a:ext>
            </a:extLst>
          </p:cNvPr>
          <p:cNvSpPr txBox="1"/>
          <p:nvPr/>
        </p:nvSpPr>
        <p:spPr>
          <a:xfrm>
            <a:off x="1069848" y="3904488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35 000 :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536566-A9BF-F5C5-211A-EB85B9C6246C}"/>
              </a:ext>
            </a:extLst>
          </p:cNvPr>
          <p:cNvSpPr txBox="1"/>
          <p:nvPr/>
        </p:nvSpPr>
        <p:spPr>
          <a:xfrm>
            <a:off x="1069848" y="4443984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5 000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733BC8-2C75-449C-34D0-EC1B1A21AE66}"/>
              </a:ext>
            </a:extLst>
          </p:cNvPr>
          <p:cNvSpPr txBox="1"/>
          <p:nvPr/>
        </p:nvSpPr>
        <p:spPr>
          <a:xfrm>
            <a:off x="6163056" y="3922776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7 000 x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8A4BC9-E89B-08A6-1648-E0427F2C4C83}"/>
              </a:ext>
            </a:extLst>
          </p:cNvPr>
          <p:cNvSpPr txBox="1"/>
          <p:nvPr/>
        </p:nvSpPr>
        <p:spPr>
          <a:xfrm>
            <a:off x="6163056" y="4462272"/>
            <a:ext cx="385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42 000</a:t>
            </a:r>
          </a:p>
        </p:txBody>
      </p:sp>
    </p:spTree>
    <p:extLst>
      <p:ext uri="{BB962C8B-B14F-4D97-AF65-F5344CB8AC3E}">
        <p14:creationId xmlns:p14="http://schemas.microsoft.com/office/powerpoint/2010/main" val="199530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Cafe or cafeteria interior cartoon Royalty Free Vector Image">
            <a:extLst>
              <a:ext uri="{FF2B5EF4-FFF2-40B4-BE49-F238E27FC236}">
                <a16:creationId xmlns:a16="http://schemas.microsoft.com/office/drawing/2014/main" id="{911EFE5C-E5ED-4E01-AC96-3F550CCE5F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5" b="29919"/>
          <a:stretch/>
        </p:blipFill>
        <p:spPr bwMode="auto">
          <a:xfrm flipH="1">
            <a:off x="-23858" y="5396"/>
            <a:ext cx="12215857" cy="68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769A258A-7215-4C8D-BB67-F2D56FF7B436}"/>
              </a:ext>
            </a:extLst>
          </p:cNvPr>
          <p:cNvSpPr/>
          <p:nvPr/>
        </p:nvSpPr>
        <p:spPr>
          <a:xfrm>
            <a:off x="554637" y="464696"/>
            <a:ext cx="10912838" cy="5771212"/>
          </a:xfrm>
          <a:custGeom>
            <a:avLst/>
            <a:gdLst>
              <a:gd name="connsiteX0" fmla="*/ 0 w 10912838"/>
              <a:gd name="connsiteY0" fmla="*/ 575505 h 5771212"/>
              <a:gd name="connsiteX1" fmla="*/ 575505 w 10912838"/>
              <a:gd name="connsiteY1" fmla="*/ 0 h 5771212"/>
              <a:gd name="connsiteX2" fmla="*/ 10337333 w 10912838"/>
              <a:gd name="connsiteY2" fmla="*/ 0 h 5771212"/>
              <a:gd name="connsiteX3" fmla="*/ 10912838 w 10912838"/>
              <a:gd name="connsiteY3" fmla="*/ 575505 h 5771212"/>
              <a:gd name="connsiteX4" fmla="*/ 10912838 w 10912838"/>
              <a:gd name="connsiteY4" fmla="*/ 5195707 h 5771212"/>
              <a:gd name="connsiteX5" fmla="*/ 10337333 w 10912838"/>
              <a:gd name="connsiteY5" fmla="*/ 5771212 h 5771212"/>
              <a:gd name="connsiteX6" fmla="*/ 575505 w 10912838"/>
              <a:gd name="connsiteY6" fmla="*/ 5771212 h 5771212"/>
              <a:gd name="connsiteX7" fmla="*/ 0 w 10912838"/>
              <a:gd name="connsiteY7" fmla="*/ 5195707 h 5771212"/>
              <a:gd name="connsiteX8" fmla="*/ 0 w 10912838"/>
              <a:gd name="connsiteY8" fmla="*/ 575505 h 577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12838" h="5771212" fill="none" extrusionOk="0">
                <a:moveTo>
                  <a:pt x="0" y="575505"/>
                </a:moveTo>
                <a:cubicBezTo>
                  <a:pt x="1391" y="295306"/>
                  <a:pt x="269099" y="19194"/>
                  <a:pt x="575505" y="0"/>
                </a:cubicBezTo>
                <a:cubicBezTo>
                  <a:pt x="2813156" y="72427"/>
                  <a:pt x="5944408" y="61419"/>
                  <a:pt x="10337333" y="0"/>
                </a:cubicBezTo>
                <a:cubicBezTo>
                  <a:pt x="10651815" y="-23137"/>
                  <a:pt x="10898057" y="253191"/>
                  <a:pt x="10912838" y="575505"/>
                </a:cubicBezTo>
                <a:cubicBezTo>
                  <a:pt x="11013714" y="2689347"/>
                  <a:pt x="10805525" y="3245450"/>
                  <a:pt x="10912838" y="5195707"/>
                </a:cubicBezTo>
                <a:cubicBezTo>
                  <a:pt x="10914825" y="5503465"/>
                  <a:pt x="10618750" y="5730378"/>
                  <a:pt x="10337333" y="5771212"/>
                </a:cubicBezTo>
                <a:cubicBezTo>
                  <a:pt x="7174141" y="5801039"/>
                  <a:pt x="5455740" y="5691906"/>
                  <a:pt x="575505" y="5771212"/>
                </a:cubicBezTo>
                <a:cubicBezTo>
                  <a:pt x="282409" y="5768415"/>
                  <a:pt x="-25547" y="5518602"/>
                  <a:pt x="0" y="5195707"/>
                </a:cubicBezTo>
                <a:cubicBezTo>
                  <a:pt x="50037" y="3792979"/>
                  <a:pt x="770" y="1817633"/>
                  <a:pt x="0" y="575505"/>
                </a:cubicBezTo>
                <a:close/>
              </a:path>
              <a:path w="10912838" h="5771212" stroke="0" extrusionOk="0">
                <a:moveTo>
                  <a:pt x="0" y="575505"/>
                </a:moveTo>
                <a:cubicBezTo>
                  <a:pt x="43432" y="269501"/>
                  <a:pt x="264371" y="13977"/>
                  <a:pt x="575505" y="0"/>
                </a:cubicBezTo>
                <a:cubicBezTo>
                  <a:pt x="2140813" y="123000"/>
                  <a:pt x="6307705" y="-96860"/>
                  <a:pt x="10337333" y="0"/>
                </a:cubicBezTo>
                <a:cubicBezTo>
                  <a:pt x="10608862" y="-35298"/>
                  <a:pt x="10925773" y="231584"/>
                  <a:pt x="10912838" y="575505"/>
                </a:cubicBezTo>
                <a:cubicBezTo>
                  <a:pt x="10916011" y="2561208"/>
                  <a:pt x="11007105" y="3126348"/>
                  <a:pt x="10912838" y="5195707"/>
                </a:cubicBezTo>
                <a:cubicBezTo>
                  <a:pt x="10902496" y="5517297"/>
                  <a:pt x="10621371" y="5765679"/>
                  <a:pt x="10337333" y="5771212"/>
                </a:cubicBezTo>
                <a:cubicBezTo>
                  <a:pt x="9210308" y="5610505"/>
                  <a:pt x="2520347" y="5810879"/>
                  <a:pt x="575505" y="5771212"/>
                </a:cubicBezTo>
                <a:cubicBezTo>
                  <a:pt x="251694" y="5770007"/>
                  <a:pt x="-4503" y="5511510"/>
                  <a:pt x="0" y="5195707"/>
                </a:cubicBezTo>
                <a:cubicBezTo>
                  <a:pt x="32216" y="4538786"/>
                  <a:pt x="57206" y="1522430"/>
                  <a:pt x="0" y="57550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52854689">
                  <a:prstGeom prst="roundRect">
                    <a:avLst>
                      <a:gd name="adj" fmla="val 9972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B79B1BE-E201-4239-82CA-862E9AC08E36}"/>
              </a:ext>
            </a:extLst>
          </p:cNvPr>
          <p:cNvSpPr/>
          <p:nvPr/>
        </p:nvSpPr>
        <p:spPr>
          <a:xfrm>
            <a:off x="1518664" y="528684"/>
            <a:ext cx="6383644" cy="639098"/>
          </a:xfrm>
          <a:prstGeom prst="rect">
            <a:avLst/>
          </a:prstGeom>
          <a:solidFill>
            <a:srgbClr val="FFFFCC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50D37BB-361C-4428-A028-36891C219559}"/>
              </a:ext>
            </a:extLst>
          </p:cNvPr>
          <p:cNvSpPr/>
          <p:nvPr/>
        </p:nvSpPr>
        <p:spPr>
          <a:xfrm>
            <a:off x="788533" y="510397"/>
            <a:ext cx="688258" cy="63909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9BBEAA-AE75-496D-BD45-6D03E53B7CDC}"/>
              </a:ext>
            </a:extLst>
          </p:cNvPr>
          <p:cNvSpPr txBox="1"/>
          <p:nvPr/>
        </p:nvSpPr>
        <p:spPr>
          <a:xfrm>
            <a:off x="1646679" y="547228"/>
            <a:ext cx="7386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Tính giá trị của biểu thức.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925C84-5A62-C77F-330C-114EBABD0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848243"/>
              </p:ext>
            </p:extLst>
          </p:nvPr>
        </p:nvGraphicFramePr>
        <p:xfrm>
          <a:off x="905256" y="1440974"/>
          <a:ext cx="10396728" cy="1463040"/>
        </p:xfrm>
        <a:graphic>
          <a:graphicData uri="http://schemas.openxmlformats.org/drawingml/2006/table">
            <a:tbl>
              <a:tblPr/>
              <a:tblGrid>
                <a:gridCol w="5198364">
                  <a:extLst>
                    <a:ext uri="{9D8B030D-6E8A-4147-A177-3AD203B41FA5}">
                      <a16:colId xmlns:a16="http://schemas.microsoft.com/office/drawing/2014/main" val="3119646960"/>
                    </a:ext>
                  </a:extLst>
                </a:gridCol>
                <a:gridCol w="5198364">
                  <a:extLst>
                    <a:ext uri="{9D8B030D-6E8A-4147-A177-3AD203B41FA5}">
                      <a16:colId xmlns:a16="http://schemas.microsoft.com/office/drawing/2014/main" val="20907077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14350" indent="-514350" algn="just" fontAlgn="t">
                        <a:buAutoNum type="alphaLcParenR"/>
                      </a:pPr>
                      <a:r>
                        <a:rPr lang="pt-BR" sz="3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5 406 x 2 x 4</a:t>
                      </a:r>
                    </a:p>
                    <a:p>
                      <a:pPr marL="0" indent="0" algn="just" fontAlgn="t">
                        <a:buNone/>
                      </a:pPr>
                      <a:endParaRPr lang="pt-BR" sz="32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 algn="just" fontAlgn="t">
                        <a:buNone/>
                      </a:pPr>
                      <a:endParaRPr lang="pt-BR" sz="32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3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b) 370 + 9 826 + 6 530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20766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A02DD13-880C-B2A7-82F0-82AD1A5601CC}"/>
              </a:ext>
            </a:extLst>
          </p:cNvPr>
          <p:cNvSpPr txBox="1"/>
          <p:nvPr/>
        </p:nvSpPr>
        <p:spPr>
          <a:xfrm>
            <a:off x="1078992" y="2039112"/>
            <a:ext cx="3858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10 812 x 4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FF52A9-69FF-256D-EA5E-FC3476CD7946}"/>
              </a:ext>
            </a:extLst>
          </p:cNvPr>
          <p:cNvSpPr txBox="1"/>
          <p:nvPr/>
        </p:nvSpPr>
        <p:spPr>
          <a:xfrm>
            <a:off x="1078992" y="2798064"/>
            <a:ext cx="3858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43 248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178740-39E9-9361-4E95-42B904E57E31}"/>
              </a:ext>
            </a:extLst>
          </p:cNvPr>
          <p:cNvSpPr txBox="1"/>
          <p:nvPr/>
        </p:nvSpPr>
        <p:spPr>
          <a:xfrm>
            <a:off x="6016752" y="1947672"/>
            <a:ext cx="5550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10 196 + 6 530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BDA0A0-CEE1-ACE4-FEF9-ED99A884E5EA}"/>
              </a:ext>
            </a:extLst>
          </p:cNvPr>
          <p:cNvSpPr txBox="1"/>
          <p:nvPr/>
        </p:nvSpPr>
        <p:spPr>
          <a:xfrm>
            <a:off x="6016752" y="2697480"/>
            <a:ext cx="3858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16 726</a:t>
            </a:r>
          </a:p>
        </p:txBody>
      </p:sp>
    </p:spTree>
    <p:extLst>
      <p:ext uri="{BB962C8B-B14F-4D97-AF65-F5344CB8AC3E}">
        <p14:creationId xmlns:p14="http://schemas.microsoft.com/office/powerpoint/2010/main" val="163289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Cafe or cafeteria interior cartoon Royalty Free Vector Image">
            <a:extLst>
              <a:ext uri="{FF2B5EF4-FFF2-40B4-BE49-F238E27FC236}">
                <a16:creationId xmlns:a16="http://schemas.microsoft.com/office/drawing/2014/main" id="{911EFE5C-E5ED-4E01-AC96-3F550CCE5F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5" b="29919"/>
          <a:stretch/>
        </p:blipFill>
        <p:spPr bwMode="auto">
          <a:xfrm flipH="1">
            <a:off x="-23858" y="5396"/>
            <a:ext cx="12215857" cy="68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769A258A-7215-4C8D-BB67-F2D56FF7B436}"/>
              </a:ext>
            </a:extLst>
          </p:cNvPr>
          <p:cNvSpPr/>
          <p:nvPr/>
        </p:nvSpPr>
        <p:spPr>
          <a:xfrm>
            <a:off x="554637" y="172527"/>
            <a:ext cx="10912838" cy="6504317"/>
          </a:xfrm>
          <a:custGeom>
            <a:avLst/>
            <a:gdLst>
              <a:gd name="connsiteX0" fmla="*/ 0 w 10912838"/>
              <a:gd name="connsiteY0" fmla="*/ 648610 h 6504317"/>
              <a:gd name="connsiteX1" fmla="*/ 648610 w 10912838"/>
              <a:gd name="connsiteY1" fmla="*/ 0 h 6504317"/>
              <a:gd name="connsiteX2" fmla="*/ 10264228 w 10912838"/>
              <a:gd name="connsiteY2" fmla="*/ 0 h 6504317"/>
              <a:gd name="connsiteX3" fmla="*/ 10912838 w 10912838"/>
              <a:gd name="connsiteY3" fmla="*/ 648610 h 6504317"/>
              <a:gd name="connsiteX4" fmla="*/ 10912838 w 10912838"/>
              <a:gd name="connsiteY4" fmla="*/ 5855707 h 6504317"/>
              <a:gd name="connsiteX5" fmla="*/ 10264228 w 10912838"/>
              <a:gd name="connsiteY5" fmla="*/ 6504317 h 6504317"/>
              <a:gd name="connsiteX6" fmla="*/ 648610 w 10912838"/>
              <a:gd name="connsiteY6" fmla="*/ 6504317 h 6504317"/>
              <a:gd name="connsiteX7" fmla="*/ 0 w 10912838"/>
              <a:gd name="connsiteY7" fmla="*/ 5855707 h 6504317"/>
              <a:gd name="connsiteX8" fmla="*/ 0 w 10912838"/>
              <a:gd name="connsiteY8" fmla="*/ 648610 h 6504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12838" h="6504317" fill="none" extrusionOk="0">
                <a:moveTo>
                  <a:pt x="0" y="648610"/>
                </a:moveTo>
                <a:cubicBezTo>
                  <a:pt x="2471" y="357280"/>
                  <a:pt x="298554" y="13697"/>
                  <a:pt x="648610" y="0"/>
                </a:cubicBezTo>
                <a:cubicBezTo>
                  <a:pt x="5341664" y="72427"/>
                  <a:pt x="6494455" y="61419"/>
                  <a:pt x="10264228" y="0"/>
                </a:cubicBezTo>
                <a:cubicBezTo>
                  <a:pt x="10615739" y="-46164"/>
                  <a:pt x="10897268" y="285683"/>
                  <a:pt x="10912838" y="648610"/>
                </a:cubicBezTo>
                <a:cubicBezTo>
                  <a:pt x="11013714" y="2673868"/>
                  <a:pt x="10805525" y="3341547"/>
                  <a:pt x="10912838" y="5855707"/>
                </a:cubicBezTo>
                <a:cubicBezTo>
                  <a:pt x="10921439" y="6170274"/>
                  <a:pt x="10599023" y="6478061"/>
                  <a:pt x="10264228" y="6504317"/>
                </a:cubicBezTo>
                <a:cubicBezTo>
                  <a:pt x="6968704" y="6534144"/>
                  <a:pt x="4420425" y="6425011"/>
                  <a:pt x="648610" y="6504317"/>
                </a:cubicBezTo>
                <a:cubicBezTo>
                  <a:pt x="350764" y="6497492"/>
                  <a:pt x="-41638" y="6222158"/>
                  <a:pt x="0" y="5855707"/>
                </a:cubicBezTo>
                <a:cubicBezTo>
                  <a:pt x="50037" y="4966413"/>
                  <a:pt x="770" y="1576804"/>
                  <a:pt x="0" y="648610"/>
                </a:cubicBezTo>
                <a:close/>
              </a:path>
              <a:path w="10912838" h="6504317" stroke="0" extrusionOk="0">
                <a:moveTo>
                  <a:pt x="0" y="648610"/>
                </a:moveTo>
                <a:cubicBezTo>
                  <a:pt x="5953" y="292016"/>
                  <a:pt x="301916" y="24008"/>
                  <a:pt x="648610" y="0"/>
                </a:cubicBezTo>
                <a:cubicBezTo>
                  <a:pt x="2725653" y="123000"/>
                  <a:pt x="7304526" y="-96860"/>
                  <a:pt x="10264228" y="0"/>
                </a:cubicBezTo>
                <a:cubicBezTo>
                  <a:pt x="10580405" y="-32040"/>
                  <a:pt x="10924479" y="266925"/>
                  <a:pt x="10912838" y="648610"/>
                </a:cubicBezTo>
                <a:cubicBezTo>
                  <a:pt x="10916011" y="1506552"/>
                  <a:pt x="11007105" y="4715840"/>
                  <a:pt x="10912838" y="5855707"/>
                </a:cubicBezTo>
                <a:cubicBezTo>
                  <a:pt x="10879492" y="6226005"/>
                  <a:pt x="10578076" y="6497056"/>
                  <a:pt x="10264228" y="6504317"/>
                </a:cubicBezTo>
                <a:cubicBezTo>
                  <a:pt x="7899970" y="6343610"/>
                  <a:pt x="5372368" y="6543984"/>
                  <a:pt x="648610" y="6504317"/>
                </a:cubicBezTo>
                <a:cubicBezTo>
                  <a:pt x="279093" y="6502035"/>
                  <a:pt x="-51202" y="6190728"/>
                  <a:pt x="0" y="5855707"/>
                </a:cubicBezTo>
                <a:cubicBezTo>
                  <a:pt x="32216" y="4760527"/>
                  <a:pt x="57206" y="2734814"/>
                  <a:pt x="0" y="64861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52854689">
                  <a:prstGeom prst="roundRect">
                    <a:avLst>
                      <a:gd name="adj" fmla="val 9972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94055C-E7B0-48D4-9E06-2DF8431AABC6}"/>
              </a:ext>
            </a:extLst>
          </p:cNvPr>
          <p:cNvGrpSpPr/>
          <p:nvPr/>
        </p:nvGrpSpPr>
        <p:grpSpPr>
          <a:xfrm>
            <a:off x="724525" y="299509"/>
            <a:ext cx="10732907" cy="1938992"/>
            <a:chOff x="619432" y="265557"/>
            <a:chExt cx="10732907" cy="193899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50D37BB-361C-4428-A028-36891C219559}"/>
                </a:ext>
              </a:extLst>
            </p:cNvPr>
            <p:cNvSpPr/>
            <p:nvPr/>
          </p:nvSpPr>
          <p:spPr>
            <a:xfrm>
              <a:off x="619432" y="471948"/>
              <a:ext cx="688258" cy="63909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0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B27E04-1FE0-4FD9-A3BB-0A7664A51680}"/>
                </a:ext>
              </a:extLst>
            </p:cNvPr>
            <p:cNvSpPr txBox="1"/>
            <p:nvPr/>
          </p:nvSpPr>
          <p:spPr>
            <a:xfrm>
              <a:off x="1369504" y="265557"/>
              <a:ext cx="998283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Cô Hoa mua 5 kg gạo hết 85 000 đồng. Hỏi: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a) Mỗi ki-lô-gam gạo như vậy giá bao nhiêu tiền?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b) Bác Hiền mua 4 kg gạo như thế thì bác Hiền phải trả người bán hàng bao nhiêu tiền?</a:t>
              </a:r>
              <a:endPara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E54030A-3A4D-4FE5-8AB9-5E00CF24E5AA}"/>
              </a:ext>
            </a:extLst>
          </p:cNvPr>
          <p:cNvSpPr txBox="1"/>
          <p:nvPr/>
        </p:nvSpPr>
        <p:spPr>
          <a:xfrm>
            <a:off x="1517904" y="2592290"/>
            <a:ext cx="9039124" cy="4205407"/>
          </a:xfrm>
          <a:custGeom>
            <a:avLst/>
            <a:gdLst>
              <a:gd name="connsiteX0" fmla="*/ 0 w 9039124"/>
              <a:gd name="connsiteY0" fmla="*/ 700915 h 4205407"/>
              <a:gd name="connsiteX1" fmla="*/ 700915 w 9039124"/>
              <a:gd name="connsiteY1" fmla="*/ 0 h 4205407"/>
              <a:gd name="connsiteX2" fmla="*/ 1547960 w 9039124"/>
              <a:gd name="connsiteY2" fmla="*/ 0 h 4205407"/>
              <a:gd name="connsiteX3" fmla="*/ 2318633 w 9039124"/>
              <a:gd name="connsiteY3" fmla="*/ 0 h 4205407"/>
              <a:gd name="connsiteX4" fmla="*/ 3012932 w 9039124"/>
              <a:gd name="connsiteY4" fmla="*/ 0 h 4205407"/>
              <a:gd name="connsiteX5" fmla="*/ 3630859 w 9039124"/>
              <a:gd name="connsiteY5" fmla="*/ 0 h 4205407"/>
              <a:gd name="connsiteX6" fmla="*/ 4172412 w 9039124"/>
              <a:gd name="connsiteY6" fmla="*/ 0 h 4205407"/>
              <a:gd name="connsiteX7" fmla="*/ 4790339 w 9039124"/>
              <a:gd name="connsiteY7" fmla="*/ 0 h 4205407"/>
              <a:gd name="connsiteX8" fmla="*/ 5637384 w 9039124"/>
              <a:gd name="connsiteY8" fmla="*/ 0 h 4205407"/>
              <a:gd name="connsiteX9" fmla="*/ 6178938 w 9039124"/>
              <a:gd name="connsiteY9" fmla="*/ 0 h 4205407"/>
              <a:gd name="connsiteX10" fmla="*/ 7025983 w 9039124"/>
              <a:gd name="connsiteY10" fmla="*/ 0 h 4205407"/>
              <a:gd name="connsiteX11" fmla="*/ 7567537 w 9039124"/>
              <a:gd name="connsiteY11" fmla="*/ 0 h 4205407"/>
              <a:gd name="connsiteX12" fmla="*/ 8338209 w 9039124"/>
              <a:gd name="connsiteY12" fmla="*/ 0 h 4205407"/>
              <a:gd name="connsiteX13" fmla="*/ 9039124 w 9039124"/>
              <a:gd name="connsiteY13" fmla="*/ 700915 h 4205407"/>
              <a:gd name="connsiteX14" fmla="*/ 9039124 w 9039124"/>
              <a:gd name="connsiteY14" fmla="*/ 1261630 h 4205407"/>
              <a:gd name="connsiteX15" fmla="*/ 9039124 w 9039124"/>
              <a:gd name="connsiteY15" fmla="*/ 1822346 h 4205407"/>
              <a:gd name="connsiteX16" fmla="*/ 9039124 w 9039124"/>
              <a:gd name="connsiteY16" fmla="*/ 2355025 h 4205407"/>
              <a:gd name="connsiteX17" fmla="*/ 9039124 w 9039124"/>
              <a:gd name="connsiteY17" fmla="*/ 2915741 h 4205407"/>
              <a:gd name="connsiteX18" fmla="*/ 9039124 w 9039124"/>
              <a:gd name="connsiteY18" fmla="*/ 3504492 h 4205407"/>
              <a:gd name="connsiteX19" fmla="*/ 8338209 w 9039124"/>
              <a:gd name="connsiteY19" fmla="*/ 4205407 h 4205407"/>
              <a:gd name="connsiteX20" fmla="*/ 7643910 w 9039124"/>
              <a:gd name="connsiteY20" fmla="*/ 4205407 h 4205407"/>
              <a:gd name="connsiteX21" fmla="*/ 6796864 w 9039124"/>
              <a:gd name="connsiteY21" fmla="*/ 4205407 h 4205407"/>
              <a:gd name="connsiteX22" fmla="*/ 6255311 w 9039124"/>
              <a:gd name="connsiteY22" fmla="*/ 4205407 h 4205407"/>
              <a:gd name="connsiteX23" fmla="*/ 5790130 w 9039124"/>
              <a:gd name="connsiteY23" fmla="*/ 4205407 h 4205407"/>
              <a:gd name="connsiteX24" fmla="*/ 5019458 w 9039124"/>
              <a:gd name="connsiteY24" fmla="*/ 4205407 h 4205407"/>
              <a:gd name="connsiteX25" fmla="*/ 4325158 w 9039124"/>
              <a:gd name="connsiteY25" fmla="*/ 4205407 h 4205407"/>
              <a:gd name="connsiteX26" fmla="*/ 3630859 w 9039124"/>
              <a:gd name="connsiteY26" fmla="*/ 4205407 h 4205407"/>
              <a:gd name="connsiteX27" fmla="*/ 3165678 w 9039124"/>
              <a:gd name="connsiteY27" fmla="*/ 4205407 h 4205407"/>
              <a:gd name="connsiteX28" fmla="*/ 2624124 w 9039124"/>
              <a:gd name="connsiteY28" fmla="*/ 4205407 h 4205407"/>
              <a:gd name="connsiteX29" fmla="*/ 1777079 w 9039124"/>
              <a:gd name="connsiteY29" fmla="*/ 4205407 h 4205407"/>
              <a:gd name="connsiteX30" fmla="*/ 700915 w 9039124"/>
              <a:gd name="connsiteY30" fmla="*/ 4205407 h 4205407"/>
              <a:gd name="connsiteX31" fmla="*/ 0 w 9039124"/>
              <a:gd name="connsiteY31" fmla="*/ 3504492 h 4205407"/>
              <a:gd name="connsiteX32" fmla="*/ 0 w 9039124"/>
              <a:gd name="connsiteY32" fmla="*/ 2943777 h 4205407"/>
              <a:gd name="connsiteX33" fmla="*/ 0 w 9039124"/>
              <a:gd name="connsiteY33" fmla="*/ 2355025 h 4205407"/>
              <a:gd name="connsiteX34" fmla="*/ 0 w 9039124"/>
              <a:gd name="connsiteY34" fmla="*/ 1794310 h 4205407"/>
              <a:gd name="connsiteX35" fmla="*/ 0 w 9039124"/>
              <a:gd name="connsiteY35" fmla="*/ 1289666 h 4205407"/>
              <a:gd name="connsiteX36" fmla="*/ 0 w 9039124"/>
              <a:gd name="connsiteY36" fmla="*/ 700915 h 420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039124" h="4205407" fill="none" extrusionOk="0">
                <a:moveTo>
                  <a:pt x="0" y="700915"/>
                </a:moveTo>
                <a:cubicBezTo>
                  <a:pt x="91467" y="316256"/>
                  <a:pt x="282646" y="-83933"/>
                  <a:pt x="700915" y="0"/>
                </a:cubicBezTo>
                <a:cubicBezTo>
                  <a:pt x="1051900" y="-2460"/>
                  <a:pt x="1134424" y="29258"/>
                  <a:pt x="1547960" y="0"/>
                </a:cubicBezTo>
                <a:cubicBezTo>
                  <a:pt x="1961497" y="-29258"/>
                  <a:pt x="1952297" y="-32850"/>
                  <a:pt x="2318633" y="0"/>
                </a:cubicBezTo>
                <a:cubicBezTo>
                  <a:pt x="2684969" y="32850"/>
                  <a:pt x="2677304" y="-24065"/>
                  <a:pt x="3012932" y="0"/>
                </a:cubicBezTo>
                <a:cubicBezTo>
                  <a:pt x="3348560" y="24065"/>
                  <a:pt x="3441175" y="13881"/>
                  <a:pt x="3630859" y="0"/>
                </a:cubicBezTo>
                <a:cubicBezTo>
                  <a:pt x="3820543" y="-13881"/>
                  <a:pt x="3999941" y="7136"/>
                  <a:pt x="4172412" y="0"/>
                </a:cubicBezTo>
                <a:cubicBezTo>
                  <a:pt x="4344883" y="-7136"/>
                  <a:pt x="4565470" y="9626"/>
                  <a:pt x="4790339" y="0"/>
                </a:cubicBezTo>
                <a:cubicBezTo>
                  <a:pt x="5015208" y="-9626"/>
                  <a:pt x="5438390" y="138"/>
                  <a:pt x="5637384" y="0"/>
                </a:cubicBezTo>
                <a:cubicBezTo>
                  <a:pt x="5836378" y="-138"/>
                  <a:pt x="5951808" y="1703"/>
                  <a:pt x="6178938" y="0"/>
                </a:cubicBezTo>
                <a:cubicBezTo>
                  <a:pt x="6406068" y="-1703"/>
                  <a:pt x="6797549" y="-3756"/>
                  <a:pt x="7025983" y="0"/>
                </a:cubicBezTo>
                <a:cubicBezTo>
                  <a:pt x="7254417" y="3756"/>
                  <a:pt x="7430597" y="5536"/>
                  <a:pt x="7567537" y="0"/>
                </a:cubicBezTo>
                <a:cubicBezTo>
                  <a:pt x="7704477" y="-5536"/>
                  <a:pt x="7969648" y="1062"/>
                  <a:pt x="8338209" y="0"/>
                </a:cubicBezTo>
                <a:cubicBezTo>
                  <a:pt x="8686904" y="1117"/>
                  <a:pt x="9075637" y="303500"/>
                  <a:pt x="9039124" y="700915"/>
                </a:cubicBezTo>
                <a:cubicBezTo>
                  <a:pt x="9039062" y="866712"/>
                  <a:pt x="9020792" y="1148451"/>
                  <a:pt x="9039124" y="1261630"/>
                </a:cubicBezTo>
                <a:cubicBezTo>
                  <a:pt x="9057456" y="1374809"/>
                  <a:pt x="9047450" y="1685763"/>
                  <a:pt x="9039124" y="1822346"/>
                </a:cubicBezTo>
                <a:cubicBezTo>
                  <a:pt x="9030798" y="1958929"/>
                  <a:pt x="9044454" y="2189178"/>
                  <a:pt x="9039124" y="2355025"/>
                </a:cubicBezTo>
                <a:cubicBezTo>
                  <a:pt x="9033794" y="2520872"/>
                  <a:pt x="9033600" y="2715902"/>
                  <a:pt x="9039124" y="2915741"/>
                </a:cubicBezTo>
                <a:cubicBezTo>
                  <a:pt x="9044648" y="3115580"/>
                  <a:pt x="9033780" y="3332665"/>
                  <a:pt x="9039124" y="3504492"/>
                </a:cubicBezTo>
                <a:cubicBezTo>
                  <a:pt x="9099464" y="3910738"/>
                  <a:pt x="8768666" y="4151630"/>
                  <a:pt x="8338209" y="4205407"/>
                </a:cubicBezTo>
                <a:cubicBezTo>
                  <a:pt x="8159954" y="4195954"/>
                  <a:pt x="7978877" y="4180924"/>
                  <a:pt x="7643910" y="4205407"/>
                </a:cubicBezTo>
                <a:cubicBezTo>
                  <a:pt x="7308943" y="4229890"/>
                  <a:pt x="7179607" y="4230630"/>
                  <a:pt x="6796864" y="4205407"/>
                </a:cubicBezTo>
                <a:cubicBezTo>
                  <a:pt x="6414121" y="4180184"/>
                  <a:pt x="6391333" y="4224921"/>
                  <a:pt x="6255311" y="4205407"/>
                </a:cubicBezTo>
                <a:cubicBezTo>
                  <a:pt x="6119289" y="4185893"/>
                  <a:pt x="5998981" y="4220717"/>
                  <a:pt x="5790130" y="4205407"/>
                </a:cubicBezTo>
                <a:cubicBezTo>
                  <a:pt x="5581279" y="4190097"/>
                  <a:pt x="5378277" y="4187444"/>
                  <a:pt x="5019458" y="4205407"/>
                </a:cubicBezTo>
                <a:cubicBezTo>
                  <a:pt x="4660639" y="4223370"/>
                  <a:pt x="4586577" y="4216261"/>
                  <a:pt x="4325158" y="4205407"/>
                </a:cubicBezTo>
                <a:cubicBezTo>
                  <a:pt x="4063739" y="4194553"/>
                  <a:pt x="3836712" y="4185541"/>
                  <a:pt x="3630859" y="4205407"/>
                </a:cubicBezTo>
                <a:cubicBezTo>
                  <a:pt x="3425006" y="4225273"/>
                  <a:pt x="3382514" y="4197193"/>
                  <a:pt x="3165678" y="4205407"/>
                </a:cubicBezTo>
                <a:cubicBezTo>
                  <a:pt x="2948842" y="4213621"/>
                  <a:pt x="2820249" y="4211922"/>
                  <a:pt x="2624124" y="4205407"/>
                </a:cubicBezTo>
                <a:cubicBezTo>
                  <a:pt x="2427999" y="4198892"/>
                  <a:pt x="2030788" y="4165242"/>
                  <a:pt x="1777079" y="4205407"/>
                </a:cubicBezTo>
                <a:cubicBezTo>
                  <a:pt x="1523370" y="4245572"/>
                  <a:pt x="1181266" y="4238881"/>
                  <a:pt x="700915" y="4205407"/>
                </a:cubicBezTo>
                <a:cubicBezTo>
                  <a:pt x="334442" y="4270759"/>
                  <a:pt x="-37108" y="3813236"/>
                  <a:pt x="0" y="3504492"/>
                </a:cubicBezTo>
                <a:cubicBezTo>
                  <a:pt x="-11604" y="3233736"/>
                  <a:pt x="-935" y="3088350"/>
                  <a:pt x="0" y="2943777"/>
                </a:cubicBezTo>
                <a:cubicBezTo>
                  <a:pt x="935" y="2799205"/>
                  <a:pt x="23569" y="2640708"/>
                  <a:pt x="0" y="2355025"/>
                </a:cubicBezTo>
                <a:cubicBezTo>
                  <a:pt x="-23569" y="2069342"/>
                  <a:pt x="18884" y="1953293"/>
                  <a:pt x="0" y="1794310"/>
                </a:cubicBezTo>
                <a:cubicBezTo>
                  <a:pt x="-18884" y="1635327"/>
                  <a:pt x="6371" y="1513822"/>
                  <a:pt x="0" y="1289666"/>
                </a:cubicBezTo>
                <a:cubicBezTo>
                  <a:pt x="-6371" y="1065510"/>
                  <a:pt x="-7662" y="904367"/>
                  <a:pt x="0" y="700915"/>
                </a:cubicBezTo>
                <a:close/>
              </a:path>
              <a:path w="9039124" h="4205407" stroke="0" extrusionOk="0">
                <a:moveTo>
                  <a:pt x="0" y="700915"/>
                </a:moveTo>
                <a:cubicBezTo>
                  <a:pt x="-10146" y="354068"/>
                  <a:pt x="355441" y="51757"/>
                  <a:pt x="700915" y="0"/>
                </a:cubicBezTo>
                <a:cubicBezTo>
                  <a:pt x="888742" y="8088"/>
                  <a:pt x="1229333" y="-25836"/>
                  <a:pt x="1547960" y="0"/>
                </a:cubicBezTo>
                <a:cubicBezTo>
                  <a:pt x="1866587" y="25836"/>
                  <a:pt x="1793407" y="6682"/>
                  <a:pt x="2013141" y="0"/>
                </a:cubicBezTo>
                <a:cubicBezTo>
                  <a:pt x="2232875" y="-6682"/>
                  <a:pt x="2280036" y="12792"/>
                  <a:pt x="2478322" y="0"/>
                </a:cubicBezTo>
                <a:cubicBezTo>
                  <a:pt x="2676608" y="-12792"/>
                  <a:pt x="2830489" y="22190"/>
                  <a:pt x="2943502" y="0"/>
                </a:cubicBezTo>
                <a:cubicBezTo>
                  <a:pt x="3056515" y="-22190"/>
                  <a:pt x="3408653" y="14354"/>
                  <a:pt x="3561429" y="0"/>
                </a:cubicBezTo>
                <a:cubicBezTo>
                  <a:pt x="3714205" y="-14354"/>
                  <a:pt x="4056336" y="-33325"/>
                  <a:pt x="4408474" y="0"/>
                </a:cubicBezTo>
                <a:cubicBezTo>
                  <a:pt x="4760612" y="33325"/>
                  <a:pt x="5006865" y="-24677"/>
                  <a:pt x="5179146" y="0"/>
                </a:cubicBezTo>
                <a:cubicBezTo>
                  <a:pt x="5351427" y="24677"/>
                  <a:pt x="5576723" y="-29122"/>
                  <a:pt x="5797073" y="0"/>
                </a:cubicBezTo>
                <a:cubicBezTo>
                  <a:pt x="6017423" y="29122"/>
                  <a:pt x="6228778" y="-2748"/>
                  <a:pt x="6415000" y="0"/>
                </a:cubicBezTo>
                <a:cubicBezTo>
                  <a:pt x="6601222" y="2748"/>
                  <a:pt x="6830697" y="17861"/>
                  <a:pt x="6956553" y="0"/>
                </a:cubicBezTo>
                <a:cubicBezTo>
                  <a:pt x="7082409" y="-17861"/>
                  <a:pt x="8011237" y="32434"/>
                  <a:pt x="8338209" y="0"/>
                </a:cubicBezTo>
                <a:cubicBezTo>
                  <a:pt x="8712825" y="9299"/>
                  <a:pt x="9030647" y="322542"/>
                  <a:pt x="9039124" y="700915"/>
                </a:cubicBezTo>
                <a:cubicBezTo>
                  <a:pt x="9044466" y="973525"/>
                  <a:pt x="9022936" y="1036454"/>
                  <a:pt x="9039124" y="1289666"/>
                </a:cubicBezTo>
                <a:cubicBezTo>
                  <a:pt x="9055312" y="1542878"/>
                  <a:pt x="9029303" y="1594974"/>
                  <a:pt x="9039124" y="1766274"/>
                </a:cubicBezTo>
                <a:cubicBezTo>
                  <a:pt x="9048945" y="1937574"/>
                  <a:pt x="9045137" y="2128006"/>
                  <a:pt x="9039124" y="2242882"/>
                </a:cubicBezTo>
                <a:cubicBezTo>
                  <a:pt x="9033111" y="2357758"/>
                  <a:pt x="9018958" y="2604672"/>
                  <a:pt x="9039124" y="2719490"/>
                </a:cubicBezTo>
                <a:cubicBezTo>
                  <a:pt x="9059290" y="2834308"/>
                  <a:pt x="9073286" y="3302292"/>
                  <a:pt x="9039124" y="3504492"/>
                </a:cubicBezTo>
                <a:cubicBezTo>
                  <a:pt x="9058698" y="3808334"/>
                  <a:pt x="8789343" y="4179817"/>
                  <a:pt x="8338209" y="4205407"/>
                </a:cubicBezTo>
                <a:cubicBezTo>
                  <a:pt x="8108709" y="4182966"/>
                  <a:pt x="8044133" y="4217973"/>
                  <a:pt x="7873028" y="4205407"/>
                </a:cubicBezTo>
                <a:cubicBezTo>
                  <a:pt x="7701923" y="4192841"/>
                  <a:pt x="7276068" y="4214084"/>
                  <a:pt x="7102356" y="4205407"/>
                </a:cubicBezTo>
                <a:cubicBezTo>
                  <a:pt x="6928644" y="4196730"/>
                  <a:pt x="6546755" y="4164895"/>
                  <a:pt x="6255311" y="4205407"/>
                </a:cubicBezTo>
                <a:cubicBezTo>
                  <a:pt x="5963868" y="4245919"/>
                  <a:pt x="5856019" y="4188516"/>
                  <a:pt x="5713757" y="4205407"/>
                </a:cubicBezTo>
                <a:cubicBezTo>
                  <a:pt x="5571495" y="4222298"/>
                  <a:pt x="5468100" y="4189000"/>
                  <a:pt x="5248576" y="4205407"/>
                </a:cubicBezTo>
                <a:cubicBezTo>
                  <a:pt x="5029052" y="4221814"/>
                  <a:pt x="4905429" y="4226232"/>
                  <a:pt x="4783396" y="4205407"/>
                </a:cubicBezTo>
                <a:cubicBezTo>
                  <a:pt x="4661363" y="4184582"/>
                  <a:pt x="4369296" y="4178087"/>
                  <a:pt x="4165469" y="4205407"/>
                </a:cubicBezTo>
                <a:cubicBezTo>
                  <a:pt x="3961642" y="4232727"/>
                  <a:pt x="3678109" y="4174042"/>
                  <a:pt x="3318424" y="4205407"/>
                </a:cubicBezTo>
                <a:cubicBezTo>
                  <a:pt x="2958740" y="4236772"/>
                  <a:pt x="3000227" y="4182296"/>
                  <a:pt x="2776870" y="4205407"/>
                </a:cubicBezTo>
                <a:cubicBezTo>
                  <a:pt x="2553513" y="4228518"/>
                  <a:pt x="2275193" y="4180819"/>
                  <a:pt x="2082571" y="4205407"/>
                </a:cubicBezTo>
                <a:cubicBezTo>
                  <a:pt x="1889949" y="4229995"/>
                  <a:pt x="1632338" y="4218575"/>
                  <a:pt x="1464644" y="4205407"/>
                </a:cubicBezTo>
                <a:cubicBezTo>
                  <a:pt x="1296950" y="4192239"/>
                  <a:pt x="864003" y="4234427"/>
                  <a:pt x="700915" y="4205407"/>
                </a:cubicBezTo>
                <a:cubicBezTo>
                  <a:pt x="319093" y="4198105"/>
                  <a:pt x="-1150" y="3878096"/>
                  <a:pt x="0" y="3504492"/>
                </a:cubicBezTo>
                <a:cubicBezTo>
                  <a:pt x="18869" y="3389371"/>
                  <a:pt x="-23945" y="3178593"/>
                  <a:pt x="0" y="2971812"/>
                </a:cubicBezTo>
                <a:cubicBezTo>
                  <a:pt x="23945" y="2765031"/>
                  <a:pt x="-4691" y="2594129"/>
                  <a:pt x="0" y="2439133"/>
                </a:cubicBezTo>
                <a:cubicBezTo>
                  <a:pt x="4691" y="2284137"/>
                  <a:pt x="2623" y="2113681"/>
                  <a:pt x="0" y="1850382"/>
                </a:cubicBezTo>
                <a:cubicBezTo>
                  <a:pt x="-2623" y="1587083"/>
                  <a:pt x="4384" y="1408983"/>
                  <a:pt x="0" y="1233595"/>
                </a:cubicBezTo>
                <a:cubicBezTo>
                  <a:pt x="-4384" y="1058207"/>
                  <a:pt x="-9931" y="893149"/>
                  <a:pt x="0" y="700915"/>
                </a:cubicBezTo>
                <a:close/>
              </a:path>
            </a:pathLst>
          </a:custGeom>
          <a:solidFill>
            <a:srgbClr val="FFFFCC"/>
          </a:solidFill>
          <a:ln w="38100">
            <a:solidFill>
              <a:srgbClr val="FF9999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324216099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 giải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FA3B68-BF4B-4116-AFD2-D77BF6288BD8}"/>
              </a:ext>
            </a:extLst>
          </p:cNvPr>
          <p:cNvSpPr/>
          <p:nvPr/>
        </p:nvSpPr>
        <p:spPr>
          <a:xfrm>
            <a:off x="3241162" y="3835316"/>
            <a:ext cx="5305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85000 : 5 = 17 000 (đồng)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77C2C3-6ACC-4DB4-9798-ECE4B811461B}"/>
              </a:ext>
            </a:extLst>
          </p:cNvPr>
          <p:cNvSpPr/>
          <p:nvPr/>
        </p:nvSpPr>
        <p:spPr>
          <a:xfrm>
            <a:off x="1634972" y="3274637"/>
            <a:ext cx="6667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 tiền của 1 ki-lô-gam gạo là: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215526-97BC-4331-AA0D-65EB91D63715}"/>
              </a:ext>
            </a:extLst>
          </p:cNvPr>
          <p:cNvSpPr/>
          <p:nvPr/>
        </p:nvSpPr>
        <p:spPr>
          <a:xfrm>
            <a:off x="3241162" y="4883419"/>
            <a:ext cx="6967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17 000 x 4  = 68 000 (đồng)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D9EABA-7399-4219-97E8-A509FC72E9D2}"/>
              </a:ext>
            </a:extLst>
          </p:cNvPr>
          <p:cNvSpPr/>
          <p:nvPr/>
        </p:nvSpPr>
        <p:spPr>
          <a:xfrm>
            <a:off x="1609344" y="4324347"/>
            <a:ext cx="890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tiền bác Hiền trả người bán hàng là: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F31EB3-2ACE-40CC-9CCC-36D571EFD514}"/>
              </a:ext>
            </a:extLst>
          </p:cNvPr>
          <p:cNvSpPr/>
          <p:nvPr/>
        </p:nvSpPr>
        <p:spPr>
          <a:xfrm>
            <a:off x="5846672" y="5459709"/>
            <a:ext cx="4815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a) 17 000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đồng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b) 68 000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9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2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Cafe or cafeteria interior cartoon Royalty Free Vector Image">
            <a:extLst>
              <a:ext uri="{FF2B5EF4-FFF2-40B4-BE49-F238E27FC236}">
                <a16:creationId xmlns:a16="http://schemas.microsoft.com/office/drawing/2014/main" id="{911EFE5C-E5ED-4E01-AC96-3F550CCE5F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5" b="29919"/>
          <a:stretch/>
        </p:blipFill>
        <p:spPr bwMode="auto">
          <a:xfrm flipH="1">
            <a:off x="-23858" y="5396"/>
            <a:ext cx="12215857" cy="68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769A258A-7215-4C8D-BB67-F2D56FF7B436}"/>
              </a:ext>
            </a:extLst>
          </p:cNvPr>
          <p:cNvSpPr/>
          <p:nvPr/>
        </p:nvSpPr>
        <p:spPr>
          <a:xfrm>
            <a:off x="554637" y="172527"/>
            <a:ext cx="10912838" cy="6504317"/>
          </a:xfrm>
          <a:custGeom>
            <a:avLst/>
            <a:gdLst>
              <a:gd name="connsiteX0" fmla="*/ 0 w 10912838"/>
              <a:gd name="connsiteY0" fmla="*/ 648610 h 6504317"/>
              <a:gd name="connsiteX1" fmla="*/ 648610 w 10912838"/>
              <a:gd name="connsiteY1" fmla="*/ 0 h 6504317"/>
              <a:gd name="connsiteX2" fmla="*/ 10264228 w 10912838"/>
              <a:gd name="connsiteY2" fmla="*/ 0 h 6504317"/>
              <a:gd name="connsiteX3" fmla="*/ 10912838 w 10912838"/>
              <a:gd name="connsiteY3" fmla="*/ 648610 h 6504317"/>
              <a:gd name="connsiteX4" fmla="*/ 10912838 w 10912838"/>
              <a:gd name="connsiteY4" fmla="*/ 5855707 h 6504317"/>
              <a:gd name="connsiteX5" fmla="*/ 10264228 w 10912838"/>
              <a:gd name="connsiteY5" fmla="*/ 6504317 h 6504317"/>
              <a:gd name="connsiteX6" fmla="*/ 648610 w 10912838"/>
              <a:gd name="connsiteY6" fmla="*/ 6504317 h 6504317"/>
              <a:gd name="connsiteX7" fmla="*/ 0 w 10912838"/>
              <a:gd name="connsiteY7" fmla="*/ 5855707 h 6504317"/>
              <a:gd name="connsiteX8" fmla="*/ 0 w 10912838"/>
              <a:gd name="connsiteY8" fmla="*/ 648610 h 6504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12838" h="6504317" fill="none" extrusionOk="0">
                <a:moveTo>
                  <a:pt x="0" y="648610"/>
                </a:moveTo>
                <a:cubicBezTo>
                  <a:pt x="2471" y="357280"/>
                  <a:pt x="298554" y="13697"/>
                  <a:pt x="648610" y="0"/>
                </a:cubicBezTo>
                <a:cubicBezTo>
                  <a:pt x="5341664" y="72427"/>
                  <a:pt x="6494455" y="61419"/>
                  <a:pt x="10264228" y="0"/>
                </a:cubicBezTo>
                <a:cubicBezTo>
                  <a:pt x="10615739" y="-46164"/>
                  <a:pt x="10897268" y="285683"/>
                  <a:pt x="10912838" y="648610"/>
                </a:cubicBezTo>
                <a:cubicBezTo>
                  <a:pt x="11013714" y="2673868"/>
                  <a:pt x="10805525" y="3341547"/>
                  <a:pt x="10912838" y="5855707"/>
                </a:cubicBezTo>
                <a:cubicBezTo>
                  <a:pt x="10921439" y="6170274"/>
                  <a:pt x="10599023" y="6478061"/>
                  <a:pt x="10264228" y="6504317"/>
                </a:cubicBezTo>
                <a:cubicBezTo>
                  <a:pt x="6968704" y="6534144"/>
                  <a:pt x="4420425" y="6425011"/>
                  <a:pt x="648610" y="6504317"/>
                </a:cubicBezTo>
                <a:cubicBezTo>
                  <a:pt x="350764" y="6497492"/>
                  <a:pt x="-41638" y="6222158"/>
                  <a:pt x="0" y="5855707"/>
                </a:cubicBezTo>
                <a:cubicBezTo>
                  <a:pt x="50037" y="4966413"/>
                  <a:pt x="770" y="1576804"/>
                  <a:pt x="0" y="648610"/>
                </a:cubicBezTo>
                <a:close/>
              </a:path>
              <a:path w="10912838" h="6504317" stroke="0" extrusionOk="0">
                <a:moveTo>
                  <a:pt x="0" y="648610"/>
                </a:moveTo>
                <a:cubicBezTo>
                  <a:pt x="5953" y="292016"/>
                  <a:pt x="301916" y="24008"/>
                  <a:pt x="648610" y="0"/>
                </a:cubicBezTo>
                <a:cubicBezTo>
                  <a:pt x="2725653" y="123000"/>
                  <a:pt x="7304526" y="-96860"/>
                  <a:pt x="10264228" y="0"/>
                </a:cubicBezTo>
                <a:cubicBezTo>
                  <a:pt x="10580405" y="-32040"/>
                  <a:pt x="10924479" y="266925"/>
                  <a:pt x="10912838" y="648610"/>
                </a:cubicBezTo>
                <a:cubicBezTo>
                  <a:pt x="10916011" y="1506552"/>
                  <a:pt x="11007105" y="4715840"/>
                  <a:pt x="10912838" y="5855707"/>
                </a:cubicBezTo>
                <a:cubicBezTo>
                  <a:pt x="10879492" y="6226005"/>
                  <a:pt x="10578076" y="6497056"/>
                  <a:pt x="10264228" y="6504317"/>
                </a:cubicBezTo>
                <a:cubicBezTo>
                  <a:pt x="7899970" y="6343610"/>
                  <a:pt x="5372368" y="6543984"/>
                  <a:pt x="648610" y="6504317"/>
                </a:cubicBezTo>
                <a:cubicBezTo>
                  <a:pt x="279093" y="6502035"/>
                  <a:pt x="-51202" y="6190728"/>
                  <a:pt x="0" y="5855707"/>
                </a:cubicBezTo>
                <a:cubicBezTo>
                  <a:pt x="32216" y="4760527"/>
                  <a:pt x="57206" y="2734814"/>
                  <a:pt x="0" y="64861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52854689">
                  <a:prstGeom prst="roundRect">
                    <a:avLst>
                      <a:gd name="adj" fmla="val 9972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94055C-E7B0-48D4-9E06-2DF8431AABC6}"/>
              </a:ext>
            </a:extLst>
          </p:cNvPr>
          <p:cNvGrpSpPr/>
          <p:nvPr/>
        </p:nvGrpSpPr>
        <p:grpSpPr>
          <a:xfrm>
            <a:off x="724525" y="299509"/>
            <a:ext cx="10732907" cy="1200329"/>
            <a:chOff x="619432" y="265557"/>
            <a:chExt cx="10732907" cy="120032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50D37BB-361C-4428-A028-36891C219559}"/>
                </a:ext>
              </a:extLst>
            </p:cNvPr>
            <p:cNvSpPr/>
            <p:nvPr/>
          </p:nvSpPr>
          <p:spPr>
            <a:xfrm>
              <a:off x="619432" y="471948"/>
              <a:ext cx="688258" cy="63909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0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B27E04-1FE0-4FD9-A3BB-0A7664A51680}"/>
                </a:ext>
              </a:extLst>
            </p:cNvPr>
            <p:cNvSpPr txBox="1"/>
            <p:nvPr/>
          </p:nvSpPr>
          <p:spPr>
            <a:xfrm>
              <a:off x="1369504" y="265557"/>
              <a:ext cx="9982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Năm nay Nam 9 tuổi, bố hơn Nam 27 tuổi. Hỏi năm nay, tuổi bố gấp mấy lần tuổi Nam?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E54030A-3A4D-4FE5-8AB9-5E00CF24E5AA}"/>
              </a:ext>
            </a:extLst>
          </p:cNvPr>
          <p:cNvSpPr txBox="1"/>
          <p:nvPr/>
        </p:nvSpPr>
        <p:spPr>
          <a:xfrm>
            <a:off x="1517904" y="2592290"/>
            <a:ext cx="9039124" cy="4205407"/>
          </a:xfrm>
          <a:custGeom>
            <a:avLst/>
            <a:gdLst>
              <a:gd name="connsiteX0" fmla="*/ 0 w 9039124"/>
              <a:gd name="connsiteY0" fmla="*/ 700915 h 4205407"/>
              <a:gd name="connsiteX1" fmla="*/ 700915 w 9039124"/>
              <a:gd name="connsiteY1" fmla="*/ 0 h 4205407"/>
              <a:gd name="connsiteX2" fmla="*/ 1547960 w 9039124"/>
              <a:gd name="connsiteY2" fmla="*/ 0 h 4205407"/>
              <a:gd name="connsiteX3" fmla="*/ 2318633 w 9039124"/>
              <a:gd name="connsiteY3" fmla="*/ 0 h 4205407"/>
              <a:gd name="connsiteX4" fmla="*/ 3012932 w 9039124"/>
              <a:gd name="connsiteY4" fmla="*/ 0 h 4205407"/>
              <a:gd name="connsiteX5" fmla="*/ 3630859 w 9039124"/>
              <a:gd name="connsiteY5" fmla="*/ 0 h 4205407"/>
              <a:gd name="connsiteX6" fmla="*/ 4172412 w 9039124"/>
              <a:gd name="connsiteY6" fmla="*/ 0 h 4205407"/>
              <a:gd name="connsiteX7" fmla="*/ 4790339 w 9039124"/>
              <a:gd name="connsiteY7" fmla="*/ 0 h 4205407"/>
              <a:gd name="connsiteX8" fmla="*/ 5637384 w 9039124"/>
              <a:gd name="connsiteY8" fmla="*/ 0 h 4205407"/>
              <a:gd name="connsiteX9" fmla="*/ 6178938 w 9039124"/>
              <a:gd name="connsiteY9" fmla="*/ 0 h 4205407"/>
              <a:gd name="connsiteX10" fmla="*/ 7025983 w 9039124"/>
              <a:gd name="connsiteY10" fmla="*/ 0 h 4205407"/>
              <a:gd name="connsiteX11" fmla="*/ 7567537 w 9039124"/>
              <a:gd name="connsiteY11" fmla="*/ 0 h 4205407"/>
              <a:gd name="connsiteX12" fmla="*/ 8338209 w 9039124"/>
              <a:gd name="connsiteY12" fmla="*/ 0 h 4205407"/>
              <a:gd name="connsiteX13" fmla="*/ 9039124 w 9039124"/>
              <a:gd name="connsiteY13" fmla="*/ 700915 h 4205407"/>
              <a:gd name="connsiteX14" fmla="*/ 9039124 w 9039124"/>
              <a:gd name="connsiteY14" fmla="*/ 1261630 h 4205407"/>
              <a:gd name="connsiteX15" fmla="*/ 9039124 w 9039124"/>
              <a:gd name="connsiteY15" fmla="*/ 1822346 h 4205407"/>
              <a:gd name="connsiteX16" fmla="*/ 9039124 w 9039124"/>
              <a:gd name="connsiteY16" fmla="*/ 2355025 h 4205407"/>
              <a:gd name="connsiteX17" fmla="*/ 9039124 w 9039124"/>
              <a:gd name="connsiteY17" fmla="*/ 2915741 h 4205407"/>
              <a:gd name="connsiteX18" fmla="*/ 9039124 w 9039124"/>
              <a:gd name="connsiteY18" fmla="*/ 3504492 h 4205407"/>
              <a:gd name="connsiteX19" fmla="*/ 8338209 w 9039124"/>
              <a:gd name="connsiteY19" fmla="*/ 4205407 h 4205407"/>
              <a:gd name="connsiteX20" fmla="*/ 7643910 w 9039124"/>
              <a:gd name="connsiteY20" fmla="*/ 4205407 h 4205407"/>
              <a:gd name="connsiteX21" fmla="*/ 6796864 w 9039124"/>
              <a:gd name="connsiteY21" fmla="*/ 4205407 h 4205407"/>
              <a:gd name="connsiteX22" fmla="*/ 6255311 w 9039124"/>
              <a:gd name="connsiteY22" fmla="*/ 4205407 h 4205407"/>
              <a:gd name="connsiteX23" fmla="*/ 5790130 w 9039124"/>
              <a:gd name="connsiteY23" fmla="*/ 4205407 h 4205407"/>
              <a:gd name="connsiteX24" fmla="*/ 5019458 w 9039124"/>
              <a:gd name="connsiteY24" fmla="*/ 4205407 h 4205407"/>
              <a:gd name="connsiteX25" fmla="*/ 4325158 w 9039124"/>
              <a:gd name="connsiteY25" fmla="*/ 4205407 h 4205407"/>
              <a:gd name="connsiteX26" fmla="*/ 3630859 w 9039124"/>
              <a:gd name="connsiteY26" fmla="*/ 4205407 h 4205407"/>
              <a:gd name="connsiteX27" fmla="*/ 3165678 w 9039124"/>
              <a:gd name="connsiteY27" fmla="*/ 4205407 h 4205407"/>
              <a:gd name="connsiteX28" fmla="*/ 2624124 w 9039124"/>
              <a:gd name="connsiteY28" fmla="*/ 4205407 h 4205407"/>
              <a:gd name="connsiteX29" fmla="*/ 1777079 w 9039124"/>
              <a:gd name="connsiteY29" fmla="*/ 4205407 h 4205407"/>
              <a:gd name="connsiteX30" fmla="*/ 700915 w 9039124"/>
              <a:gd name="connsiteY30" fmla="*/ 4205407 h 4205407"/>
              <a:gd name="connsiteX31" fmla="*/ 0 w 9039124"/>
              <a:gd name="connsiteY31" fmla="*/ 3504492 h 4205407"/>
              <a:gd name="connsiteX32" fmla="*/ 0 w 9039124"/>
              <a:gd name="connsiteY32" fmla="*/ 2943777 h 4205407"/>
              <a:gd name="connsiteX33" fmla="*/ 0 w 9039124"/>
              <a:gd name="connsiteY33" fmla="*/ 2355025 h 4205407"/>
              <a:gd name="connsiteX34" fmla="*/ 0 w 9039124"/>
              <a:gd name="connsiteY34" fmla="*/ 1794310 h 4205407"/>
              <a:gd name="connsiteX35" fmla="*/ 0 w 9039124"/>
              <a:gd name="connsiteY35" fmla="*/ 1289666 h 4205407"/>
              <a:gd name="connsiteX36" fmla="*/ 0 w 9039124"/>
              <a:gd name="connsiteY36" fmla="*/ 700915 h 420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039124" h="4205407" fill="none" extrusionOk="0">
                <a:moveTo>
                  <a:pt x="0" y="700915"/>
                </a:moveTo>
                <a:cubicBezTo>
                  <a:pt x="91467" y="316256"/>
                  <a:pt x="282646" y="-83933"/>
                  <a:pt x="700915" y="0"/>
                </a:cubicBezTo>
                <a:cubicBezTo>
                  <a:pt x="1051900" y="-2460"/>
                  <a:pt x="1134424" y="29258"/>
                  <a:pt x="1547960" y="0"/>
                </a:cubicBezTo>
                <a:cubicBezTo>
                  <a:pt x="1961497" y="-29258"/>
                  <a:pt x="1952297" y="-32850"/>
                  <a:pt x="2318633" y="0"/>
                </a:cubicBezTo>
                <a:cubicBezTo>
                  <a:pt x="2684969" y="32850"/>
                  <a:pt x="2677304" y="-24065"/>
                  <a:pt x="3012932" y="0"/>
                </a:cubicBezTo>
                <a:cubicBezTo>
                  <a:pt x="3348560" y="24065"/>
                  <a:pt x="3441175" y="13881"/>
                  <a:pt x="3630859" y="0"/>
                </a:cubicBezTo>
                <a:cubicBezTo>
                  <a:pt x="3820543" y="-13881"/>
                  <a:pt x="3999941" y="7136"/>
                  <a:pt x="4172412" y="0"/>
                </a:cubicBezTo>
                <a:cubicBezTo>
                  <a:pt x="4344883" y="-7136"/>
                  <a:pt x="4565470" y="9626"/>
                  <a:pt x="4790339" y="0"/>
                </a:cubicBezTo>
                <a:cubicBezTo>
                  <a:pt x="5015208" y="-9626"/>
                  <a:pt x="5438390" y="138"/>
                  <a:pt x="5637384" y="0"/>
                </a:cubicBezTo>
                <a:cubicBezTo>
                  <a:pt x="5836378" y="-138"/>
                  <a:pt x="5951808" y="1703"/>
                  <a:pt x="6178938" y="0"/>
                </a:cubicBezTo>
                <a:cubicBezTo>
                  <a:pt x="6406068" y="-1703"/>
                  <a:pt x="6797549" y="-3756"/>
                  <a:pt x="7025983" y="0"/>
                </a:cubicBezTo>
                <a:cubicBezTo>
                  <a:pt x="7254417" y="3756"/>
                  <a:pt x="7430597" y="5536"/>
                  <a:pt x="7567537" y="0"/>
                </a:cubicBezTo>
                <a:cubicBezTo>
                  <a:pt x="7704477" y="-5536"/>
                  <a:pt x="7969648" y="1062"/>
                  <a:pt x="8338209" y="0"/>
                </a:cubicBezTo>
                <a:cubicBezTo>
                  <a:pt x="8686904" y="1117"/>
                  <a:pt x="9075637" y="303500"/>
                  <a:pt x="9039124" y="700915"/>
                </a:cubicBezTo>
                <a:cubicBezTo>
                  <a:pt x="9039062" y="866712"/>
                  <a:pt x="9020792" y="1148451"/>
                  <a:pt x="9039124" y="1261630"/>
                </a:cubicBezTo>
                <a:cubicBezTo>
                  <a:pt x="9057456" y="1374809"/>
                  <a:pt x="9047450" y="1685763"/>
                  <a:pt x="9039124" y="1822346"/>
                </a:cubicBezTo>
                <a:cubicBezTo>
                  <a:pt x="9030798" y="1958929"/>
                  <a:pt x="9044454" y="2189178"/>
                  <a:pt x="9039124" y="2355025"/>
                </a:cubicBezTo>
                <a:cubicBezTo>
                  <a:pt x="9033794" y="2520872"/>
                  <a:pt x="9033600" y="2715902"/>
                  <a:pt x="9039124" y="2915741"/>
                </a:cubicBezTo>
                <a:cubicBezTo>
                  <a:pt x="9044648" y="3115580"/>
                  <a:pt x="9033780" y="3332665"/>
                  <a:pt x="9039124" y="3504492"/>
                </a:cubicBezTo>
                <a:cubicBezTo>
                  <a:pt x="9099464" y="3910738"/>
                  <a:pt x="8768666" y="4151630"/>
                  <a:pt x="8338209" y="4205407"/>
                </a:cubicBezTo>
                <a:cubicBezTo>
                  <a:pt x="8159954" y="4195954"/>
                  <a:pt x="7978877" y="4180924"/>
                  <a:pt x="7643910" y="4205407"/>
                </a:cubicBezTo>
                <a:cubicBezTo>
                  <a:pt x="7308943" y="4229890"/>
                  <a:pt x="7179607" y="4230630"/>
                  <a:pt x="6796864" y="4205407"/>
                </a:cubicBezTo>
                <a:cubicBezTo>
                  <a:pt x="6414121" y="4180184"/>
                  <a:pt x="6391333" y="4224921"/>
                  <a:pt x="6255311" y="4205407"/>
                </a:cubicBezTo>
                <a:cubicBezTo>
                  <a:pt x="6119289" y="4185893"/>
                  <a:pt x="5998981" y="4220717"/>
                  <a:pt x="5790130" y="4205407"/>
                </a:cubicBezTo>
                <a:cubicBezTo>
                  <a:pt x="5581279" y="4190097"/>
                  <a:pt x="5378277" y="4187444"/>
                  <a:pt x="5019458" y="4205407"/>
                </a:cubicBezTo>
                <a:cubicBezTo>
                  <a:pt x="4660639" y="4223370"/>
                  <a:pt x="4586577" y="4216261"/>
                  <a:pt x="4325158" y="4205407"/>
                </a:cubicBezTo>
                <a:cubicBezTo>
                  <a:pt x="4063739" y="4194553"/>
                  <a:pt x="3836712" y="4185541"/>
                  <a:pt x="3630859" y="4205407"/>
                </a:cubicBezTo>
                <a:cubicBezTo>
                  <a:pt x="3425006" y="4225273"/>
                  <a:pt x="3382514" y="4197193"/>
                  <a:pt x="3165678" y="4205407"/>
                </a:cubicBezTo>
                <a:cubicBezTo>
                  <a:pt x="2948842" y="4213621"/>
                  <a:pt x="2820249" y="4211922"/>
                  <a:pt x="2624124" y="4205407"/>
                </a:cubicBezTo>
                <a:cubicBezTo>
                  <a:pt x="2427999" y="4198892"/>
                  <a:pt x="2030788" y="4165242"/>
                  <a:pt x="1777079" y="4205407"/>
                </a:cubicBezTo>
                <a:cubicBezTo>
                  <a:pt x="1523370" y="4245572"/>
                  <a:pt x="1181266" y="4238881"/>
                  <a:pt x="700915" y="4205407"/>
                </a:cubicBezTo>
                <a:cubicBezTo>
                  <a:pt x="334442" y="4270759"/>
                  <a:pt x="-37108" y="3813236"/>
                  <a:pt x="0" y="3504492"/>
                </a:cubicBezTo>
                <a:cubicBezTo>
                  <a:pt x="-11604" y="3233736"/>
                  <a:pt x="-935" y="3088350"/>
                  <a:pt x="0" y="2943777"/>
                </a:cubicBezTo>
                <a:cubicBezTo>
                  <a:pt x="935" y="2799205"/>
                  <a:pt x="23569" y="2640708"/>
                  <a:pt x="0" y="2355025"/>
                </a:cubicBezTo>
                <a:cubicBezTo>
                  <a:pt x="-23569" y="2069342"/>
                  <a:pt x="18884" y="1953293"/>
                  <a:pt x="0" y="1794310"/>
                </a:cubicBezTo>
                <a:cubicBezTo>
                  <a:pt x="-18884" y="1635327"/>
                  <a:pt x="6371" y="1513822"/>
                  <a:pt x="0" y="1289666"/>
                </a:cubicBezTo>
                <a:cubicBezTo>
                  <a:pt x="-6371" y="1065510"/>
                  <a:pt x="-7662" y="904367"/>
                  <a:pt x="0" y="700915"/>
                </a:cubicBezTo>
                <a:close/>
              </a:path>
              <a:path w="9039124" h="4205407" stroke="0" extrusionOk="0">
                <a:moveTo>
                  <a:pt x="0" y="700915"/>
                </a:moveTo>
                <a:cubicBezTo>
                  <a:pt x="-10146" y="354068"/>
                  <a:pt x="355441" y="51757"/>
                  <a:pt x="700915" y="0"/>
                </a:cubicBezTo>
                <a:cubicBezTo>
                  <a:pt x="888742" y="8088"/>
                  <a:pt x="1229333" y="-25836"/>
                  <a:pt x="1547960" y="0"/>
                </a:cubicBezTo>
                <a:cubicBezTo>
                  <a:pt x="1866587" y="25836"/>
                  <a:pt x="1793407" y="6682"/>
                  <a:pt x="2013141" y="0"/>
                </a:cubicBezTo>
                <a:cubicBezTo>
                  <a:pt x="2232875" y="-6682"/>
                  <a:pt x="2280036" y="12792"/>
                  <a:pt x="2478322" y="0"/>
                </a:cubicBezTo>
                <a:cubicBezTo>
                  <a:pt x="2676608" y="-12792"/>
                  <a:pt x="2830489" y="22190"/>
                  <a:pt x="2943502" y="0"/>
                </a:cubicBezTo>
                <a:cubicBezTo>
                  <a:pt x="3056515" y="-22190"/>
                  <a:pt x="3408653" y="14354"/>
                  <a:pt x="3561429" y="0"/>
                </a:cubicBezTo>
                <a:cubicBezTo>
                  <a:pt x="3714205" y="-14354"/>
                  <a:pt x="4056336" y="-33325"/>
                  <a:pt x="4408474" y="0"/>
                </a:cubicBezTo>
                <a:cubicBezTo>
                  <a:pt x="4760612" y="33325"/>
                  <a:pt x="5006865" y="-24677"/>
                  <a:pt x="5179146" y="0"/>
                </a:cubicBezTo>
                <a:cubicBezTo>
                  <a:pt x="5351427" y="24677"/>
                  <a:pt x="5576723" y="-29122"/>
                  <a:pt x="5797073" y="0"/>
                </a:cubicBezTo>
                <a:cubicBezTo>
                  <a:pt x="6017423" y="29122"/>
                  <a:pt x="6228778" y="-2748"/>
                  <a:pt x="6415000" y="0"/>
                </a:cubicBezTo>
                <a:cubicBezTo>
                  <a:pt x="6601222" y="2748"/>
                  <a:pt x="6830697" y="17861"/>
                  <a:pt x="6956553" y="0"/>
                </a:cubicBezTo>
                <a:cubicBezTo>
                  <a:pt x="7082409" y="-17861"/>
                  <a:pt x="8011237" y="32434"/>
                  <a:pt x="8338209" y="0"/>
                </a:cubicBezTo>
                <a:cubicBezTo>
                  <a:pt x="8712825" y="9299"/>
                  <a:pt x="9030647" y="322542"/>
                  <a:pt x="9039124" y="700915"/>
                </a:cubicBezTo>
                <a:cubicBezTo>
                  <a:pt x="9044466" y="973525"/>
                  <a:pt x="9022936" y="1036454"/>
                  <a:pt x="9039124" y="1289666"/>
                </a:cubicBezTo>
                <a:cubicBezTo>
                  <a:pt x="9055312" y="1542878"/>
                  <a:pt x="9029303" y="1594974"/>
                  <a:pt x="9039124" y="1766274"/>
                </a:cubicBezTo>
                <a:cubicBezTo>
                  <a:pt x="9048945" y="1937574"/>
                  <a:pt x="9045137" y="2128006"/>
                  <a:pt x="9039124" y="2242882"/>
                </a:cubicBezTo>
                <a:cubicBezTo>
                  <a:pt x="9033111" y="2357758"/>
                  <a:pt x="9018958" y="2604672"/>
                  <a:pt x="9039124" y="2719490"/>
                </a:cubicBezTo>
                <a:cubicBezTo>
                  <a:pt x="9059290" y="2834308"/>
                  <a:pt x="9073286" y="3302292"/>
                  <a:pt x="9039124" y="3504492"/>
                </a:cubicBezTo>
                <a:cubicBezTo>
                  <a:pt x="9058698" y="3808334"/>
                  <a:pt x="8789343" y="4179817"/>
                  <a:pt x="8338209" y="4205407"/>
                </a:cubicBezTo>
                <a:cubicBezTo>
                  <a:pt x="8108709" y="4182966"/>
                  <a:pt x="8044133" y="4217973"/>
                  <a:pt x="7873028" y="4205407"/>
                </a:cubicBezTo>
                <a:cubicBezTo>
                  <a:pt x="7701923" y="4192841"/>
                  <a:pt x="7276068" y="4214084"/>
                  <a:pt x="7102356" y="4205407"/>
                </a:cubicBezTo>
                <a:cubicBezTo>
                  <a:pt x="6928644" y="4196730"/>
                  <a:pt x="6546755" y="4164895"/>
                  <a:pt x="6255311" y="4205407"/>
                </a:cubicBezTo>
                <a:cubicBezTo>
                  <a:pt x="5963868" y="4245919"/>
                  <a:pt x="5856019" y="4188516"/>
                  <a:pt x="5713757" y="4205407"/>
                </a:cubicBezTo>
                <a:cubicBezTo>
                  <a:pt x="5571495" y="4222298"/>
                  <a:pt x="5468100" y="4189000"/>
                  <a:pt x="5248576" y="4205407"/>
                </a:cubicBezTo>
                <a:cubicBezTo>
                  <a:pt x="5029052" y="4221814"/>
                  <a:pt x="4905429" y="4226232"/>
                  <a:pt x="4783396" y="4205407"/>
                </a:cubicBezTo>
                <a:cubicBezTo>
                  <a:pt x="4661363" y="4184582"/>
                  <a:pt x="4369296" y="4178087"/>
                  <a:pt x="4165469" y="4205407"/>
                </a:cubicBezTo>
                <a:cubicBezTo>
                  <a:pt x="3961642" y="4232727"/>
                  <a:pt x="3678109" y="4174042"/>
                  <a:pt x="3318424" y="4205407"/>
                </a:cubicBezTo>
                <a:cubicBezTo>
                  <a:pt x="2958740" y="4236772"/>
                  <a:pt x="3000227" y="4182296"/>
                  <a:pt x="2776870" y="4205407"/>
                </a:cubicBezTo>
                <a:cubicBezTo>
                  <a:pt x="2553513" y="4228518"/>
                  <a:pt x="2275193" y="4180819"/>
                  <a:pt x="2082571" y="4205407"/>
                </a:cubicBezTo>
                <a:cubicBezTo>
                  <a:pt x="1889949" y="4229995"/>
                  <a:pt x="1632338" y="4218575"/>
                  <a:pt x="1464644" y="4205407"/>
                </a:cubicBezTo>
                <a:cubicBezTo>
                  <a:pt x="1296950" y="4192239"/>
                  <a:pt x="864003" y="4234427"/>
                  <a:pt x="700915" y="4205407"/>
                </a:cubicBezTo>
                <a:cubicBezTo>
                  <a:pt x="319093" y="4198105"/>
                  <a:pt x="-1150" y="3878096"/>
                  <a:pt x="0" y="3504492"/>
                </a:cubicBezTo>
                <a:cubicBezTo>
                  <a:pt x="18869" y="3389371"/>
                  <a:pt x="-23945" y="3178593"/>
                  <a:pt x="0" y="2971812"/>
                </a:cubicBezTo>
                <a:cubicBezTo>
                  <a:pt x="23945" y="2765031"/>
                  <a:pt x="-4691" y="2594129"/>
                  <a:pt x="0" y="2439133"/>
                </a:cubicBezTo>
                <a:cubicBezTo>
                  <a:pt x="4691" y="2284137"/>
                  <a:pt x="2623" y="2113681"/>
                  <a:pt x="0" y="1850382"/>
                </a:cubicBezTo>
                <a:cubicBezTo>
                  <a:pt x="-2623" y="1587083"/>
                  <a:pt x="4384" y="1408983"/>
                  <a:pt x="0" y="1233595"/>
                </a:cubicBezTo>
                <a:cubicBezTo>
                  <a:pt x="-4384" y="1058207"/>
                  <a:pt x="-9931" y="893149"/>
                  <a:pt x="0" y="700915"/>
                </a:cubicBezTo>
                <a:close/>
              </a:path>
            </a:pathLst>
          </a:custGeom>
          <a:solidFill>
            <a:srgbClr val="FFFFCC"/>
          </a:solidFill>
          <a:ln w="38100">
            <a:solidFill>
              <a:srgbClr val="FF9999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324216099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 giải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FA3B68-BF4B-4116-AFD2-D77BF6288BD8}"/>
              </a:ext>
            </a:extLst>
          </p:cNvPr>
          <p:cNvSpPr/>
          <p:nvPr/>
        </p:nvSpPr>
        <p:spPr>
          <a:xfrm>
            <a:off x="3849624" y="3832835"/>
            <a:ext cx="5305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 + 27 = 36 (tuổi)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77C2C3-6ACC-4DB4-9798-ECE4B811461B}"/>
              </a:ext>
            </a:extLst>
          </p:cNvPr>
          <p:cNvSpPr/>
          <p:nvPr/>
        </p:nvSpPr>
        <p:spPr>
          <a:xfrm>
            <a:off x="1967433" y="3259163"/>
            <a:ext cx="6667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Năm nay bố có số tuổi là: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215526-97BC-4331-AA0D-65EB91D63715}"/>
              </a:ext>
            </a:extLst>
          </p:cNvPr>
          <p:cNvSpPr/>
          <p:nvPr/>
        </p:nvSpPr>
        <p:spPr>
          <a:xfrm>
            <a:off x="4069080" y="5034515"/>
            <a:ext cx="6967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36 : 9 = 4 (lần)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D9EABA-7399-4219-97E8-A509FC72E9D2}"/>
              </a:ext>
            </a:extLst>
          </p:cNvPr>
          <p:cNvSpPr/>
          <p:nvPr/>
        </p:nvSpPr>
        <p:spPr>
          <a:xfrm>
            <a:off x="1691640" y="4260339"/>
            <a:ext cx="890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gấp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Nam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F31EB3-2ACE-40CC-9CCC-36D571EFD514}"/>
              </a:ext>
            </a:extLst>
          </p:cNvPr>
          <p:cNvSpPr/>
          <p:nvPr/>
        </p:nvSpPr>
        <p:spPr>
          <a:xfrm>
            <a:off x="6212432" y="5744206"/>
            <a:ext cx="4815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4 (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lần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51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2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artoon bistro restaurant building small business Vector Image">
            <a:extLst>
              <a:ext uri="{FF2B5EF4-FFF2-40B4-BE49-F238E27FC236}">
                <a16:creationId xmlns:a16="http://schemas.microsoft.com/office/drawing/2014/main" id="{63D53FF1-0A0A-4EB2-96FB-9C2EBA7028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0" b="8652"/>
          <a:stretch/>
        </p:blipFill>
        <p:spPr bwMode="auto">
          <a:xfrm>
            <a:off x="0" y="7991"/>
            <a:ext cx="12192000" cy="685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094BB1-1BB8-1E75-B1D2-766244CCE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7269" y="886855"/>
            <a:ext cx="9858086" cy="25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14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417</Words>
  <Application>Microsoft Office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17</cp:revision>
  <dcterms:created xsi:type="dcterms:W3CDTF">2023-02-07T09:28:03Z</dcterms:created>
  <dcterms:modified xsi:type="dcterms:W3CDTF">2024-05-07T04:44:26Z</dcterms:modified>
</cp:coreProperties>
</file>