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25" r:id="rId2"/>
    <p:sldId id="275" r:id="rId3"/>
    <p:sldId id="297" r:id="rId4"/>
    <p:sldId id="299" r:id="rId5"/>
    <p:sldId id="2631" r:id="rId6"/>
    <p:sldId id="2632" r:id="rId7"/>
    <p:sldId id="2633" r:id="rId8"/>
    <p:sldId id="32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7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24272" y="345900"/>
            <a:ext cx="8657303" cy="4139652"/>
            <a:chOff x="1876551" y="64793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876551" y="64793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347296" y="1127885"/>
              <a:ext cx="7714211" cy="24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1 000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(tr.10)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72241" y="64793"/>
              <a:ext cx="6486832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kumimoji="0" lang="en-US" sz="5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27">
            <a:extLst>
              <a:ext uri="{FF2B5EF4-FFF2-40B4-BE49-F238E27FC236}">
                <a16:creationId xmlns:a16="http://schemas.microsoft.com/office/drawing/2014/main" id="{73BF62C3-CB40-0376-F10D-E79A2BA9B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82"/>
          <a:stretch/>
        </p:blipFill>
        <p:spPr>
          <a:xfrm>
            <a:off x="532606" y="1235182"/>
            <a:ext cx="2329970" cy="2017012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4E4491D5-539B-641C-41BC-9D8B6FA5FCCA}"/>
              </a:ext>
            </a:extLst>
          </p:cNvPr>
          <p:cNvSpPr txBox="1"/>
          <p:nvPr/>
        </p:nvSpPr>
        <p:spPr>
          <a:xfrm>
            <a:off x="1173242" y="160758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645848" y="362109"/>
            <a:ext cx="535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êu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246095"/>
            <a:chOff x="774356" y="888444"/>
            <a:chExt cx="10187293" cy="12460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04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tập, củng cố các </a:t>
              </a:r>
              <a:r>
                <a:rPr kumimoji="0" lang="en-US" sz="2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phép tính cộng, trừ (trường hợp có hai dấu phép tính).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77993"/>
            <a:chOff x="752655" y="2065203"/>
            <a:chExt cx="10209001" cy="77799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tập củng cố về tìm số lớn nhất, số bé nhất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32120"/>
            <a:chOff x="778314" y="3315253"/>
            <a:chExt cx="10210371" cy="732120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dụng vào giải các bài toán thực tế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Số?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86546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70C0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Hiệu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707272" y="2196548"/>
              <a:ext cx="1399918" cy="924339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504278" y="347870"/>
            <a:ext cx="9591352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516291" y="566122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37F1D7-C9A6-7E5A-A913-5CBFFED7407F}"/>
              </a:ext>
            </a:extLst>
          </p:cNvPr>
          <p:cNvCxnSpPr>
            <a:cxnSpLocks/>
          </p:cNvCxnSpPr>
          <p:nvPr/>
        </p:nvCxnSpPr>
        <p:spPr>
          <a:xfrm>
            <a:off x="5499434" y="964335"/>
            <a:ext cx="40564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91670-4FB6-16B8-5416-C0FE63A7DC27}"/>
              </a:ext>
            </a:extLst>
          </p:cNvPr>
          <p:cNvCxnSpPr>
            <a:cxnSpLocks/>
          </p:cNvCxnSpPr>
          <p:nvPr/>
        </p:nvCxnSpPr>
        <p:spPr>
          <a:xfrm>
            <a:off x="3310014" y="1713264"/>
            <a:ext cx="6801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E419D-C926-7241-5C38-8EF2A648456F}"/>
              </a:ext>
            </a:extLst>
          </p:cNvPr>
          <p:cNvCxnSpPr>
            <a:cxnSpLocks/>
          </p:cNvCxnSpPr>
          <p:nvPr/>
        </p:nvCxnSpPr>
        <p:spPr>
          <a:xfrm>
            <a:off x="2860876" y="3172331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B2A2A5-1D67-BF0B-CBAC-8EAA469A281E}"/>
              </a:ext>
            </a:extLst>
          </p:cNvPr>
          <p:cNvCxnSpPr>
            <a:cxnSpLocks/>
          </p:cNvCxnSpPr>
          <p:nvPr/>
        </p:nvCxnSpPr>
        <p:spPr>
          <a:xfrm>
            <a:off x="2751138" y="3818167"/>
            <a:ext cx="6470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154305" y="512029"/>
            <a:ext cx="5965825" cy="2770703"/>
            <a:chOff x="302" y="2582"/>
            <a:chExt cx="9395" cy="4304"/>
          </a:xfrm>
        </p:grpSpPr>
        <p:sp>
          <p:nvSpPr>
            <p:cNvPr id="26" name="文本框 26">
              <a:extLst>
                <a:ext uri="{FF2B5EF4-FFF2-40B4-BE49-F238E27FC236}">
                  <a16:creationId xmlns:a16="http://schemas.microsoft.com/office/drawing/2014/main" id="{28E7E1DD-BDB4-4A46-9693-C135E6785B5C}"/>
                </a:ext>
              </a:extLst>
            </p:cNvPr>
            <p:cNvSpPr txBox="1"/>
            <p:nvPr/>
          </p:nvSpPr>
          <p:spPr>
            <a:xfrm>
              <a:off x="3734" y="4631"/>
              <a:ext cx="3595" cy="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rPr>
                <a:t>目标</a:t>
              </a:r>
              <a:r>
                <a:rPr lang="en-US" altLang="zh-CN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FZHei-B01S" panose="03000509000000000000" pitchFamily="65" charset="-122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4800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02" y="2582"/>
              <a:ext cx="9395" cy="43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142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18 học sinh</a:t>
              </a:r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– 18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124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Đáp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Đáp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" name="Rounded Rectangle 30">
            <a:extLst>
              <a:ext uri="{FF2B5EF4-FFF2-40B4-BE49-F238E27FC236}">
                <a16:creationId xmlns:a16="http://schemas.microsoft.com/office/drawing/2014/main" id="{F1833705-B315-495D-84C2-D19E5EEFEDB5}"/>
              </a:ext>
            </a:extLst>
          </p:cNvPr>
          <p:cNvSpPr/>
          <p:nvPr/>
        </p:nvSpPr>
        <p:spPr>
          <a:xfrm>
            <a:off x="1089393" y="4054576"/>
            <a:ext cx="2047824" cy="750151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307</Words>
  <Application>Microsoft Office PowerPoint</Application>
  <PresentationFormat>Widescreen</PresentationFormat>
  <Paragraphs>72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56</cp:revision>
  <dcterms:created xsi:type="dcterms:W3CDTF">2022-05-03T14:04:29Z</dcterms:created>
  <dcterms:modified xsi:type="dcterms:W3CDTF">2024-09-19T05:04:14Z</dcterms:modified>
</cp:coreProperties>
</file>