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54" r:id="rId3"/>
    <p:sldId id="453" r:id="rId4"/>
    <p:sldId id="434" r:id="rId5"/>
    <p:sldId id="440" r:id="rId6"/>
    <p:sldId id="455" r:id="rId7"/>
    <p:sldId id="456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53" d="100"/>
          <a:sy n="53" d="100"/>
        </p:scale>
        <p:origin x="108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93119" y="990600"/>
            <a:ext cx="13388992" cy="43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29: HĐCĐ: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4613617" cy="994830"/>
            <a:chOff x="5063633" y="164812"/>
            <a:chExt cx="4535771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79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6" y="103853"/>
            <a:ext cx="1130356" cy="994830"/>
            <a:chOff x="5063633" y="164812"/>
            <a:chExt cx="111128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E30CFF-897B-C4F1-0A80-D099341D71E3}"/>
              </a:ext>
            </a:extLst>
          </p:cNvPr>
          <p:cNvGrpSpPr/>
          <p:nvPr/>
        </p:nvGrpSpPr>
        <p:grpSpPr>
          <a:xfrm>
            <a:off x="5211496" y="103853"/>
            <a:ext cx="1130356" cy="994830"/>
            <a:chOff x="5063633" y="164812"/>
            <a:chExt cx="1111283" cy="9948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FC5E-C762-88C6-FBBF-A126FF34B438}"/>
                </a:ext>
              </a:extLst>
            </p:cNvPr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2292A7-4F8D-5CB0-236C-04B6BA5A3DB7}"/>
                </a:ext>
              </a:extLst>
            </p:cNvPr>
            <p:cNvSpPr txBox="1"/>
            <p:nvPr/>
          </p:nvSpPr>
          <p:spPr>
            <a:xfrm>
              <a:off x="5993302" y="63642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6" y="103853"/>
            <a:ext cx="1130356" cy="994830"/>
            <a:chOff x="5063633" y="164812"/>
            <a:chExt cx="111128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6" y="103853"/>
            <a:ext cx="1130356" cy="994830"/>
            <a:chOff x="5063633" y="164812"/>
            <a:chExt cx="111128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10425</TotalTime>
  <Words>422</Words>
  <Application>Microsoft Office PowerPoint</Application>
  <PresentationFormat>Custom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1157</cp:revision>
  <dcterms:created xsi:type="dcterms:W3CDTF">2008-09-09T22:52:10Z</dcterms:created>
  <dcterms:modified xsi:type="dcterms:W3CDTF">2024-03-31T10:29:21Z</dcterms:modified>
</cp:coreProperties>
</file>