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8" r:id="rId5"/>
    <p:sldId id="269" r:id="rId6"/>
    <p:sldId id="270" r:id="rId7"/>
    <p:sldId id="389" r:id="rId8"/>
    <p:sldId id="353" r:id="rId9"/>
    <p:sldId id="354" r:id="rId10"/>
    <p:sldId id="355" r:id="rId11"/>
    <p:sldId id="390" r:id="rId12"/>
    <p:sldId id="271" r:id="rId13"/>
    <p:sldId id="384" r:id="rId14"/>
    <p:sldId id="385"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624"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11/4/2024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11/4/2024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57.svg"/><Relationship Id="rId10" Type="http://schemas.openxmlformats.org/officeDocument/2006/relationships/image" Target="../media/image62.svg"/><Relationship Id="rId4" Type="http://schemas.openxmlformats.org/officeDocument/2006/relationships/image" Target="../media/image1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C1FE233-7134-EF7D-8BC3-59EC11C9BAAA}"/>
              </a:ext>
            </a:extLst>
          </p:cNvPr>
          <p:cNvSpPr/>
          <p:nvPr/>
        </p:nvSpPr>
        <p:spPr>
          <a:xfrm>
            <a:off x="542924" y="1607427"/>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29" y="242171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050855" y="1607427"/>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5"/>
          <a:stretch>
            <a:fillRect/>
          </a:stretch>
        </p:blipFill>
        <p:spPr>
          <a:xfrm>
            <a:off x="4667522" y="3928325"/>
            <a:ext cx="2456901" cy="1286367"/>
          </a:xfrm>
          <a:prstGeom prst="rect">
            <a:avLst/>
          </a:prstGeom>
        </p:spPr>
      </p:pic>
      <p:sp>
        <p:nvSpPr>
          <p:cNvPr id="2" name="Oval 1"/>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
        <p:nvSpPr>
          <p:cNvPr id="14" name="Oval 13"/>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96444" y="409816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Em </a:t>
            </a:r>
            <a:r>
              <a:rPr lang="en-US" sz="3200" b="1" dirty="0" err="1"/>
              <a:t>hãy</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các</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vừa</a:t>
            </a:r>
            <a:r>
              <a:rPr lang="en-US" sz="3200" b="1" dirty="0"/>
              <a:t> </a:t>
            </a:r>
            <a:r>
              <a:rPr lang="en-US" sz="3200" b="1" dirty="0" err="1"/>
              <a:t>đọc</a:t>
            </a:r>
            <a:r>
              <a:rPr lang="en-US" sz="3200" b="1" dirty="0"/>
              <a:t> </a:t>
            </a:r>
            <a:r>
              <a:rPr lang="en-US" sz="3200" b="1" dirty="0" err="1"/>
              <a:t>nhắc</a:t>
            </a:r>
            <a:r>
              <a:rPr lang="en-US" sz="3200" b="1" dirty="0"/>
              <a:t> </a:t>
            </a:r>
            <a:r>
              <a:rPr lang="en-US" sz="3200" b="1" dirty="0" err="1"/>
              <a:t>đến</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lịch</a:t>
            </a:r>
            <a:r>
              <a:rPr lang="en-US" sz="3200" b="1" dirty="0"/>
              <a:t> </a:t>
            </a:r>
            <a:r>
              <a:rPr lang="en-US" sz="3200" b="1" dirty="0" err="1"/>
              <a:t>sử</a:t>
            </a:r>
            <a:r>
              <a:rPr lang="en-US" sz="3200" b="1" dirty="0"/>
              <a:t> </a:t>
            </a:r>
            <a:r>
              <a:rPr lang="en-US" sz="3200" b="1" dirty="0" err="1"/>
              <a:t>nào</a:t>
            </a:r>
            <a:r>
              <a:rPr lang="en-US" sz="3200" b="1" dirty="0"/>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
        <p:nvSpPr>
          <p:cNvPr id="11" name="Oval 10"/>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rPr>
              <a:t>Em </a:t>
            </a:r>
            <a:r>
              <a:rPr lang="en-US" sz="3200" b="1" dirty="0" err="1">
                <a:solidFill>
                  <a:prstClr val="black"/>
                </a:solidFill>
              </a:rPr>
              <a:t>hãy</a:t>
            </a:r>
            <a:r>
              <a:rPr lang="en-US" sz="3200" b="1" dirty="0">
                <a:solidFill>
                  <a:prstClr val="black"/>
                </a:solidFill>
              </a:rPr>
              <a:t> </a:t>
            </a:r>
            <a:r>
              <a:rPr lang="en-US" sz="3200" b="1" dirty="0" err="1">
                <a:solidFill>
                  <a:prstClr val="black"/>
                </a:solidFill>
              </a:rPr>
              <a:t>nêu</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làm</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lịch</a:t>
            </a:r>
            <a:r>
              <a:rPr lang="en-US" sz="3200" b="1" dirty="0">
                <a:solidFill>
                  <a:prstClr val="black"/>
                </a:solidFill>
              </a:rPr>
              <a:t> </a:t>
            </a:r>
            <a:r>
              <a:rPr lang="en-US" sz="3200" b="1" dirty="0" err="1">
                <a:solidFill>
                  <a:prstClr val="black"/>
                </a:solidFill>
              </a:rPr>
              <a:t>sử</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
        <p:nvSpPr>
          <p:cNvPr id="11" name="Oval 10"/>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
        <p:nvSpPr>
          <p:cNvPr id="14" name="Oval 13"/>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
        <p:nvSpPr>
          <p:cNvPr id="3" name="Oval 2"/>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2"/>
          <a:stretch>
            <a:fillRect/>
          </a:stretch>
        </p:blipFill>
        <p:spPr>
          <a:xfrm>
            <a:off x="3318827" y="334644"/>
            <a:ext cx="6444933" cy="5895365"/>
          </a:xfrm>
          <a:prstGeom prst="rect">
            <a:avLst/>
          </a:prstGeom>
        </p:spPr>
      </p:pic>
      <p:sp>
        <p:nvSpPr>
          <p:cNvPr id="4" name="Oval 3"/>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3"/>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
        <p:nvSpPr>
          <p:cNvPr id="5" name="Oval 4"/>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2"/>
          <a:stretch>
            <a:fillRect/>
          </a:stretch>
        </p:blipFill>
        <p:spPr>
          <a:xfrm>
            <a:off x="3769360" y="285224"/>
            <a:ext cx="5388610" cy="5946348"/>
          </a:xfrm>
          <a:prstGeom prst="rect">
            <a:avLst/>
          </a:prstGeom>
        </p:spPr>
      </p:pic>
      <p:sp>
        <p:nvSpPr>
          <p:cNvPr id="4" name="Oval 3"/>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87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3"/>
          <a:stretch>
            <a:fillRect/>
          </a:stretch>
        </p:blipFill>
        <p:spPr>
          <a:xfrm>
            <a:off x="781685" y="1834515"/>
            <a:ext cx="4857750" cy="3067050"/>
          </a:xfrm>
          <a:prstGeom prst="rect">
            <a:avLst/>
          </a:prstGeom>
        </p:spPr>
      </p:pic>
      <p:sp>
        <p:nvSpPr>
          <p:cNvPr id="5" name="Oval 4"/>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3"/>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4"/>
            <a:stretch>
              <a:fillRect/>
            </a:stretch>
          </p:blipFill>
          <p:spPr>
            <a:xfrm>
              <a:off x="3161982" y="2620645"/>
              <a:ext cx="6010275" cy="3486150"/>
            </a:xfrm>
            <a:prstGeom prst="rect">
              <a:avLst/>
            </a:prstGeom>
          </p:spPr>
        </p:pic>
      </p:grpSp>
      <p:sp>
        <p:nvSpPr>
          <p:cNvPr id="6" name="Oval 5"/>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3"/>
          <a:stretch>
            <a:fillRect/>
          </a:stretch>
        </p:blipFill>
        <p:spPr>
          <a:xfrm>
            <a:off x="1803400" y="1109662"/>
            <a:ext cx="3195320" cy="4965410"/>
          </a:xfrm>
          <a:prstGeom prst="rect">
            <a:avLst/>
          </a:prstGeom>
        </p:spPr>
      </p:pic>
      <p:sp>
        <p:nvSpPr>
          <p:cNvPr id="5" name="Oval 4"/>
          <p:cNvSpPr/>
          <p:nvPr/>
        </p:nvSpPr>
        <p:spPr>
          <a:xfrm>
            <a:off x="-1866901" y="0"/>
            <a:ext cx="1847850" cy="18478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7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507</Words>
  <Application>Microsoft Office PowerPoint</Application>
  <PresentationFormat>Widescreen</PresentationFormat>
  <Paragraphs>17</Paragraphs>
  <Slides>13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微软雅黑</vt:lpstr>
      <vt:lpstr>宋体</vt:lpstr>
      <vt:lpstr>Arial</vt:lpstr>
      <vt:lpstr>Calibri</vt:lpstr>
      <vt:lpstr>Calibri Light</vt:lpstr>
      <vt:lpstr>Cambria</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43</cp:revision>
  <dcterms:created xsi:type="dcterms:W3CDTF">2024-09-13T02:51:48Z</dcterms:created>
  <dcterms:modified xsi:type="dcterms:W3CDTF">2024-11-04T02:14:13Z</dcterms:modified>
</cp:coreProperties>
</file>