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26"/>
  </p:notesMasterIdLst>
  <p:sldIdLst>
    <p:sldId id="401" r:id="rId4"/>
    <p:sldId id="350" r:id="rId5"/>
    <p:sldId id="259" r:id="rId6"/>
    <p:sldId id="373" r:id="rId7"/>
    <p:sldId id="338" r:id="rId8"/>
    <p:sldId id="379" r:id="rId9"/>
    <p:sldId id="384" r:id="rId10"/>
    <p:sldId id="302" r:id="rId11"/>
    <p:sldId id="364" r:id="rId12"/>
    <p:sldId id="386" r:id="rId13"/>
    <p:sldId id="366" r:id="rId14"/>
    <p:sldId id="388" r:id="rId15"/>
    <p:sldId id="390" r:id="rId16"/>
    <p:sldId id="358" r:id="rId17"/>
    <p:sldId id="392" r:id="rId18"/>
    <p:sldId id="394" r:id="rId19"/>
    <p:sldId id="396" r:id="rId20"/>
    <p:sldId id="367" r:id="rId21"/>
    <p:sldId id="371" r:id="rId22"/>
    <p:sldId id="360" r:id="rId23"/>
    <p:sldId id="398" r:id="rId24"/>
    <p:sldId id="329" r:id="rId25"/>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99FF33"/>
    <a:srgbClr val="66FFFF"/>
    <a:srgbClr val="0099CC"/>
    <a:srgbClr val="FF3300"/>
    <a:srgbClr val="FFCC66"/>
    <a:srgbClr val="00CC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78"/>
    <p:restoredTop sz="94660"/>
  </p:normalViewPr>
  <p:slideViewPr>
    <p:cSldViewPr showGuides="1">
      <p:cViewPr varScale="1">
        <p:scale>
          <a:sx n="76" d="100"/>
          <a:sy n="76" d="100"/>
        </p:scale>
        <p:origin x="336" y="90"/>
      </p:cViewPr>
      <p:guideLst>
        <p:guide orient="horz" pos="2160"/>
        <p:guide pos="2880"/>
      </p:guideLst>
    </p:cSldViewPr>
  </p:slideViewPr>
  <p:notesTextViewPr>
    <p:cViewPr>
      <p:scale>
        <a:sx n="100" d="100"/>
        <a:sy n="100" d="100"/>
      </p:scale>
      <p:origin x="0" y="0"/>
    </p:cViewPr>
  </p:notesTextViewPr>
  <p:sorterViewPr showFormatting="0">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294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124" name="Rectangle 4"/>
          <p:cNvSpPr>
            <a:spLocks noGrp="1" noRot="1" noChangeAspec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8294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Fifth level</a:t>
            </a:r>
          </a:p>
        </p:txBody>
      </p:sp>
      <p:sp>
        <p:nvSpPr>
          <p:cNvPr id="8295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295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0C45635C-61F5-4A34-AB33-603331C11070}" type="slidenum">
              <a:rPr kumimoji="0" lang="en-US"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4098" name="Group 2"/>
          <p:cNvGrpSpPr/>
          <p:nvPr/>
        </p:nvGrpSpPr>
        <p:grpSpPr>
          <a:xfrm>
            <a:off x="0" y="0"/>
            <a:ext cx="9144000" cy="6858000"/>
            <a:chOff x="0" y="0"/>
            <a:chExt cx="5760" cy="4320"/>
          </a:xfrm>
        </p:grpSpPr>
        <p:sp>
          <p:nvSpPr>
            <p:cNvPr id="4104" name="Rectangle 3"/>
            <p:cNvSpPr/>
            <p:nvPr/>
          </p:nvSpPr>
          <p:spPr>
            <a:xfrm>
              <a:off x="0" y="0"/>
              <a:ext cx="2208" cy="4320"/>
            </a:xfrm>
            <a:prstGeom prst="rect">
              <a:avLst/>
            </a:prstGeom>
            <a:gradFill rotWithShape="0">
              <a:gsLst>
                <a:gs pos="0">
                  <a:schemeClr val="folHlink"/>
                </a:gs>
                <a:gs pos="100000">
                  <a:schemeClr val="bg1"/>
                </a:gs>
              </a:gsLst>
              <a:lin ang="0" scaled="1"/>
              <a:tileRect/>
            </a:gradFill>
            <a:ln w="9525">
              <a:noFill/>
            </a:ln>
          </p:spPr>
          <p:txBody>
            <a:bodyPr wrap="none" anchor="ctr" anchorCtr="0"/>
            <a:lstStyle/>
            <a:p>
              <a:pPr lvl="0" algn="ctr" eaLnBrk="1" hangingPunct="1">
                <a:buNone/>
              </a:pPr>
              <a:endParaRPr sz="2400" dirty="0">
                <a:latin typeface="Times New Roman" panose="02020603050405020304" pitchFamily="18" charset="0"/>
                <a:ea typeface="Arial" panose="020B0604020202020204" pitchFamily="34" charset="0"/>
              </a:endParaRPr>
            </a:p>
          </p:txBody>
        </p:sp>
        <p:sp>
          <p:nvSpPr>
            <p:cNvPr id="4105" name="Rectangle 4"/>
            <p:cNvSpPr/>
            <p:nvPr/>
          </p:nvSpPr>
          <p:spPr>
            <a:xfrm>
              <a:off x="1081" y="1065"/>
              <a:ext cx="4679" cy="1596"/>
            </a:xfrm>
            <a:prstGeom prst="rect">
              <a:avLst/>
            </a:prstGeom>
            <a:solidFill>
              <a:schemeClr val="bg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grpSp>
          <p:nvGrpSpPr>
            <p:cNvPr id="4106" name="Group 5"/>
            <p:cNvGrpSpPr/>
            <p:nvPr/>
          </p:nvGrpSpPr>
          <p:grpSpPr>
            <a:xfrm>
              <a:off x="0" y="672"/>
              <a:ext cx="1806" cy="1989"/>
              <a:chOff x="0" y="672"/>
              <a:chExt cx="1806" cy="1989"/>
            </a:xfrm>
          </p:grpSpPr>
          <p:sp>
            <p:nvSpPr>
              <p:cNvPr id="4107" name="Rectangle 6"/>
              <p:cNvSpPr/>
              <p:nvPr userDrawn="1"/>
            </p:nvSpPr>
            <p:spPr>
              <a:xfrm>
                <a:off x="361" y="2257"/>
                <a:ext cx="363" cy="404"/>
              </a:xfrm>
              <a:prstGeom prst="rect">
                <a:avLst/>
              </a:prstGeom>
              <a:solidFill>
                <a:schemeClr val="accent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08" name="Rectangle 7"/>
              <p:cNvSpPr/>
              <p:nvPr userDrawn="1"/>
            </p:nvSpPr>
            <p:spPr>
              <a:xfrm>
                <a:off x="1081" y="1065"/>
                <a:ext cx="362" cy="405"/>
              </a:xfrm>
              <a:prstGeom prst="rect">
                <a:avLst/>
              </a:prstGeom>
              <a:solidFill>
                <a:schemeClr val="folHlink"/>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09" name="Rectangle 8"/>
              <p:cNvSpPr/>
              <p:nvPr userDrawn="1"/>
            </p:nvSpPr>
            <p:spPr>
              <a:xfrm>
                <a:off x="1437" y="672"/>
                <a:ext cx="369" cy="400"/>
              </a:xfrm>
              <a:prstGeom prst="rect">
                <a:avLst/>
              </a:prstGeom>
              <a:solidFill>
                <a:schemeClr val="folHlink"/>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0" name="Rectangle 9"/>
              <p:cNvSpPr/>
              <p:nvPr userDrawn="1"/>
            </p:nvSpPr>
            <p:spPr>
              <a:xfrm>
                <a:off x="719" y="2257"/>
                <a:ext cx="368" cy="404"/>
              </a:xfrm>
              <a:prstGeom prst="rect">
                <a:avLst/>
              </a:prstGeom>
              <a:solidFill>
                <a:schemeClr val="bg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1" name="Rectangle 10"/>
              <p:cNvSpPr/>
              <p:nvPr userDrawn="1"/>
            </p:nvSpPr>
            <p:spPr>
              <a:xfrm>
                <a:off x="1437" y="1065"/>
                <a:ext cx="369" cy="405"/>
              </a:xfrm>
              <a:prstGeom prst="rect">
                <a:avLst/>
              </a:prstGeom>
              <a:solidFill>
                <a:schemeClr val="accent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2" name="Rectangle 11"/>
              <p:cNvSpPr/>
              <p:nvPr userDrawn="1"/>
            </p:nvSpPr>
            <p:spPr>
              <a:xfrm>
                <a:off x="719" y="1464"/>
                <a:ext cx="368" cy="399"/>
              </a:xfrm>
              <a:prstGeom prst="rect">
                <a:avLst/>
              </a:prstGeom>
              <a:solidFill>
                <a:schemeClr val="folHlink"/>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3" name="Rectangle 12"/>
              <p:cNvSpPr/>
              <p:nvPr userDrawn="1"/>
            </p:nvSpPr>
            <p:spPr>
              <a:xfrm>
                <a:off x="0" y="1464"/>
                <a:ext cx="367" cy="399"/>
              </a:xfrm>
              <a:prstGeom prst="rect">
                <a:avLst/>
              </a:prstGeom>
              <a:solidFill>
                <a:schemeClr val="bg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4" name="Rectangle 13"/>
              <p:cNvSpPr/>
              <p:nvPr userDrawn="1"/>
            </p:nvSpPr>
            <p:spPr>
              <a:xfrm>
                <a:off x="1081" y="1464"/>
                <a:ext cx="362" cy="399"/>
              </a:xfrm>
              <a:prstGeom prst="rect">
                <a:avLst/>
              </a:prstGeom>
              <a:solidFill>
                <a:schemeClr val="accent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5" name="Rectangle 14"/>
              <p:cNvSpPr/>
              <p:nvPr userDrawn="1"/>
            </p:nvSpPr>
            <p:spPr>
              <a:xfrm>
                <a:off x="361" y="1857"/>
                <a:ext cx="363" cy="406"/>
              </a:xfrm>
              <a:prstGeom prst="rect">
                <a:avLst/>
              </a:prstGeom>
              <a:solidFill>
                <a:schemeClr val="folHlink"/>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4116" name="Rectangle 15"/>
              <p:cNvSpPr/>
              <p:nvPr userDrawn="1"/>
            </p:nvSpPr>
            <p:spPr>
              <a:xfrm>
                <a:off x="719" y="1857"/>
                <a:ext cx="368" cy="406"/>
              </a:xfrm>
              <a:prstGeom prst="rect">
                <a:avLst/>
              </a:prstGeom>
              <a:solidFill>
                <a:schemeClr val="accent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grpSp>
      </p:grpSp>
      <p:sp>
        <p:nvSpPr>
          <p:cNvPr id="1751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75124"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r>
              <a:rPr lang="en-US"/>
              <a:t>Click to edit Master subtitle style</a:t>
            </a:r>
          </a:p>
        </p:txBody>
      </p:sp>
      <p:sp>
        <p:nvSpPr>
          <p:cNvPr id="31" name="Rectangle 16"/>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E83CA888-C3E9-4CF3-9D77-0332E3834610}"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2" name="Rectangle 17"/>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 name="Rectangle 18"/>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A82F295-3AEB-4185-9E1B-D299E0B62509}"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6" name="Date Placeholder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6" name="Date Placeholder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7" name="Date Placeholder 6"/>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Slide Number Placeholder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9" name="Date Placeholder 8"/>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5" name="Date Placeholder 4"/>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Slide Number Placeholder 2"/>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4" name="Date Placeholder 3"/>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7" name="Date Placeholder 6"/>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7" name="Date Placeholder 6"/>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6" name="Date Placeholder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6" name="Date Placeholder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en-US" dirty="0"/>
              <a:t>Click to edit Master title style</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4D93DD8F-0576-4C43-9027-6F7E59CE9A16}"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AE94D674-7E37-4528-ADCC-14851A63A95B}"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en-US" dirty="0"/>
              <a:t>Click to edit Master title style</a:t>
            </a:r>
          </a:p>
        </p:txBody>
      </p:sp>
      <p:sp>
        <p:nvSpPr>
          <p:cNvPr id="2051" name="Rectangle 3"/>
          <p:cNvSpPr>
            <a:spLocks noGrp="1"/>
          </p:cNvSpPr>
          <p:nvPr>
            <p:ph type="body" idx="1"/>
          </p:nvPr>
        </p:nvSpPr>
        <p:spPr>
          <a:xfrm>
            <a:off x="457200" y="1600200"/>
            <a:ext cx="8229600" cy="4525963"/>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71012"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06DD5C57-A785-48B3-AC73-C01AF3DD0318}" type="datetime1">
              <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71013"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71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C20F7DAE-D711-4A2B-BBFF-1577538B1CDF}" type="slidenum">
              <a:rPr kumimoji="0" lang="en-US"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a:t>
            </a:fld>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74083" name="Rectangle 3"/>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Black" panose="020B0A040201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E5827D3-FC58-4730-AF6C-7FE241ECB1B3}" type="slidenum">
              <a:rPr kumimoji="0" lang="en-US" altLang="en-US" sz="1200" b="0" i="0" u="none" strike="noStrike" kern="1200" cap="none" spc="0" normalizeH="0" baseline="0" noProof="0" smtClean="0">
                <a:ln>
                  <a:noFill/>
                </a:ln>
                <a:solidFill>
                  <a:schemeClr val="tx1"/>
                </a:solidFill>
                <a:effectLst/>
                <a:uLnTx/>
                <a:uFillTx/>
                <a:latin typeface="Arial Black" panose="020B0A040201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grpSp>
        <p:nvGrpSpPr>
          <p:cNvPr id="3076" name="Group 4"/>
          <p:cNvGrpSpPr/>
          <p:nvPr/>
        </p:nvGrpSpPr>
        <p:grpSpPr>
          <a:xfrm>
            <a:off x="0" y="0"/>
            <a:ext cx="9144000" cy="546100"/>
            <a:chOff x="0" y="0"/>
            <a:chExt cx="5760" cy="344"/>
          </a:xfrm>
        </p:grpSpPr>
        <p:sp>
          <p:nvSpPr>
            <p:cNvPr id="3080" name="Rectangle 5"/>
            <p:cNvSpPr/>
            <p:nvPr/>
          </p:nvSpPr>
          <p:spPr>
            <a:xfrm>
              <a:off x="0" y="0"/>
              <a:ext cx="180" cy="336"/>
            </a:xfrm>
            <a:prstGeom prst="rect">
              <a:avLst/>
            </a:prstGeom>
            <a:gradFill rotWithShape="0">
              <a:gsLst>
                <a:gs pos="0">
                  <a:schemeClr val="folHlink"/>
                </a:gs>
                <a:gs pos="100000">
                  <a:schemeClr val="bg1"/>
                </a:gs>
              </a:gsLst>
              <a:lin ang="0" scaled="1"/>
              <a:tileRect/>
            </a:gradFill>
            <a:ln w="9525">
              <a:noFill/>
            </a:ln>
          </p:spPr>
          <p:txBody>
            <a:bodyPr wrap="none" anchor="ctr" anchorCtr="0"/>
            <a:lstStyle/>
            <a:p>
              <a:pPr lvl="0" algn="ctr" eaLnBrk="1" hangingPunct="1">
                <a:buNone/>
              </a:pPr>
              <a:endParaRPr sz="2400" dirty="0">
                <a:latin typeface="Times New Roman" panose="02020603050405020304" pitchFamily="18" charset="0"/>
                <a:ea typeface="Arial" panose="020B0604020202020204" pitchFamily="34" charset="0"/>
              </a:endParaRPr>
            </a:p>
          </p:txBody>
        </p:sp>
        <p:sp>
          <p:nvSpPr>
            <p:cNvPr id="3081" name="Rectangle 6"/>
            <p:cNvSpPr/>
            <p:nvPr/>
          </p:nvSpPr>
          <p:spPr>
            <a:xfrm>
              <a:off x="260" y="85"/>
              <a:ext cx="5500" cy="173"/>
            </a:xfrm>
            <a:prstGeom prst="rect">
              <a:avLst/>
            </a:prstGeom>
            <a:gradFill rotWithShape="0">
              <a:gsLst>
                <a:gs pos="0">
                  <a:schemeClr val="bg2"/>
                </a:gs>
                <a:gs pos="100000">
                  <a:schemeClr val="bg1"/>
                </a:gs>
              </a:gsLst>
              <a:lin ang="0" scaled="1"/>
              <a:tileRect/>
            </a:gra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3082" name="Rectangle 7"/>
            <p:cNvSpPr/>
            <p:nvPr/>
          </p:nvSpPr>
          <p:spPr>
            <a:xfrm>
              <a:off x="258" y="85"/>
              <a:ext cx="87" cy="89"/>
            </a:xfrm>
            <a:prstGeom prst="rect">
              <a:avLst/>
            </a:prstGeom>
            <a:solidFill>
              <a:schemeClr val="folHlink"/>
            </a:solidFill>
            <a:ln w="9525">
              <a:noFill/>
            </a:ln>
          </p:spPr>
          <p:txBody>
            <a:bodyPr/>
            <a:lstStyle/>
            <a:p>
              <a:pPr lvl="0" eaLnBrk="1" hangingPunct="1">
                <a:buNone/>
              </a:pPr>
              <a:endParaRPr dirty="0">
                <a:solidFill>
                  <a:schemeClr val="hlink"/>
                </a:solidFill>
                <a:latin typeface="Arial" panose="020B0604020202020204" pitchFamily="34" charset="0"/>
                <a:ea typeface="Arial" panose="020B0604020202020204" pitchFamily="34" charset="0"/>
              </a:endParaRPr>
            </a:p>
          </p:txBody>
        </p:sp>
        <p:sp>
          <p:nvSpPr>
            <p:cNvPr id="3083" name="Rectangle 8"/>
            <p:cNvSpPr/>
            <p:nvPr/>
          </p:nvSpPr>
          <p:spPr>
            <a:xfrm>
              <a:off x="345" y="0"/>
              <a:ext cx="88" cy="87"/>
            </a:xfrm>
            <a:prstGeom prst="rect">
              <a:avLst/>
            </a:prstGeom>
            <a:solidFill>
              <a:schemeClr val="folHlink"/>
            </a:solidFill>
            <a:ln w="9525">
              <a:noFill/>
            </a:ln>
          </p:spPr>
          <p:txBody>
            <a:bodyPr/>
            <a:lstStyle/>
            <a:p>
              <a:pPr lvl="0" eaLnBrk="1" hangingPunct="1">
                <a:buNone/>
              </a:pPr>
              <a:endParaRPr dirty="0">
                <a:solidFill>
                  <a:schemeClr val="hlink"/>
                </a:solidFill>
                <a:latin typeface="Arial" panose="020B0604020202020204" pitchFamily="34" charset="0"/>
                <a:ea typeface="Arial" panose="020B0604020202020204" pitchFamily="34" charset="0"/>
              </a:endParaRPr>
            </a:p>
          </p:txBody>
        </p:sp>
        <p:sp>
          <p:nvSpPr>
            <p:cNvPr id="3084" name="Rectangle 9"/>
            <p:cNvSpPr/>
            <p:nvPr/>
          </p:nvSpPr>
          <p:spPr>
            <a:xfrm>
              <a:off x="345" y="85"/>
              <a:ext cx="88" cy="89"/>
            </a:xfrm>
            <a:prstGeom prst="rect">
              <a:avLst/>
            </a:prstGeom>
            <a:solidFill>
              <a:schemeClr val="accent2"/>
            </a:solidFill>
            <a:ln w="9525">
              <a:noFill/>
            </a:ln>
          </p:spPr>
          <p:txBody>
            <a:bodyPr/>
            <a:lstStyle/>
            <a:p>
              <a:pPr lvl="0" eaLnBrk="1" hangingPunct="1">
                <a:buNone/>
              </a:pPr>
              <a:endParaRPr dirty="0">
                <a:solidFill>
                  <a:schemeClr val="accent2"/>
                </a:solidFill>
                <a:latin typeface="Arial" panose="020B0604020202020204" pitchFamily="34" charset="0"/>
                <a:ea typeface="Arial" panose="020B0604020202020204" pitchFamily="34" charset="0"/>
              </a:endParaRPr>
            </a:p>
          </p:txBody>
        </p:sp>
        <p:sp>
          <p:nvSpPr>
            <p:cNvPr id="3085" name="Rectangle 10"/>
            <p:cNvSpPr/>
            <p:nvPr/>
          </p:nvSpPr>
          <p:spPr>
            <a:xfrm>
              <a:off x="173" y="173"/>
              <a:ext cx="86" cy="87"/>
            </a:xfrm>
            <a:prstGeom prst="rect">
              <a:avLst/>
            </a:prstGeom>
            <a:solidFill>
              <a:schemeClr val="folHlink"/>
            </a:solidFill>
            <a:ln w="9525">
              <a:noFill/>
            </a:ln>
          </p:spPr>
          <p:txBody>
            <a:bodyPr/>
            <a:lstStyle/>
            <a:p>
              <a:pPr lvl="0" eaLnBrk="1" hangingPunct="1">
                <a:buNone/>
              </a:pPr>
              <a:endParaRPr dirty="0">
                <a:solidFill>
                  <a:schemeClr val="hlink"/>
                </a:solidFill>
                <a:latin typeface="Arial" panose="020B0604020202020204" pitchFamily="34" charset="0"/>
                <a:ea typeface="Arial" panose="020B0604020202020204" pitchFamily="34" charset="0"/>
              </a:endParaRPr>
            </a:p>
          </p:txBody>
        </p:sp>
        <p:sp>
          <p:nvSpPr>
            <p:cNvPr id="3086" name="Rectangle 11"/>
            <p:cNvSpPr/>
            <p:nvPr/>
          </p:nvSpPr>
          <p:spPr>
            <a:xfrm>
              <a:off x="83" y="86"/>
              <a:ext cx="89" cy="87"/>
            </a:xfrm>
            <a:prstGeom prst="rect">
              <a:avLst/>
            </a:prstGeom>
            <a:solidFill>
              <a:schemeClr val="bg2"/>
            </a:solidFill>
            <a:ln w="9525">
              <a:noFill/>
            </a:ln>
          </p:spPr>
          <p:txBody>
            <a:bodyPr/>
            <a:lstStyle/>
            <a:p>
              <a:pPr lvl="0" eaLnBrk="1" hangingPunct="1">
                <a:buNone/>
              </a:pPr>
              <a:endParaRPr sz="2400" dirty="0">
                <a:latin typeface="Times New Roman" panose="02020603050405020304" pitchFamily="18" charset="0"/>
                <a:ea typeface="Arial" panose="020B0604020202020204" pitchFamily="34" charset="0"/>
              </a:endParaRPr>
            </a:p>
          </p:txBody>
        </p:sp>
        <p:sp>
          <p:nvSpPr>
            <p:cNvPr id="3087" name="Rectangle 12"/>
            <p:cNvSpPr/>
            <p:nvPr/>
          </p:nvSpPr>
          <p:spPr>
            <a:xfrm>
              <a:off x="258" y="171"/>
              <a:ext cx="87" cy="87"/>
            </a:xfrm>
            <a:prstGeom prst="rect">
              <a:avLst/>
            </a:prstGeom>
            <a:solidFill>
              <a:schemeClr val="accent2"/>
            </a:solidFill>
            <a:ln w="9525">
              <a:noFill/>
            </a:ln>
          </p:spPr>
          <p:txBody>
            <a:bodyPr/>
            <a:lstStyle/>
            <a:p>
              <a:pPr lvl="0" eaLnBrk="1" hangingPunct="1">
                <a:buNone/>
              </a:pPr>
              <a:endParaRPr dirty="0">
                <a:solidFill>
                  <a:schemeClr val="accent2"/>
                </a:solidFill>
                <a:latin typeface="Arial" panose="020B0604020202020204" pitchFamily="34" charset="0"/>
                <a:ea typeface="Arial" panose="020B0604020202020204" pitchFamily="34" charset="0"/>
              </a:endParaRPr>
            </a:p>
          </p:txBody>
        </p:sp>
        <p:sp>
          <p:nvSpPr>
            <p:cNvPr id="3088" name="Rectangle 13"/>
            <p:cNvSpPr/>
            <p:nvPr/>
          </p:nvSpPr>
          <p:spPr>
            <a:xfrm>
              <a:off x="173" y="258"/>
              <a:ext cx="86" cy="86"/>
            </a:xfrm>
            <a:prstGeom prst="rect">
              <a:avLst/>
            </a:prstGeom>
            <a:solidFill>
              <a:schemeClr val="accent2"/>
            </a:solidFill>
            <a:ln w="9525">
              <a:noFill/>
            </a:ln>
          </p:spPr>
          <p:txBody>
            <a:bodyPr/>
            <a:lstStyle/>
            <a:p>
              <a:pPr lvl="0" eaLnBrk="1" hangingPunct="1">
                <a:buNone/>
              </a:pPr>
              <a:endParaRPr dirty="0">
                <a:solidFill>
                  <a:schemeClr val="accent2"/>
                </a:solidFill>
                <a:latin typeface="Arial" panose="020B0604020202020204" pitchFamily="34" charset="0"/>
                <a:ea typeface="Arial" panose="020B0604020202020204" pitchFamily="34" charset="0"/>
              </a:endParaRPr>
            </a:p>
          </p:txBody>
        </p:sp>
      </p:grpSp>
      <p:sp>
        <p:nvSpPr>
          <p:cNvPr id="3077" name="Rectangle 14"/>
          <p:cNvSpPr>
            <a:spLocks noGrp="1"/>
          </p:cNvSpPr>
          <p:nvPr>
            <p:ph type="title"/>
          </p:nvPr>
        </p:nvSpPr>
        <p:spPr>
          <a:xfrm>
            <a:off x="457200" y="457200"/>
            <a:ext cx="8229600" cy="1371600"/>
          </a:xfrm>
          <a:prstGeom prst="rect">
            <a:avLst/>
          </a:prstGeom>
          <a:noFill/>
          <a:ln w="9525">
            <a:noFill/>
          </a:ln>
        </p:spPr>
        <p:txBody>
          <a:bodyPr anchor="ctr" anchorCtr="0"/>
          <a:lstStyle/>
          <a:p>
            <a:pPr lvl="0"/>
            <a:r>
              <a:rPr lang="en-US" altLang="en-US" dirty="0"/>
              <a:t>Click to edit Master title style</a:t>
            </a:r>
          </a:p>
        </p:txBody>
      </p:sp>
      <p:sp>
        <p:nvSpPr>
          <p:cNvPr id="3078" name="Rectangle 15"/>
          <p:cNvSpPr>
            <a:spLocks noGrp="1"/>
          </p:cNvSpPr>
          <p:nvPr>
            <p:ph type="body" idx="1"/>
          </p:nvPr>
        </p:nvSpPr>
        <p:spPr>
          <a:xfrm>
            <a:off x="457200" y="1981200"/>
            <a:ext cx="8229600" cy="3886200"/>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74096" name="Rectangle 16"/>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C5F2156F-6BED-4AAF-B9AC-397B1E802B94}" type="datetime1">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4/16/2024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slideLayout" Target="../slideLayouts/slideLayout7.xml"/><Relationship Id="rId7" Type="http://schemas.openxmlformats.org/officeDocument/2006/relationships/image" Target="../media/image11.GIF"/><Relationship Id="rId2" Type="http://schemas.openxmlformats.org/officeDocument/2006/relationships/audio" Target="file:///E:\Nhac\Nh&#7841;c%20ho&#224;%20t&#7845;u\38-%20Rena's%20jigs.mp3" TargetMode="External"/><Relationship Id="rId1" Type="http://schemas.microsoft.com/office/2007/relationships/media" Target="file:///E:\Nhac\Nh&#7841;c%20ho&#224;%20t&#7845;u\38-%20Rena's%20jigs.mp3" TargetMode="External"/><Relationship Id="rId6" Type="http://schemas.openxmlformats.org/officeDocument/2006/relationships/image" Target="../media/image10.GIF"/><Relationship Id="rId5" Type="http://schemas.openxmlformats.org/officeDocument/2006/relationships/image" Target="../media/image9.png"/><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6"/>
          <p:cNvSpPr>
            <a:spLocks noTextEdit="1"/>
          </p:cNvSpPr>
          <p:nvPr/>
        </p:nvSpPr>
        <p:spPr>
          <a:xfrm>
            <a:off x="1258888" y="2565400"/>
            <a:ext cx="6408737" cy="1800225"/>
          </a:xfrm>
          <a:prstGeom prst="rect">
            <a:avLst/>
          </a:prstGeom>
        </p:spPr>
        <p:txBody>
          <a:bodyPr wrap="none" fromWordArt="1">
            <a:prstTxWarp prst="textArchUp">
              <a:avLst>
                <a:gd name="adj" fmla="val 10800013"/>
              </a:avLst>
            </a:prstTxWarp>
            <a:normAutofit/>
          </a:bodyPr>
          <a:lstStyle/>
          <a:p>
            <a:pPr algn="ctr"/>
            <a:r>
              <a:rPr lang="en-US" sz="3600" b="1" i="1">
                <a:ln w="28575" cap="rnd" cmpd="sng">
                  <a:solidFill>
                    <a:srgbClr val="FF0000"/>
                  </a:solidFill>
                  <a:prstDash val="sysDot"/>
                  <a:headEnd type="none" w="med" len="med"/>
                  <a:tailEnd type="none" w="med" len="med"/>
                </a:ln>
                <a:solidFill>
                  <a:srgbClr val="0000CC"/>
                </a:solidFill>
                <a:effectLst>
                  <a:outerShdw dist="35921" dir="2699999" algn="ctr" rotWithShape="0">
                    <a:srgbClr val="808080">
                      <a:alpha val="79999"/>
                    </a:srgbClr>
                  </a:outerShdw>
                </a:effectLst>
                <a:latin typeface="Times New Roman" panose="02020603050405020304" pitchFamily="18" charset="0"/>
                <a:ea typeface="Times New Roman" panose="02020603050405020304" pitchFamily="18" charset="0"/>
              </a:rPr>
              <a:t>Chào mừng thầy cô đến dự giờ thăm lớp</a:t>
            </a:r>
          </a:p>
          <a:p>
            <a:pPr algn="ctr"/>
            <a:r>
              <a:rPr lang="en-US" sz="3600" b="1" i="1">
                <a:ln w="28575" cap="rnd" cmpd="sng">
                  <a:solidFill>
                    <a:srgbClr val="FF0000"/>
                  </a:solidFill>
                  <a:prstDash val="sysDot"/>
                  <a:headEnd type="none" w="med" len="med"/>
                  <a:tailEnd type="none" w="med" len="med"/>
                </a:ln>
                <a:solidFill>
                  <a:srgbClr val="0000CC"/>
                </a:solidFill>
                <a:effectLst>
                  <a:outerShdw dist="35921" dir="2699999" algn="ctr" rotWithShape="0">
                    <a:srgbClr val="808080">
                      <a:alpha val="79999"/>
                    </a:srgbClr>
                  </a:outerShdw>
                </a:effectLst>
                <a:latin typeface="Times New Roman" panose="02020603050405020304" pitchFamily="18" charset="0"/>
                <a:ea typeface="Times New Roman" panose="02020603050405020304" pitchFamily="18" charset="0"/>
              </a:rPr>
              <a:t>Môn Tập đọc</a:t>
            </a:r>
          </a:p>
        </p:txBody>
      </p:sp>
      <p:sp>
        <p:nvSpPr>
          <p:cNvPr id="6147" name="Text Box 7"/>
          <p:cNvSpPr txBox="1"/>
          <p:nvPr/>
        </p:nvSpPr>
        <p:spPr>
          <a:xfrm>
            <a:off x="3214688" y="4857750"/>
            <a:ext cx="3527425" cy="1016000"/>
          </a:xfrm>
          <a:prstGeom prst="rect">
            <a:avLst/>
          </a:prstGeom>
          <a:solidFill>
            <a:srgbClr val="0000CC"/>
          </a:solid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GB" altLang="en-US" sz="2400" b="1" dirty="0">
                <a:solidFill>
                  <a:schemeClr val="bg1"/>
                </a:solidFill>
              </a:rPr>
              <a:t>GV: Hồ Thị Tuyết Vân</a:t>
            </a:r>
          </a:p>
          <a:p>
            <a:pPr marL="0" lvl="0" indent="0" eaLnBrk="1" hangingPunct="1">
              <a:spcBef>
                <a:spcPct val="50000"/>
              </a:spcBef>
              <a:buNone/>
            </a:pPr>
            <a:r>
              <a:rPr lang="en-GB" altLang="en-US" sz="2400" b="1" dirty="0">
                <a:solidFill>
                  <a:schemeClr val="bg1"/>
                </a:solidFill>
              </a:rPr>
              <a:t>Lớp 5B</a:t>
            </a:r>
          </a:p>
        </p:txBody>
      </p:sp>
      <p:pic>
        <p:nvPicPr>
          <p:cNvPr id="6148" name="Picture 17" descr="95"/>
          <p:cNvPicPr>
            <a:picLocks noChangeAspect="1"/>
          </p:cNvPicPr>
          <p:nvPr/>
        </p:nvPicPr>
        <p:blipFill>
          <a:blip r:embed="rId2"/>
          <a:stretch>
            <a:fillRect/>
          </a:stretch>
        </p:blipFill>
        <p:spPr>
          <a:xfrm>
            <a:off x="-214312" y="-466725"/>
            <a:ext cx="10134600" cy="7324725"/>
          </a:xfrm>
          <a:prstGeom prst="rect">
            <a:avLst/>
          </a:prstGeom>
          <a:solidFill>
            <a:srgbClr val="00B0F0"/>
          </a:solidFill>
          <a:ln w="9525">
            <a:noFill/>
          </a:ln>
        </p:spPr>
      </p:pic>
      <p:sp>
        <p:nvSpPr>
          <p:cNvPr id="9" name="Rectangle 8"/>
          <p:cNvSpPr/>
          <p:nvPr/>
        </p:nvSpPr>
        <p:spPr>
          <a:xfrm>
            <a:off x="2611409" y="2565400"/>
            <a:ext cx="4143404" cy="829945"/>
          </a:xfrm>
          <a:prstGeom prst="rect">
            <a:avLst/>
          </a:prstGeom>
          <a:solidFill>
            <a:srgbClr val="0000CC"/>
          </a:solidFill>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4800" b="1" i="0" u="none" strike="noStrike" kern="1200" cap="none" spc="0" normalizeH="0" baseline="0" noProof="0" dirty="0">
                <a:ln w="900" cmpd="sng">
                  <a:solidFill>
                    <a:schemeClr val="accent1">
                      <a:satMod val="190000"/>
                      <a:alpha val="55000"/>
                    </a:schemeClr>
                  </a:solidFill>
                  <a:prstDash val="solid"/>
                </a:ln>
                <a:solidFill>
                  <a:schemeClr val="bg1">
                    <a:lumMod val="95000"/>
                  </a:schemeClr>
                </a:solidFill>
                <a:effectLst>
                  <a:innerShdw blurRad="101600" dist="76200" dir="5400000">
                    <a:schemeClr val="accent1">
                      <a:satMod val="190000"/>
                      <a:tint val="100000"/>
                      <a:alpha val="74000"/>
                    </a:schemeClr>
                  </a:innerShdw>
                </a:effectLst>
                <a:uLnTx/>
                <a:uFillTx/>
                <a:latin typeface="+mn-lt"/>
                <a:ea typeface="+mn-ea"/>
                <a:cs typeface="+mn-cs"/>
              </a:rPr>
              <a:t>CHÍNH TẢ</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6"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15363" name="Picture 17" descr="WhitecornerFlower"/>
          <p:cNvPicPr>
            <a:picLocks noChangeAspect="1"/>
          </p:cNvPicPr>
          <p:nvPr/>
        </p:nvPicPr>
        <p:blipFill>
          <a:blip r:embed="rId3"/>
          <a:stretch>
            <a:fillRect/>
          </a:stretch>
        </p:blipFill>
        <p:spPr>
          <a:xfrm>
            <a:off x="6400800" y="4191000"/>
            <a:ext cx="2286000" cy="2286000"/>
          </a:xfrm>
          <a:prstGeom prst="rect">
            <a:avLst/>
          </a:prstGeom>
          <a:noFill/>
          <a:ln w="9525">
            <a:noFill/>
          </a:ln>
        </p:spPr>
      </p:pic>
      <p:sp>
        <p:nvSpPr>
          <p:cNvPr id="15368" name="Rectangle 9"/>
          <p:cNvSpPr/>
          <p:nvPr/>
        </p:nvSpPr>
        <p:spPr>
          <a:xfrm>
            <a:off x="762000" y="3276600"/>
            <a:ext cx="7010400" cy="48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just" eaLnBrk="1" hangingPunct="1">
              <a:lnSpc>
                <a:spcPct val="80000"/>
              </a:lnSpc>
              <a:spcBef>
                <a:spcPct val="0"/>
              </a:spcBef>
              <a:buNone/>
            </a:pPr>
            <a:r>
              <a:rPr lang="en-US" altLang="en-US" b="1" dirty="0">
                <a:solidFill>
                  <a:schemeClr val="bg1"/>
                </a:solidFill>
              </a:rPr>
              <a:t>   </a:t>
            </a:r>
          </a:p>
        </p:txBody>
      </p:sp>
      <p:sp>
        <p:nvSpPr>
          <p:cNvPr id="15369" name="AutoShape 6"/>
          <p:cNvSpPr/>
          <p:nvPr/>
        </p:nvSpPr>
        <p:spPr>
          <a:xfrm rot="-126568">
            <a:off x="1125538" y="2801938"/>
            <a:ext cx="3211512" cy="3248025"/>
          </a:xfrm>
          <a:prstGeom prst="verticalScroll">
            <a:avLst>
              <a:gd name="adj" fmla="val 12500"/>
            </a:avLst>
          </a:prstGeom>
          <a:gradFill rotWithShape="1">
            <a:gsLst>
              <a:gs pos="0">
                <a:srgbClr val="FFFF00"/>
              </a:gs>
              <a:gs pos="100000">
                <a:srgbClr val="FFFFFF"/>
              </a:gs>
            </a:gsLst>
            <a:lin ang="5400000" scaled="1"/>
            <a:tileRect/>
          </a:gradFill>
          <a:ln w="57150" cap="flat" cmpd="sng">
            <a:solidFill>
              <a:srgbClr val="333300"/>
            </a:solidFill>
            <a:prstDash val="solid"/>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vi-VN" altLang="en-US" dirty="0">
              <a:solidFill>
                <a:srgbClr val="FF3300"/>
              </a:solidFill>
              <a:latin typeface="VNI-Ariston" pitchFamily="2" charset="0"/>
            </a:endParaRPr>
          </a:p>
        </p:txBody>
      </p:sp>
      <p:sp>
        <p:nvSpPr>
          <p:cNvPr id="15370" name="Rectangle 11"/>
          <p:cNvSpPr/>
          <p:nvPr/>
        </p:nvSpPr>
        <p:spPr>
          <a:xfrm>
            <a:off x="1905000" y="3505200"/>
            <a:ext cx="1676400" cy="20320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b="1" dirty="0"/>
              <a:t>Viết </a:t>
            </a:r>
          </a:p>
          <a:p>
            <a:pPr marL="0" lvl="0" indent="0" algn="ctr" eaLnBrk="1" hangingPunct="1">
              <a:spcBef>
                <a:spcPct val="50000"/>
              </a:spcBef>
              <a:buNone/>
            </a:pPr>
            <a:r>
              <a:rPr lang="en-US" altLang="en-US" sz="3600" b="1" dirty="0"/>
              <a:t>chính tả</a:t>
            </a:r>
          </a:p>
        </p:txBody>
      </p:sp>
      <p:sp>
        <p:nvSpPr>
          <p:cNvPr id="10249" name="Rectangle 8"/>
          <p:cNvSpPr/>
          <p:nvPr/>
        </p:nvSpPr>
        <p:spPr>
          <a:xfrm>
            <a:off x="2819083" y="19812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961390" y="12192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p:nvPr/>
        </p:nvSpPr>
        <p:spPr>
          <a:xfrm>
            <a:off x="381000" y="0"/>
            <a:ext cx="8305800" cy="6556375"/>
          </a:xfrm>
          <a:prstGeom prst="rect">
            <a:avLst/>
          </a:prstGeom>
          <a:noFill/>
          <a:ln w="38100" cap="flat" cmpd="sng">
            <a:solidFill>
              <a:schemeClr val="accent2"/>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ctr" eaLnBrk="1" hangingPunct="1">
              <a:spcBef>
                <a:spcPct val="50000"/>
              </a:spcBef>
              <a:buNone/>
            </a:pPr>
            <a:r>
              <a:rPr lang="en-US" altLang="en-US" sz="3600" dirty="0">
                <a:latin typeface="Times New Roman" panose="02020603050405020304" pitchFamily="18" charset="0"/>
              </a:rPr>
              <a:t>     </a:t>
            </a:r>
            <a:r>
              <a:rPr lang="en-US" altLang="en-US" b="1" dirty="0">
                <a:latin typeface="Times New Roman" panose="02020603050405020304" pitchFamily="18" charset="0"/>
              </a:rPr>
              <a:t>Tà áo dài Việt Nam</a:t>
            </a:r>
          </a:p>
          <a:p>
            <a:pPr marL="0" lvl="0" indent="0" algn="just" eaLnBrk="1" hangingPunct="1">
              <a:spcBef>
                <a:spcPct val="50000"/>
              </a:spcBef>
              <a:buNone/>
            </a:pPr>
            <a:r>
              <a:rPr lang="en-US" altLang="en-US" dirty="0">
                <a:latin typeface="Times New Roman" panose="02020603050405020304" pitchFamily="18" charset="0"/>
              </a:rPr>
              <a:t>   Áo dài phụ nữ có hai loại: áo tứ thân và áo năm thân. Phổ biến hơn là áo tứ thân, được may từ bốn mảnh vải, hai mảnh sau ghép liền ở giữa sống lưng. Đằng trước là hai vạt áo, không có khuy, khi mặc bỏ buông hoặc buộc thắt vào nhau. Áo năm thân cũng may như áo tứ thân, chỉ có điều vạt trước phía trái may ghép từ hai thân vải, thành ra rộng gấp đôi vạt phải.</a:t>
            </a:r>
          </a:p>
          <a:p>
            <a:pPr marL="0" lvl="0" indent="0" algn="just" eaLnBrk="1" hangingPunct="1">
              <a:spcBef>
                <a:spcPct val="50000"/>
              </a:spcBef>
              <a:buNone/>
            </a:pPr>
            <a:r>
              <a:rPr lang="en-US" altLang="en-US" dirty="0">
                <a:latin typeface="Times New Roman" panose="02020603050405020304" pitchFamily="18" charset="0"/>
              </a:rPr>
              <a:t>Từ những năm 30 của thế kỉ XX, chiếc  áo dài cổ truyền được cải tiến dần thành chiếc áo dài tân thời.</a:t>
            </a:r>
          </a:p>
        </p:txBody>
      </p:sp>
      <p:sp>
        <p:nvSpPr>
          <p:cNvPr id="159749" name="Line 5"/>
          <p:cNvSpPr/>
          <p:nvPr/>
        </p:nvSpPr>
        <p:spPr>
          <a:xfrm>
            <a:off x="2895600" y="3200400"/>
            <a:ext cx="1295400" cy="0"/>
          </a:xfrm>
          <a:prstGeom prst="line">
            <a:avLst/>
          </a:prstGeom>
          <a:ln w="38100" cap="flat" cmpd="sng">
            <a:solidFill>
              <a:srgbClr val="FF0000"/>
            </a:solidFill>
            <a:prstDash val="solid"/>
            <a:headEnd type="none" w="med" len="med"/>
            <a:tailEnd type="none" w="med" len="med"/>
          </a:ln>
        </p:spPr>
      </p:sp>
      <p:sp>
        <p:nvSpPr>
          <p:cNvPr id="159752" name="Line 8"/>
          <p:cNvSpPr/>
          <p:nvPr/>
        </p:nvSpPr>
        <p:spPr>
          <a:xfrm flipV="1">
            <a:off x="5441315" y="3200400"/>
            <a:ext cx="1478280" cy="635"/>
          </a:xfrm>
          <a:prstGeom prst="line">
            <a:avLst/>
          </a:prstGeom>
          <a:ln w="38100" cap="flat" cmpd="sng">
            <a:solidFill>
              <a:srgbClr val="FF0000"/>
            </a:solidFill>
            <a:prstDash val="solid"/>
            <a:headEnd type="none" w="med" len="med"/>
            <a:tailEnd type="none" w="med" len="med"/>
          </a:ln>
        </p:spPr>
      </p:sp>
      <p:sp>
        <p:nvSpPr>
          <p:cNvPr id="14" name="Line 5"/>
          <p:cNvSpPr/>
          <p:nvPr/>
        </p:nvSpPr>
        <p:spPr>
          <a:xfrm>
            <a:off x="457200" y="5943600"/>
            <a:ext cx="1112520" cy="635"/>
          </a:xfrm>
          <a:prstGeom prst="line">
            <a:avLst/>
          </a:prstGeom>
          <a:ln w="38100" cap="flat" cmpd="sng">
            <a:solidFill>
              <a:srgbClr val="FF0000"/>
            </a:solidFill>
            <a:prstDash val="solid"/>
            <a:headEnd type="none" w="med" len="med"/>
            <a:tailEnd type="none" w="med" len="med"/>
          </a:ln>
        </p:spPr>
      </p:sp>
      <p:cxnSp>
        <p:nvCxnSpPr>
          <p:cNvPr id="9" name="Straight Connector 8"/>
          <p:cNvCxnSpPr/>
          <p:nvPr/>
        </p:nvCxnSpPr>
        <p:spPr>
          <a:xfrm>
            <a:off x="533400" y="3276600"/>
            <a:ext cx="609600" cy="1588"/>
          </a:xfrm>
          <a:prstGeom prst="line">
            <a:avLst/>
          </a:prstGeom>
          <a:ln w="38100">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05800" y="5486400"/>
            <a:ext cx="304800" cy="1588"/>
          </a:xfrm>
          <a:prstGeom prst="line">
            <a:avLst/>
          </a:prstGeom>
          <a:ln w="38100">
            <a:solidFill>
              <a:srgbClr val="FF33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59749"/>
                                        </p:tgtEl>
                                        <p:attrNameLst>
                                          <p:attrName>style.visibility</p:attrName>
                                        </p:attrNameLst>
                                      </p:cBhvr>
                                      <p:to>
                                        <p:strVal val="visible"/>
                                      </p:to>
                                    </p:set>
                                    <p:anim calcmode="lin" valueType="num">
                                      <p:cBhvr additive="base">
                                        <p:cTn id="7" dur="500" fill="hold"/>
                                        <p:tgtEl>
                                          <p:spTgt spid="159749"/>
                                        </p:tgtEl>
                                        <p:attrNameLst>
                                          <p:attrName>ppt_x</p:attrName>
                                        </p:attrNameLst>
                                      </p:cBhvr>
                                      <p:tavLst>
                                        <p:tav tm="0">
                                          <p:val>
                                            <p:strVal val="#ppt_x"/>
                                          </p:val>
                                        </p:tav>
                                        <p:tav tm="100000">
                                          <p:val>
                                            <p:strVal val="#ppt_x"/>
                                          </p:val>
                                        </p:tav>
                                      </p:tavLst>
                                    </p:anim>
                                    <p:anim calcmode="lin" valueType="num">
                                      <p:cBhvr additive="base">
                                        <p:cTn id="8" dur="500" fill="hold"/>
                                        <p:tgtEl>
                                          <p:spTgt spid="1597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159752"/>
                                        </p:tgtEl>
                                        <p:attrNameLst>
                                          <p:attrName>style.visibility</p:attrName>
                                        </p:attrNameLst>
                                      </p:cBhvr>
                                      <p:to>
                                        <p:strVal val="visible"/>
                                      </p:to>
                                    </p:set>
                                    <p:animEffect transition="in" filter="strips(downLeft)">
                                      <p:cBhvr>
                                        <p:cTn id="13" dur="500"/>
                                        <p:tgtEl>
                                          <p:spTgt spid="159752"/>
                                        </p:tgtEl>
                                      </p:cBhvr>
                                    </p:animEffect>
                                  </p:childTnLst>
                                </p:cTn>
                              </p:par>
                              <p:par>
                                <p:cTn id="14" presetID="2" presetClass="entr" presetSubtype="4"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6"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17411" name="Picture 17" descr="WhitecornerFlower"/>
          <p:cNvPicPr>
            <a:picLocks noChangeAspect="1"/>
          </p:cNvPicPr>
          <p:nvPr/>
        </p:nvPicPr>
        <p:blipFill>
          <a:blip r:embed="rId3"/>
          <a:stretch>
            <a:fillRect/>
          </a:stretch>
        </p:blipFill>
        <p:spPr>
          <a:xfrm>
            <a:off x="6400800" y="4191000"/>
            <a:ext cx="2286000" cy="2286000"/>
          </a:xfrm>
          <a:prstGeom prst="rect">
            <a:avLst/>
          </a:prstGeom>
          <a:noFill/>
          <a:ln w="9525">
            <a:noFill/>
          </a:ln>
        </p:spPr>
      </p:pic>
      <p:sp>
        <p:nvSpPr>
          <p:cNvPr id="17416" name="Rectangle 9"/>
          <p:cNvSpPr/>
          <p:nvPr/>
        </p:nvSpPr>
        <p:spPr>
          <a:xfrm>
            <a:off x="762000" y="3276600"/>
            <a:ext cx="7010400" cy="48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just" eaLnBrk="1" hangingPunct="1">
              <a:lnSpc>
                <a:spcPct val="80000"/>
              </a:lnSpc>
              <a:spcBef>
                <a:spcPct val="0"/>
              </a:spcBef>
              <a:buNone/>
            </a:pPr>
            <a:r>
              <a:rPr lang="en-US" altLang="en-US" b="1" dirty="0">
                <a:solidFill>
                  <a:schemeClr val="bg1"/>
                </a:solidFill>
              </a:rPr>
              <a:t>   </a:t>
            </a:r>
          </a:p>
        </p:txBody>
      </p:sp>
      <p:grpSp>
        <p:nvGrpSpPr>
          <p:cNvPr id="2" name="Group 5"/>
          <p:cNvGrpSpPr/>
          <p:nvPr/>
        </p:nvGrpSpPr>
        <p:grpSpPr>
          <a:xfrm rot="758202">
            <a:off x="1147763" y="93663"/>
            <a:ext cx="3652837" cy="8586787"/>
            <a:chOff x="4465" y="-426"/>
            <a:chExt cx="781" cy="3211"/>
          </a:xfrm>
        </p:grpSpPr>
        <p:sp>
          <p:nvSpPr>
            <p:cNvPr id="17418" name="AutoShape 6"/>
            <p:cNvSpPr/>
            <p:nvPr/>
          </p:nvSpPr>
          <p:spPr>
            <a:xfrm rot="-884770">
              <a:off x="4465" y="721"/>
              <a:ext cx="697" cy="1205"/>
            </a:xfrm>
            <a:prstGeom prst="verticalScroll">
              <a:avLst>
                <a:gd name="adj" fmla="val 12500"/>
              </a:avLst>
            </a:prstGeom>
            <a:gradFill rotWithShape="1">
              <a:gsLst>
                <a:gs pos="0">
                  <a:srgbClr val="FFFF00"/>
                </a:gs>
                <a:gs pos="100000">
                  <a:srgbClr val="FFFFFF"/>
                </a:gs>
              </a:gsLst>
              <a:lin ang="5400000" scaled="1"/>
              <a:tileRect/>
            </a:gradFill>
            <a:ln w="57150" cap="flat" cmpd="sng">
              <a:solidFill>
                <a:srgbClr val="333300"/>
              </a:solidFill>
              <a:prstDash val="solid"/>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vi-VN" altLang="en-US" dirty="0">
                <a:solidFill>
                  <a:srgbClr val="FF3300"/>
                </a:solidFill>
                <a:latin typeface="VNI-Ariston" pitchFamily="2" charset="0"/>
              </a:endParaRPr>
            </a:p>
          </p:txBody>
        </p:sp>
        <p:sp>
          <p:nvSpPr>
            <p:cNvPr id="17419" name="Text Box 7"/>
            <p:cNvSpPr txBox="1"/>
            <p:nvPr/>
          </p:nvSpPr>
          <p:spPr>
            <a:xfrm rot="-887498">
              <a:off x="4562" y="-426"/>
              <a:ext cx="684" cy="3211"/>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endParaRPr lang="en-US" altLang="en-US" sz="3600" b="1" dirty="0"/>
            </a:p>
            <a:p>
              <a:pPr marL="0" lvl="0" indent="0" eaLnBrk="1" hangingPunct="1">
                <a:spcBef>
                  <a:spcPct val="50000"/>
                </a:spcBef>
                <a:buNone/>
              </a:pPr>
              <a:r>
                <a:rPr lang="en-US" altLang="en-US" sz="3600" b="1" dirty="0"/>
                <a:t> </a:t>
              </a:r>
            </a:p>
            <a:p>
              <a:pPr marL="0" lvl="0" indent="0" eaLnBrk="1" hangingPunct="1">
                <a:spcBef>
                  <a:spcPct val="50000"/>
                </a:spcBef>
                <a:buNone/>
              </a:pPr>
              <a:endParaRPr lang="en-US" altLang="en-US" sz="3600" b="1" dirty="0">
                <a:latin typeface=".VnTime" pitchFamily="34" charset="0"/>
              </a:endParaRPr>
            </a:p>
            <a:p>
              <a:pPr marL="0" lvl="0" indent="0" eaLnBrk="1" hangingPunct="1">
                <a:spcBef>
                  <a:spcPct val="50000"/>
                </a:spcBef>
                <a:buNone/>
              </a:pPr>
              <a:endParaRPr lang="en-US" altLang="en-US" sz="3600" b="1" dirty="0">
                <a:latin typeface=".VnTime" pitchFamily="34" charset="0"/>
              </a:endParaRPr>
            </a:p>
            <a:p>
              <a:pPr marL="0" lvl="0" indent="0" eaLnBrk="1" hangingPunct="1">
                <a:spcBef>
                  <a:spcPct val="50000"/>
                </a:spcBef>
                <a:buNone/>
              </a:pPr>
              <a:r>
                <a:rPr lang="en-US" altLang="en-US" sz="3600" b="1" dirty="0">
                  <a:latin typeface="Times New Roman" panose="02020603050405020304" pitchFamily="18" charset="0"/>
                  <a:cs typeface="Times New Roman" panose="02020603050405020304" pitchFamily="18" charset="0"/>
                </a:rPr>
                <a:t>Làm vở </a:t>
              </a:r>
            </a:p>
            <a:p>
              <a:pPr marL="0" lvl="0" indent="0" eaLnBrk="1" hangingPunct="1">
                <a:spcBef>
                  <a:spcPct val="50000"/>
                </a:spcBef>
                <a:buNone/>
              </a:pPr>
              <a:r>
                <a:rPr lang="en-US" altLang="en-US" sz="3600" b="1" dirty="0">
                  <a:latin typeface="Times New Roman" panose="02020603050405020304" pitchFamily="18" charset="0"/>
                  <a:cs typeface="Times New Roman" panose="02020603050405020304" pitchFamily="18" charset="0"/>
                </a:rPr>
                <a:t>bài  tập </a:t>
              </a:r>
            </a:p>
            <a:p>
              <a:pPr marL="0" lvl="0" indent="0" eaLnBrk="1" hangingPunct="1">
                <a:spcBef>
                  <a:spcPct val="50000"/>
                </a:spcBef>
                <a:buNone/>
              </a:pPr>
              <a:r>
                <a:rPr lang="en-US" altLang="en-US" sz="3600" b="1" dirty="0">
                  <a:latin typeface="Times New Roman" panose="02020603050405020304" pitchFamily="18" charset="0"/>
                  <a:cs typeface="Times New Roman" panose="02020603050405020304" pitchFamily="18" charset="0"/>
                </a:rPr>
                <a:t>Tiếng Việt</a:t>
              </a:r>
            </a:p>
            <a:p>
              <a:pPr marL="0" lvl="0" indent="0" eaLnBrk="1" hangingPunct="1">
                <a:spcBef>
                  <a:spcPct val="50000"/>
                </a:spcBef>
                <a:buNone/>
              </a:pPr>
              <a:endParaRPr lang="en-US" altLang="en-US" sz="3600" b="1" dirty="0"/>
            </a:p>
            <a:p>
              <a:pPr marL="0" lvl="0" indent="0" algn="ctr" eaLnBrk="1" hangingPunct="1">
                <a:spcBef>
                  <a:spcPct val="50000"/>
                </a:spcBef>
                <a:buNone/>
              </a:pPr>
              <a:r>
                <a:rPr lang="en-US" altLang="en-US" sz="4400" b="1" dirty="0">
                  <a:solidFill>
                    <a:srgbClr val="D60093"/>
                  </a:solidFill>
                </a:rPr>
                <a:t>  </a:t>
              </a:r>
              <a:endParaRPr lang="en-US" altLang="en-US" sz="4800" b="1" dirty="0"/>
            </a:p>
            <a:p>
              <a:pPr marL="0" lvl="0" indent="0" algn="ctr" eaLnBrk="1" hangingPunct="1">
                <a:spcBef>
                  <a:spcPct val="50000"/>
                </a:spcBef>
                <a:buNone/>
              </a:pPr>
              <a:endParaRPr lang="en-US" altLang="en-US" sz="4800" b="1" dirty="0"/>
            </a:p>
          </p:txBody>
        </p:sp>
      </p:grpSp>
      <p:sp>
        <p:nvSpPr>
          <p:cNvPr id="8195" name="Text Box 12"/>
          <p:cNvSpPr txBox="1"/>
          <p:nvPr/>
        </p:nvSpPr>
        <p:spPr>
          <a:xfrm>
            <a:off x="961390" y="12192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0249" name="Rectangle 8"/>
          <p:cNvSpPr/>
          <p:nvPr/>
        </p:nvSpPr>
        <p:spPr>
          <a:xfrm>
            <a:off x="2819083" y="19812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p:nvPr/>
        </p:nvSpPr>
        <p:spPr>
          <a:xfrm>
            <a:off x="381000" y="2895600"/>
            <a:ext cx="2438400"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9966"/>
                </a:solidFill>
              </a:rPr>
              <a:t>Bài tập 2:</a:t>
            </a:r>
            <a:endParaRPr lang="en-US" altLang="en-US" b="1" dirty="0">
              <a:solidFill>
                <a:schemeClr val="bg1"/>
              </a:solidFill>
              <a:latin typeface="Times New Roman" panose="02020603050405020304" pitchFamily="18" charset="0"/>
            </a:endParaRPr>
          </a:p>
        </p:txBody>
      </p:sp>
      <p:pic>
        <p:nvPicPr>
          <p:cNvPr id="18435" name="Picture 6" descr="teddy_bear_reading_st_a_hc"/>
          <p:cNvPicPr>
            <a:picLocks noChangeAspect="1"/>
          </p:cNvPicPr>
          <p:nvPr/>
        </p:nvPicPr>
        <p:blipFill>
          <a:blip r:embed="rId2"/>
          <a:stretch>
            <a:fillRect/>
          </a:stretch>
        </p:blipFill>
        <p:spPr>
          <a:xfrm>
            <a:off x="6019800" y="4876800"/>
            <a:ext cx="2238375" cy="2306638"/>
          </a:xfrm>
          <a:prstGeom prst="rect">
            <a:avLst/>
          </a:prstGeom>
          <a:noFill/>
          <a:ln w="9525">
            <a:noFill/>
          </a:ln>
        </p:spPr>
      </p:pic>
      <p:pic>
        <p:nvPicPr>
          <p:cNvPr id="18437" name="Picture 16" descr="WhitecornerFlower"/>
          <p:cNvPicPr>
            <a:picLocks noChangeAspect="1"/>
          </p:cNvPicPr>
          <p:nvPr/>
        </p:nvPicPr>
        <p:blipFill>
          <a:blip r:embed="rId3"/>
          <a:stretch>
            <a:fillRect/>
          </a:stretch>
        </p:blipFill>
        <p:spPr>
          <a:xfrm>
            <a:off x="0" y="0"/>
            <a:ext cx="2743200" cy="2743200"/>
          </a:xfrm>
          <a:prstGeom prst="rect">
            <a:avLst/>
          </a:prstGeom>
          <a:noFill/>
          <a:ln w="9525">
            <a:noFill/>
          </a:ln>
        </p:spPr>
      </p:pic>
      <p:sp>
        <p:nvSpPr>
          <p:cNvPr id="11" name="Cloud Callout 10"/>
          <p:cNvSpPr/>
          <p:nvPr/>
        </p:nvSpPr>
        <p:spPr>
          <a:xfrm>
            <a:off x="3810000" y="2590800"/>
            <a:ext cx="4572000" cy="1295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3200" b="0" i="0" u="none" strike="noStrike" kern="1200" cap="none" spc="0" normalizeH="0" baseline="0" noProof="0" dirty="0" err="1">
                <a:ln>
                  <a:noFill/>
                </a:ln>
                <a:solidFill>
                  <a:srgbClr val="FF0000"/>
                </a:solidFill>
                <a:effectLst/>
                <a:uLnTx/>
                <a:uFillTx/>
                <a:latin typeface="+mn-lt"/>
                <a:ea typeface="+mn-ea"/>
                <a:cs typeface="+mn-cs"/>
              </a:rPr>
              <a:t>Bài</a:t>
            </a:r>
            <a:r>
              <a:rPr kumimoji="0" lang="en-US" sz="3200" b="0" i="0" u="none" strike="noStrike" kern="1200" cap="none" spc="0" normalizeH="0" baseline="0" noProof="0" dirty="0">
                <a:ln>
                  <a:noFill/>
                </a:ln>
                <a:solidFill>
                  <a:srgbClr val="FF0000"/>
                </a:solidFill>
                <a:effectLst/>
                <a:uLnTx/>
                <a:uFillTx/>
                <a:latin typeface="+mn-lt"/>
                <a:ea typeface="+mn-ea"/>
                <a:cs typeface="+mn-cs"/>
              </a:rPr>
              <a:t> </a:t>
            </a:r>
            <a:r>
              <a:rPr kumimoji="0" lang="en-US" sz="3200" b="0" i="0" u="none" strike="noStrike" kern="1200" cap="none" spc="0" normalizeH="0" baseline="0" noProof="0" dirty="0" err="1">
                <a:ln>
                  <a:noFill/>
                </a:ln>
                <a:solidFill>
                  <a:srgbClr val="FF0000"/>
                </a:solidFill>
                <a:effectLst/>
                <a:uLnTx/>
                <a:uFillTx/>
                <a:latin typeface="+mn-lt"/>
                <a:ea typeface="+mn-ea"/>
                <a:cs typeface="+mn-cs"/>
              </a:rPr>
              <a:t>tập</a:t>
            </a:r>
            <a:r>
              <a:rPr kumimoji="0" lang="en-US" sz="3200" b="0" i="0" u="none" strike="noStrike" kern="1200" cap="none" spc="0" normalizeH="0" baseline="0" noProof="0" dirty="0">
                <a:ln>
                  <a:noFill/>
                </a:ln>
                <a:solidFill>
                  <a:srgbClr val="FF0000"/>
                </a:solidFill>
                <a:effectLst/>
                <a:uLnTx/>
                <a:uFillTx/>
                <a:latin typeface="+mn-lt"/>
                <a:ea typeface="+mn-ea"/>
                <a:cs typeface="+mn-cs"/>
              </a:rPr>
              <a:t> </a:t>
            </a:r>
            <a:r>
              <a:rPr kumimoji="0" lang="en-US" sz="3200" b="0" i="0" u="none" strike="noStrike" kern="1200" cap="none" spc="0" normalizeH="0" baseline="0" noProof="0" dirty="0" err="1">
                <a:ln>
                  <a:noFill/>
                </a:ln>
                <a:solidFill>
                  <a:srgbClr val="FF0000"/>
                </a:solidFill>
                <a:effectLst/>
                <a:uLnTx/>
                <a:uFillTx/>
                <a:latin typeface="+mn-lt"/>
                <a:ea typeface="+mn-ea"/>
                <a:cs typeface="+mn-cs"/>
              </a:rPr>
              <a:t>gồm</a:t>
            </a:r>
            <a:r>
              <a:rPr kumimoji="0" lang="en-US" sz="3200" b="0" i="0" u="none" strike="noStrike" kern="1200" cap="none" spc="0" normalizeH="0" baseline="0" noProof="0" dirty="0">
                <a:ln>
                  <a:noFill/>
                </a:ln>
                <a:solidFill>
                  <a:srgbClr val="FF0000"/>
                </a:solidFill>
                <a:effectLst/>
                <a:uLnTx/>
                <a:uFillTx/>
                <a:latin typeface="+mn-lt"/>
                <a:ea typeface="+mn-ea"/>
                <a:cs typeface="+mn-cs"/>
              </a:rPr>
              <a:t> </a:t>
            </a:r>
            <a:r>
              <a:rPr kumimoji="0" lang="en-US" sz="3200" b="0" i="0" u="none" strike="noStrike" kern="1200" cap="none" spc="0" normalizeH="0" baseline="0" noProof="0" dirty="0" err="1">
                <a:ln>
                  <a:noFill/>
                </a:ln>
                <a:solidFill>
                  <a:srgbClr val="FF0000"/>
                </a:solidFill>
                <a:effectLst/>
                <a:uLnTx/>
                <a:uFillTx/>
                <a:latin typeface="+mn-lt"/>
                <a:ea typeface="+mn-ea"/>
                <a:cs typeface="+mn-cs"/>
              </a:rPr>
              <a:t>mấy</a:t>
            </a:r>
            <a:r>
              <a:rPr kumimoji="0" lang="en-US" sz="3200" b="0" i="0" u="none" strike="noStrike" kern="1200" cap="none" spc="0" normalizeH="0" baseline="0" noProof="0" dirty="0">
                <a:ln>
                  <a:noFill/>
                </a:ln>
                <a:solidFill>
                  <a:srgbClr val="FF0000"/>
                </a:solidFill>
                <a:effectLst/>
                <a:uLnTx/>
                <a:uFillTx/>
                <a:latin typeface="+mn-lt"/>
                <a:ea typeface="+mn-ea"/>
                <a:cs typeface="+mn-cs"/>
              </a:rPr>
              <a:t> </a:t>
            </a:r>
            <a:r>
              <a:rPr kumimoji="0" lang="en-US" sz="3200" b="0" i="0" u="none" strike="noStrike" kern="1200" cap="none" spc="0" normalizeH="0" baseline="0" noProof="0" dirty="0" err="1">
                <a:ln>
                  <a:noFill/>
                </a:ln>
                <a:solidFill>
                  <a:srgbClr val="FF0000"/>
                </a:solidFill>
                <a:effectLst/>
                <a:uLnTx/>
                <a:uFillTx/>
                <a:latin typeface="+mn-lt"/>
                <a:ea typeface="+mn-ea"/>
                <a:cs typeface="+mn-cs"/>
              </a:rPr>
              <a:t>yêu</a:t>
            </a:r>
            <a:r>
              <a:rPr kumimoji="0" lang="en-US" sz="3200" b="0" i="0" u="none" strike="noStrike" kern="1200" cap="none" spc="0" normalizeH="0" baseline="0" noProof="0" dirty="0">
                <a:ln>
                  <a:noFill/>
                </a:ln>
                <a:solidFill>
                  <a:srgbClr val="FF0000"/>
                </a:solidFill>
                <a:effectLst/>
                <a:uLnTx/>
                <a:uFillTx/>
                <a:latin typeface="+mn-lt"/>
                <a:ea typeface="+mn-ea"/>
                <a:cs typeface="+mn-cs"/>
              </a:rPr>
              <a:t> </a:t>
            </a:r>
            <a:r>
              <a:rPr kumimoji="0" lang="en-US" sz="3200" b="0" i="0" u="none" strike="noStrike" kern="1200" cap="none" spc="0" normalizeH="0" baseline="0" noProof="0" dirty="0" err="1">
                <a:ln>
                  <a:noFill/>
                </a:ln>
                <a:solidFill>
                  <a:srgbClr val="FF0000"/>
                </a:solidFill>
                <a:effectLst/>
                <a:uLnTx/>
                <a:uFillTx/>
                <a:latin typeface="+mn-lt"/>
                <a:ea typeface="+mn-ea"/>
                <a:cs typeface="+mn-cs"/>
              </a:rPr>
              <a:t>cầu</a:t>
            </a:r>
            <a:r>
              <a:rPr kumimoji="0" lang="en-US" sz="3200" b="0" i="0" u="none" strike="noStrike" kern="1200" cap="none" spc="0" normalizeH="0" baseline="0" noProof="0" dirty="0">
                <a:ln>
                  <a:noFill/>
                </a:ln>
                <a:solidFill>
                  <a:srgbClr val="FF0000"/>
                </a:solidFill>
                <a:effectLst/>
                <a:uLnTx/>
                <a:uFillTx/>
                <a:latin typeface="+mn-lt"/>
                <a:ea typeface="+mn-ea"/>
                <a:cs typeface="+mn-cs"/>
              </a:rPr>
              <a:t>?</a:t>
            </a:r>
          </a:p>
        </p:txBody>
      </p:sp>
      <p:sp>
        <p:nvSpPr>
          <p:cNvPr id="12" name="AutoShape 3"/>
          <p:cNvSpPr/>
          <p:nvPr/>
        </p:nvSpPr>
        <p:spPr>
          <a:xfrm>
            <a:off x="685800" y="3962400"/>
            <a:ext cx="7696200" cy="2667000"/>
          </a:xfrm>
          <a:prstGeom prst="roundRect">
            <a:avLst>
              <a:gd name="adj" fmla="val 16667"/>
            </a:avLst>
          </a:prstGeom>
          <a:solidFill>
            <a:srgbClr val="FFCC99"/>
          </a:solidFill>
          <a:ln w="9525" cap="flat" cmpd="sng">
            <a:solidFill>
              <a:srgbClr val="FFFF00"/>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sz="3600" b="1" dirty="0">
                <a:solidFill>
                  <a:schemeClr val="accent2"/>
                </a:solidFill>
              </a:rPr>
              <a:t>   </a:t>
            </a:r>
            <a:r>
              <a:rPr lang="en-US" altLang="en-US" b="1" dirty="0">
                <a:solidFill>
                  <a:schemeClr val="accent2"/>
                </a:solidFill>
              </a:rPr>
              <a:t>Bài tập gồm 2 yêu cầu:</a:t>
            </a:r>
          </a:p>
          <a:p>
            <a:pPr marL="0" lvl="0" indent="0" eaLnBrk="1" hangingPunct="1">
              <a:spcBef>
                <a:spcPct val="0"/>
              </a:spcBef>
              <a:buNone/>
            </a:pPr>
            <a:r>
              <a:rPr lang="en-US" altLang="en-US" b="1" dirty="0"/>
              <a:t>+Xếp  tên các huy chương, danh hiệu </a:t>
            </a:r>
          </a:p>
          <a:p>
            <a:pPr marL="0" lvl="0" indent="0" eaLnBrk="1" hangingPunct="1">
              <a:spcBef>
                <a:spcPct val="0"/>
              </a:spcBef>
              <a:buNone/>
            </a:pPr>
            <a:r>
              <a:rPr lang="en-US" altLang="en-US" b="1" dirty="0"/>
              <a:t>và giải thưởng vào dòng thích hợp.</a:t>
            </a:r>
          </a:p>
          <a:p>
            <a:pPr marL="0" lvl="0" indent="0" eaLnBrk="1" hangingPunct="1">
              <a:spcBef>
                <a:spcPct val="0"/>
              </a:spcBef>
              <a:buNone/>
            </a:pPr>
            <a:r>
              <a:rPr lang="en-US" altLang="en-US" b="1" dirty="0"/>
              <a:t> +Viết lại các tên ấy cho đúng</a:t>
            </a:r>
          </a:p>
        </p:txBody>
      </p:sp>
      <p:sp>
        <p:nvSpPr>
          <p:cNvPr id="10249" name="Rectangle 8"/>
          <p:cNvSpPr/>
          <p:nvPr/>
        </p:nvSpPr>
        <p:spPr>
          <a:xfrm>
            <a:off x="2742883" y="18288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961390" y="12192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64516"/>
                                        </p:tgtEl>
                                        <p:attrNameLst>
                                          <p:attrName>style.visibility</p:attrName>
                                        </p:attrNameLst>
                                      </p:cBhvr>
                                      <p:to>
                                        <p:strVal val="visible"/>
                                      </p:to>
                                    </p:set>
                                    <p:animEffect transition="in" filter="fade">
                                      <p:cBhvr>
                                        <p:cTn id="7" dur="2000"/>
                                        <p:tgtEl>
                                          <p:spTgt spid="64516"/>
                                        </p:tgtEl>
                                      </p:cBhvr>
                                    </p:animEffect>
                                    <p:anim calcmode="lin" valueType="num">
                                      <p:cBhvr>
                                        <p:cTn id="8" dur="2000" fill="hold"/>
                                        <p:tgtEl>
                                          <p:spTgt spid="64516"/>
                                        </p:tgtEl>
                                        <p:attrNameLst>
                                          <p:attrName>ppt_w</p:attrName>
                                        </p:attrNameLst>
                                      </p:cBhvr>
                                      <p:tavLst>
                                        <p:tav tm="0" fmla="#ppt_w*sin(2.5*pi*$)">
                                          <p:val>
                                            <p:fltVal val="0"/>
                                          </p:val>
                                        </p:tav>
                                        <p:tav tm="100000">
                                          <p:val>
                                            <p:fltVal val="1"/>
                                          </p:val>
                                        </p:tav>
                                      </p:tavLst>
                                    </p:anim>
                                    <p:anim calcmode="lin" valueType="num">
                                      <p:cBhvr>
                                        <p:cTn id="9" dur="2000" fill="hold"/>
                                        <p:tgtEl>
                                          <p:spTgt spid="6451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linds(horizontal)">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edge">
                                      <p:cBhvr>
                                        <p:cTn id="1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457200" y="2743200"/>
            <a:ext cx="8229600" cy="1143000"/>
          </a:xfrm>
        </p:spPr>
        <p:txBody>
          <a:bodyPr vert="horz" wrap="square" lIns="91440" tIns="45720" rIns="91440" bIns="45720" anchor="ctr" anchorCtr="0"/>
          <a:lstStyle/>
          <a:p>
            <a:pPr marL="762000" indent="-762000" algn="l">
              <a:buFontTx/>
              <a:buAutoNum type="alphaLcParenR"/>
            </a:pPr>
            <a:r>
              <a:rPr lang="en-US" altLang="en-US" sz="4000" b="1" dirty="0">
                <a:solidFill>
                  <a:schemeClr val="bg1"/>
                </a:solidFill>
                <a:latin typeface="Times New Roman" panose="02020603050405020304" pitchFamily="18" charset="0"/>
              </a:rPr>
              <a:t>Giải thưởng trong các kì thi văn hoá, văn nghệ , thể thao:</a:t>
            </a:r>
            <a:br>
              <a:rPr lang="en-US" altLang="en-US" sz="4000" b="1" dirty="0">
                <a:solidFill>
                  <a:schemeClr val="bg1"/>
                </a:solidFill>
                <a:latin typeface="Times New Roman" panose="02020603050405020304" pitchFamily="18" charset="0"/>
              </a:rPr>
            </a:br>
            <a:endParaRPr lang="en-US" altLang="en-US" sz="4000" b="1" i="1" dirty="0">
              <a:solidFill>
                <a:srgbClr val="FF9966"/>
              </a:solidFill>
              <a:latin typeface="Times New Roman" panose="02020603050405020304" pitchFamily="18" charset="0"/>
            </a:endParaRPr>
          </a:p>
        </p:txBody>
      </p:sp>
      <p:sp>
        <p:nvSpPr>
          <p:cNvPr id="19459" name="Rectangle 3"/>
          <p:cNvSpPr/>
          <p:nvPr/>
        </p:nvSpPr>
        <p:spPr>
          <a:xfrm>
            <a:off x="1066800" y="3657600"/>
            <a:ext cx="3505200" cy="1066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 </a:t>
            </a:r>
            <a:r>
              <a:rPr lang="en-US" altLang="en-US" sz="3600" b="1" dirty="0">
                <a:solidFill>
                  <a:schemeClr val="bg1"/>
                </a:solidFill>
                <a:latin typeface="Times New Roman" panose="02020603050405020304" pitchFamily="18" charset="0"/>
              </a:rPr>
              <a:t>Giải nhất</a:t>
            </a:r>
            <a:r>
              <a:rPr lang="en-US" altLang="en-US" sz="3600" b="1" dirty="0">
                <a:solidFill>
                  <a:schemeClr val="tx2"/>
                </a:solidFill>
                <a:latin typeface="Times New Roman" panose="02020603050405020304" pitchFamily="18" charset="0"/>
              </a:rPr>
              <a:t> </a:t>
            </a:r>
            <a:r>
              <a:rPr lang="en-US" altLang="en-US" sz="3600" b="1" i="1" dirty="0">
                <a:solidFill>
                  <a:srgbClr val="FF9933"/>
                </a:solidFill>
                <a:latin typeface="Times New Roman" panose="02020603050405020304" pitchFamily="18" charset="0"/>
              </a:rPr>
              <a:t> </a:t>
            </a:r>
            <a:r>
              <a:rPr lang="en-US" altLang="en-US" sz="3600" b="1" dirty="0">
                <a:solidFill>
                  <a:schemeClr val="tx2"/>
                </a:solidFill>
                <a:latin typeface="Times New Roman" panose="02020603050405020304" pitchFamily="18" charset="0"/>
              </a:rPr>
              <a:t> </a:t>
            </a: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19460" name="Rectangle 12"/>
          <p:cNvSpPr/>
          <p:nvPr/>
        </p:nvSpPr>
        <p:spPr>
          <a:xfrm>
            <a:off x="1143000" y="4724400"/>
            <a:ext cx="3657600" cy="685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 </a:t>
            </a:r>
            <a:r>
              <a:rPr lang="en-US" altLang="en-US" sz="3600" b="1" dirty="0">
                <a:solidFill>
                  <a:schemeClr val="bg1"/>
                </a:solidFill>
                <a:latin typeface="Times New Roman" panose="02020603050405020304" pitchFamily="18" charset="0"/>
              </a:rPr>
              <a:t>Giải nhì</a:t>
            </a:r>
            <a:r>
              <a:rPr lang="en-US" altLang="en-US" sz="3600" b="1" i="1" dirty="0">
                <a:solidFill>
                  <a:srgbClr val="FF9933"/>
                </a:solidFill>
                <a:latin typeface="Times New Roman" panose="02020603050405020304" pitchFamily="18" charset="0"/>
              </a:rPr>
              <a:t>  </a:t>
            </a:r>
            <a:r>
              <a:rPr lang="en-US" altLang="en-US" sz="3600" b="1" i="1" dirty="0">
                <a:solidFill>
                  <a:srgbClr val="FF9966"/>
                </a:solidFill>
                <a:latin typeface="Times New Roman" panose="02020603050405020304" pitchFamily="18" charset="0"/>
              </a:rPr>
              <a:t> </a:t>
            </a:r>
            <a:br>
              <a:rPr lang="en-US" altLang="en-US" sz="4000" b="1" dirty="0">
                <a:solidFill>
                  <a:srgbClr val="FFCC66"/>
                </a:solidFill>
                <a:latin typeface="Times New Roman" panose="02020603050405020304" pitchFamily="18" charset="0"/>
              </a:rPr>
            </a:b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19461" name="Rectangle 14"/>
          <p:cNvSpPr/>
          <p:nvPr/>
        </p:nvSpPr>
        <p:spPr>
          <a:xfrm>
            <a:off x="3200400" y="1905000"/>
            <a:ext cx="14478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a:t>
            </a:r>
            <a:r>
              <a:rPr lang="en-US" altLang="en-US" sz="4000" b="1" i="1" dirty="0">
                <a:solidFill>
                  <a:srgbClr val="FF9933"/>
                </a:solidFill>
                <a:latin typeface="Times New Roman" panose="02020603050405020304" pitchFamily="18" charset="0"/>
              </a:rPr>
              <a:t> </a:t>
            </a: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19462" name="Rectangle 16"/>
          <p:cNvSpPr/>
          <p:nvPr/>
        </p:nvSpPr>
        <p:spPr>
          <a:xfrm>
            <a:off x="1143000" y="5486400"/>
            <a:ext cx="3505200" cy="762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 </a:t>
            </a:r>
            <a:r>
              <a:rPr lang="en-US" altLang="en-US" sz="3600" b="1" dirty="0">
                <a:solidFill>
                  <a:schemeClr val="bg1"/>
                </a:solidFill>
                <a:latin typeface="Times New Roman" panose="02020603050405020304" pitchFamily="18" charset="0"/>
              </a:rPr>
              <a:t>Giải ba</a:t>
            </a:r>
            <a:r>
              <a:rPr lang="en-US" altLang="en-US" sz="3600" b="1" i="1" dirty="0">
                <a:solidFill>
                  <a:srgbClr val="FF9933"/>
                </a:solidFill>
                <a:latin typeface="Times New Roman" panose="02020603050405020304" pitchFamily="18" charset="0"/>
              </a:rPr>
              <a:t> </a:t>
            </a:r>
            <a:r>
              <a:rPr lang="en-US" altLang="en-US" sz="3600" b="1" i="1" dirty="0">
                <a:solidFill>
                  <a:srgbClr val="FFCC66"/>
                </a:solidFill>
                <a:latin typeface="Times New Roman" panose="02020603050405020304" pitchFamily="18" charset="0"/>
              </a:rPr>
              <a:t>  </a:t>
            </a:r>
            <a:br>
              <a:rPr lang="en-US" altLang="en-US" sz="4000" b="1" dirty="0">
                <a:solidFill>
                  <a:srgbClr val="FFCC66"/>
                </a:solidFill>
                <a:latin typeface="Times New Roman" panose="02020603050405020304" pitchFamily="18" charset="0"/>
              </a:rPr>
            </a:b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19463" name="Rectangle 20"/>
          <p:cNvSpPr/>
          <p:nvPr/>
        </p:nvSpPr>
        <p:spPr>
          <a:xfrm>
            <a:off x="1524000" y="4495800"/>
            <a:ext cx="14478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a:t>
            </a:r>
            <a:r>
              <a:rPr lang="en-US" altLang="en-US" sz="4000" b="1" i="1" dirty="0">
                <a:solidFill>
                  <a:srgbClr val="FF9933"/>
                </a:solidFill>
                <a:latin typeface="Times New Roman" panose="02020603050405020304" pitchFamily="18" charset="0"/>
              </a:rPr>
              <a:t> </a:t>
            </a:r>
            <a:endParaRPr lang="en-US" altLang="en-US" sz="4000" b="1" dirty="0">
              <a:solidFill>
                <a:schemeClr val="tx2"/>
              </a:solidFill>
              <a:latin typeface="Times New Roman" panose="02020603050405020304" pitchFamily="18" charset="0"/>
            </a:endParaRPr>
          </a:p>
        </p:txBody>
      </p:sp>
      <p:pic>
        <p:nvPicPr>
          <p:cNvPr id="19464" name="Picture 8" descr="9"/>
          <p:cNvPicPr>
            <a:picLocks noChangeAspect="1"/>
          </p:cNvPicPr>
          <p:nvPr/>
        </p:nvPicPr>
        <p:blipFill>
          <a:blip r:embed="rId2"/>
          <a:srcRect l="69392" t="55202"/>
          <a:stretch>
            <a:fillRect/>
          </a:stretch>
        </p:blipFill>
        <p:spPr>
          <a:xfrm>
            <a:off x="7239000" y="5029200"/>
            <a:ext cx="1651000" cy="1476375"/>
          </a:xfrm>
          <a:prstGeom prst="rect">
            <a:avLst/>
          </a:prstGeom>
          <a:noFill/>
          <a:ln w="9525">
            <a:noFill/>
          </a:ln>
        </p:spPr>
      </p:pic>
      <p:pic>
        <p:nvPicPr>
          <p:cNvPr id="19469" name="Picture 16" descr="WhitecornerFlower"/>
          <p:cNvPicPr>
            <a:picLocks noChangeAspect="1"/>
          </p:cNvPicPr>
          <p:nvPr/>
        </p:nvPicPr>
        <p:blipFill>
          <a:blip r:embed="rId3"/>
          <a:stretch>
            <a:fillRect/>
          </a:stretch>
        </p:blipFill>
        <p:spPr>
          <a:xfrm>
            <a:off x="0" y="0"/>
            <a:ext cx="2743200" cy="2743200"/>
          </a:xfrm>
          <a:prstGeom prst="rect">
            <a:avLst/>
          </a:prstGeom>
          <a:noFill/>
          <a:ln w="9525">
            <a:noFill/>
          </a:ln>
        </p:spPr>
      </p:pic>
      <p:sp>
        <p:nvSpPr>
          <p:cNvPr id="8195" name="Text Box 12"/>
          <p:cNvSpPr txBox="1"/>
          <p:nvPr/>
        </p:nvSpPr>
        <p:spPr>
          <a:xfrm>
            <a:off x="990600" y="11430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0249" name="Rectangle 8"/>
          <p:cNvSpPr/>
          <p:nvPr/>
        </p:nvSpPr>
        <p:spPr>
          <a:xfrm>
            <a:off x="2666683" y="17526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blind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457200" y="2743200"/>
            <a:ext cx="8229600" cy="1143000"/>
          </a:xfrm>
        </p:spPr>
        <p:txBody>
          <a:bodyPr vert="horz" wrap="square" lIns="91440" tIns="45720" rIns="91440" bIns="45720" anchor="ctr" anchorCtr="0"/>
          <a:lstStyle/>
          <a:p>
            <a:pPr marL="762000" indent="-762000" algn="l">
              <a:buFontTx/>
              <a:buAutoNum type="alphaLcParenR"/>
            </a:pPr>
            <a:r>
              <a:rPr lang="en-US" altLang="en-US" sz="4000" b="1" dirty="0">
                <a:solidFill>
                  <a:schemeClr val="bg1"/>
                </a:solidFill>
                <a:latin typeface="Times New Roman" panose="02020603050405020304" pitchFamily="18" charset="0"/>
              </a:rPr>
              <a:t>Giải thưởng trong các kì thi văn hoá, văn nghệ , thể thao:</a:t>
            </a:r>
            <a:br>
              <a:rPr lang="en-US" altLang="en-US" sz="4000" b="1" dirty="0">
                <a:solidFill>
                  <a:schemeClr val="bg1"/>
                </a:solidFill>
                <a:latin typeface="Times New Roman" panose="02020603050405020304" pitchFamily="18" charset="0"/>
              </a:rPr>
            </a:br>
            <a:endParaRPr lang="en-US" altLang="en-US" sz="4000" b="1" i="1" dirty="0">
              <a:solidFill>
                <a:srgbClr val="FF9966"/>
              </a:solidFill>
              <a:latin typeface="Times New Roman" panose="02020603050405020304" pitchFamily="18" charset="0"/>
            </a:endParaRPr>
          </a:p>
        </p:txBody>
      </p:sp>
      <p:sp>
        <p:nvSpPr>
          <p:cNvPr id="20483" name="Rectangle 3"/>
          <p:cNvSpPr/>
          <p:nvPr/>
        </p:nvSpPr>
        <p:spPr>
          <a:xfrm>
            <a:off x="1066800" y="3657600"/>
            <a:ext cx="3429000" cy="1066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 </a:t>
            </a:r>
            <a:r>
              <a:rPr lang="en-US" altLang="en-US" sz="3600" b="1" dirty="0">
                <a:solidFill>
                  <a:schemeClr val="bg1"/>
                </a:solidFill>
                <a:latin typeface="Times New Roman" panose="02020603050405020304" pitchFamily="18" charset="0"/>
              </a:rPr>
              <a:t>Giải nhất</a:t>
            </a:r>
            <a:r>
              <a:rPr lang="en-US" altLang="en-US" sz="3600" b="1" dirty="0">
                <a:solidFill>
                  <a:schemeClr val="tx2"/>
                </a:solidFill>
                <a:latin typeface="Times New Roman" panose="02020603050405020304" pitchFamily="18" charset="0"/>
              </a:rPr>
              <a:t> </a:t>
            </a:r>
            <a:r>
              <a:rPr lang="en-US" altLang="en-US" sz="3600" b="1" i="1" dirty="0">
                <a:solidFill>
                  <a:srgbClr val="FF9933"/>
                </a:solidFill>
                <a:latin typeface="Times New Roman" panose="02020603050405020304" pitchFamily="18" charset="0"/>
              </a:rPr>
              <a:t> </a:t>
            </a:r>
            <a:r>
              <a:rPr lang="en-US" altLang="en-US" sz="3600" b="1" dirty="0">
                <a:solidFill>
                  <a:schemeClr val="tx2"/>
                </a:solidFill>
                <a:latin typeface="Times New Roman" panose="02020603050405020304" pitchFamily="18" charset="0"/>
              </a:rPr>
              <a:t> </a:t>
            </a: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20484" name="Rectangle 12"/>
          <p:cNvSpPr/>
          <p:nvPr/>
        </p:nvSpPr>
        <p:spPr>
          <a:xfrm>
            <a:off x="1143000" y="4724400"/>
            <a:ext cx="3657600" cy="685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 </a:t>
            </a:r>
            <a:r>
              <a:rPr lang="en-US" altLang="en-US" sz="3600" b="1" dirty="0">
                <a:solidFill>
                  <a:schemeClr val="bg1"/>
                </a:solidFill>
                <a:latin typeface="Times New Roman" panose="02020603050405020304" pitchFamily="18" charset="0"/>
              </a:rPr>
              <a:t>Giải nhì</a:t>
            </a:r>
            <a:r>
              <a:rPr lang="en-US" altLang="en-US" sz="3600" b="1" i="1" dirty="0">
                <a:solidFill>
                  <a:srgbClr val="FF9933"/>
                </a:solidFill>
                <a:latin typeface="Times New Roman" panose="02020603050405020304" pitchFamily="18" charset="0"/>
              </a:rPr>
              <a:t>  </a:t>
            </a:r>
            <a:r>
              <a:rPr lang="en-US" altLang="en-US" sz="3600" b="1" i="1" dirty="0">
                <a:solidFill>
                  <a:srgbClr val="FF9966"/>
                </a:solidFill>
                <a:latin typeface="Times New Roman" panose="02020603050405020304" pitchFamily="18" charset="0"/>
              </a:rPr>
              <a:t> </a:t>
            </a:r>
            <a:br>
              <a:rPr lang="en-US" altLang="en-US" sz="4000" b="1" dirty="0">
                <a:solidFill>
                  <a:srgbClr val="FFCC66"/>
                </a:solidFill>
                <a:latin typeface="Times New Roman" panose="02020603050405020304" pitchFamily="18" charset="0"/>
              </a:rPr>
            </a:b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20485" name="Rectangle 14"/>
          <p:cNvSpPr/>
          <p:nvPr/>
        </p:nvSpPr>
        <p:spPr>
          <a:xfrm>
            <a:off x="3200400" y="1905000"/>
            <a:ext cx="14478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a:t>
            </a:r>
            <a:r>
              <a:rPr lang="en-US" altLang="en-US" sz="4000" b="1" i="1" dirty="0">
                <a:solidFill>
                  <a:srgbClr val="FF9933"/>
                </a:solidFill>
                <a:latin typeface="Times New Roman" panose="02020603050405020304" pitchFamily="18" charset="0"/>
              </a:rPr>
              <a:t> </a:t>
            </a: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20486" name="Rectangle 16"/>
          <p:cNvSpPr/>
          <p:nvPr/>
        </p:nvSpPr>
        <p:spPr>
          <a:xfrm>
            <a:off x="1143000" y="5486400"/>
            <a:ext cx="3505200" cy="762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 </a:t>
            </a:r>
            <a:r>
              <a:rPr lang="en-US" altLang="en-US" sz="3600" b="1" dirty="0">
                <a:solidFill>
                  <a:schemeClr val="bg1"/>
                </a:solidFill>
                <a:latin typeface="Times New Roman" panose="02020603050405020304" pitchFamily="18" charset="0"/>
              </a:rPr>
              <a:t>Giải ba</a:t>
            </a:r>
            <a:r>
              <a:rPr lang="en-US" altLang="en-US" sz="3600" b="1" i="1" dirty="0">
                <a:solidFill>
                  <a:srgbClr val="FF9933"/>
                </a:solidFill>
                <a:latin typeface="Times New Roman" panose="02020603050405020304" pitchFamily="18" charset="0"/>
              </a:rPr>
              <a:t> </a:t>
            </a:r>
            <a:r>
              <a:rPr lang="en-US" altLang="en-US" sz="3600" b="1" i="1" dirty="0">
                <a:solidFill>
                  <a:srgbClr val="FFCC66"/>
                </a:solidFill>
                <a:latin typeface="Times New Roman" panose="02020603050405020304" pitchFamily="18" charset="0"/>
              </a:rPr>
              <a:t>  </a:t>
            </a:r>
            <a:br>
              <a:rPr lang="en-US" altLang="en-US" sz="4000" b="1" dirty="0">
                <a:solidFill>
                  <a:srgbClr val="FFCC66"/>
                </a:solidFill>
                <a:latin typeface="Times New Roman" panose="02020603050405020304" pitchFamily="18" charset="0"/>
              </a:rPr>
            </a:b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20487" name="Rectangle 20"/>
          <p:cNvSpPr/>
          <p:nvPr/>
        </p:nvSpPr>
        <p:spPr>
          <a:xfrm>
            <a:off x="1524000" y="4495800"/>
            <a:ext cx="14478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4000" b="1" dirty="0">
                <a:solidFill>
                  <a:schemeClr val="tx2"/>
                </a:solidFill>
              </a:rPr>
              <a:t> 	 </a:t>
            </a:r>
            <a:r>
              <a:rPr lang="en-US" altLang="en-US" sz="4000" b="1" i="1" dirty="0">
                <a:solidFill>
                  <a:srgbClr val="FF9933"/>
                </a:solidFill>
                <a:latin typeface="Times New Roman" panose="02020603050405020304" pitchFamily="18" charset="0"/>
              </a:rPr>
              <a:t> </a:t>
            </a:r>
            <a:endParaRPr lang="en-US" altLang="en-US" sz="4000" b="1" dirty="0">
              <a:solidFill>
                <a:schemeClr val="tx2"/>
              </a:solidFill>
              <a:latin typeface="Times New Roman" panose="02020603050405020304" pitchFamily="18" charset="0"/>
            </a:endParaRPr>
          </a:p>
        </p:txBody>
      </p:sp>
      <p:pic>
        <p:nvPicPr>
          <p:cNvPr id="20488" name="Picture 8" descr="9"/>
          <p:cNvPicPr>
            <a:picLocks noChangeAspect="1"/>
          </p:cNvPicPr>
          <p:nvPr/>
        </p:nvPicPr>
        <p:blipFill>
          <a:blip r:embed="rId2"/>
          <a:srcRect l="69392" t="55202"/>
          <a:stretch>
            <a:fillRect/>
          </a:stretch>
        </p:blipFill>
        <p:spPr>
          <a:xfrm>
            <a:off x="7239000" y="5029200"/>
            <a:ext cx="1651000" cy="1476375"/>
          </a:xfrm>
          <a:prstGeom prst="rect">
            <a:avLst/>
          </a:prstGeom>
          <a:noFill/>
          <a:ln w="9525">
            <a:noFill/>
          </a:ln>
        </p:spPr>
      </p:pic>
      <p:sp>
        <p:nvSpPr>
          <p:cNvPr id="16" name="Rectangle 15"/>
          <p:cNvSpPr/>
          <p:nvPr/>
        </p:nvSpPr>
        <p:spPr>
          <a:xfrm>
            <a:off x="4502150" y="3657600"/>
            <a:ext cx="3559175" cy="64516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dirty="0">
                <a:solidFill>
                  <a:srgbClr val="FF3300"/>
                </a:solidFill>
                <a:latin typeface="Times New Roman" panose="02020603050405020304" pitchFamily="18" charset="0"/>
                <a:cs typeface="Times New Roman" panose="02020603050405020304" pitchFamily="18" charset="0"/>
              </a:rPr>
              <a:t>Huy chương Vàng</a:t>
            </a:r>
            <a:endParaRPr lang="en-US" altLang="en-US" sz="3600" dirty="0">
              <a:solidFill>
                <a:srgbClr val="FF3300"/>
              </a:solidFill>
              <a:latin typeface="Times New Roman" panose="02020603050405020304" pitchFamily="18" charset="0"/>
              <a:ea typeface="Arial" panose="020B0604020202020204" pitchFamily="34" charset="0"/>
              <a:cs typeface="Times New Roman" panose="02020603050405020304" pitchFamily="18" charset="0"/>
            </a:endParaRPr>
          </a:p>
        </p:txBody>
      </p:sp>
      <p:pic>
        <p:nvPicPr>
          <p:cNvPr id="20493" name="Picture 16" descr="WhitecornerFlower"/>
          <p:cNvPicPr>
            <a:picLocks noChangeAspect="1"/>
          </p:cNvPicPr>
          <p:nvPr/>
        </p:nvPicPr>
        <p:blipFill>
          <a:blip r:embed="rId3"/>
          <a:stretch>
            <a:fillRect/>
          </a:stretch>
        </p:blipFill>
        <p:spPr>
          <a:xfrm>
            <a:off x="0" y="0"/>
            <a:ext cx="2743200" cy="2743200"/>
          </a:xfrm>
          <a:prstGeom prst="rect">
            <a:avLst/>
          </a:prstGeom>
          <a:noFill/>
          <a:ln w="9525">
            <a:noFill/>
          </a:ln>
        </p:spPr>
      </p:pic>
      <p:sp>
        <p:nvSpPr>
          <p:cNvPr id="19" name="Rectangle 18"/>
          <p:cNvSpPr/>
          <p:nvPr/>
        </p:nvSpPr>
        <p:spPr>
          <a:xfrm>
            <a:off x="4419600" y="4267200"/>
            <a:ext cx="36576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dirty="0">
                <a:solidFill>
                  <a:srgbClr val="FF3300"/>
                </a:solidFill>
                <a:latin typeface="Times New Roman" panose="02020603050405020304" pitchFamily="18" charset="0"/>
                <a:cs typeface="Times New Roman" panose="02020603050405020304" pitchFamily="18" charset="0"/>
              </a:rPr>
              <a:t>Huy chương Bạc </a:t>
            </a:r>
            <a:r>
              <a:rPr lang="en-US" altLang="en-US" sz="3600" b="1" dirty="0">
                <a:solidFill>
                  <a:srgbClr val="FF3300"/>
                </a:solidFill>
                <a:latin typeface="Times New Roman" panose="02020603050405020304" pitchFamily="18" charset="0"/>
                <a:cs typeface="Times New Roman" panose="02020603050405020304" pitchFamily="18" charset="0"/>
              </a:rPr>
              <a:t> </a:t>
            </a:r>
            <a:endParaRPr lang="en-US" altLang="en-US" sz="3600" dirty="0">
              <a:solidFill>
                <a:srgbClr val="FF33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20" name="Rectangle 19"/>
          <p:cNvSpPr/>
          <p:nvPr/>
        </p:nvSpPr>
        <p:spPr>
          <a:xfrm>
            <a:off x="4342130" y="5029200"/>
            <a:ext cx="3936365" cy="64516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dirty="0">
                <a:solidFill>
                  <a:srgbClr val="FF3300"/>
                </a:solidFill>
                <a:latin typeface="Times New Roman" panose="02020603050405020304" pitchFamily="18" charset="0"/>
                <a:cs typeface="Times New Roman" panose="02020603050405020304" pitchFamily="18" charset="0"/>
              </a:rPr>
              <a:t>Huy chương   </a:t>
            </a:r>
            <a:r>
              <a:rPr lang="en-US" altLang="en-US" sz="3600" b="1" dirty="0">
                <a:solidFill>
                  <a:srgbClr val="FF0000"/>
                </a:solidFill>
                <a:latin typeface="Times New Roman" panose="02020603050405020304" pitchFamily="18" charset="0"/>
                <a:cs typeface="Times New Roman" panose="02020603050405020304" pitchFamily="18" charset="0"/>
              </a:rPr>
              <a:t>Đồ</a:t>
            </a:r>
            <a:r>
              <a:rPr lang="en-US" altLang="en-US" sz="3600" dirty="0">
                <a:solidFill>
                  <a:srgbClr val="FF3300"/>
                </a:solidFill>
                <a:latin typeface="Times New Roman" panose="02020603050405020304" pitchFamily="18" charset="0"/>
                <a:cs typeface="Times New Roman" panose="02020603050405020304" pitchFamily="18" charset="0"/>
              </a:rPr>
              <a:t>ng </a:t>
            </a:r>
            <a:endParaRPr lang="en-US" altLang="en-US" sz="3600" dirty="0">
              <a:solidFill>
                <a:srgbClr val="FF33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0249" name="Rectangle 8"/>
          <p:cNvSpPr/>
          <p:nvPr/>
        </p:nvSpPr>
        <p:spPr>
          <a:xfrm>
            <a:off x="2742883" y="18288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990600" y="11430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strips(downLeft)">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to="" calcmode="lin" valueType="num">
                                      <p:cBhvr>
                                        <p:cTn id="17" dur="1" fill="hold"/>
                                        <p:tgtEl>
                                          <p:spTgt spid="20"/>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6"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21507" name="Picture 17" descr="WhitecornerFlower"/>
          <p:cNvPicPr>
            <a:picLocks noChangeAspect="1"/>
          </p:cNvPicPr>
          <p:nvPr/>
        </p:nvPicPr>
        <p:blipFill>
          <a:blip r:embed="rId3"/>
          <a:stretch>
            <a:fillRect/>
          </a:stretch>
        </p:blipFill>
        <p:spPr>
          <a:xfrm>
            <a:off x="6400800" y="4191000"/>
            <a:ext cx="2286000" cy="2286000"/>
          </a:xfrm>
          <a:prstGeom prst="rect">
            <a:avLst/>
          </a:prstGeom>
          <a:noFill/>
          <a:ln w="9525">
            <a:noFill/>
          </a:ln>
        </p:spPr>
      </p:pic>
      <p:sp>
        <p:nvSpPr>
          <p:cNvPr id="21512" name="Rectangle 9"/>
          <p:cNvSpPr/>
          <p:nvPr/>
        </p:nvSpPr>
        <p:spPr>
          <a:xfrm>
            <a:off x="762000" y="3276600"/>
            <a:ext cx="7010400" cy="48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just" eaLnBrk="1" hangingPunct="1">
              <a:lnSpc>
                <a:spcPct val="80000"/>
              </a:lnSpc>
              <a:spcBef>
                <a:spcPct val="0"/>
              </a:spcBef>
              <a:buNone/>
            </a:pPr>
            <a:r>
              <a:rPr lang="en-US" altLang="en-US" b="1" dirty="0">
                <a:solidFill>
                  <a:schemeClr val="bg1"/>
                </a:solidFill>
              </a:rPr>
              <a:t>   </a:t>
            </a:r>
          </a:p>
        </p:txBody>
      </p:sp>
      <p:sp>
        <p:nvSpPr>
          <p:cNvPr id="21513" name="Text Box 4"/>
          <p:cNvSpPr txBox="1"/>
          <p:nvPr/>
        </p:nvSpPr>
        <p:spPr>
          <a:xfrm>
            <a:off x="533400" y="2209800"/>
            <a:ext cx="77724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4000" b="1" dirty="0">
                <a:solidFill>
                  <a:schemeClr val="bg1"/>
                </a:solidFill>
                <a:latin typeface="Times New Roman" panose="02020603050405020304" pitchFamily="18" charset="0"/>
              </a:rPr>
              <a:t>b)</a:t>
            </a:r>
            <a:r>
              <a:rPr lang="en-US" altLang="en-US" sz="4000" b="1" dirty="0">
                <a:latin typeface="Times New Roman" panose="02020603050405020304" pitchFamily="18" charset="0"/>
              </a:rPr>
              <a:t> </a:t>
            </a:r>
            <a:r>
              <a:rPr lang="en-US" altLang="en-US" sz="4000" b="1" dirty="0">
                <a:solidFill>
                  <a:schemeClr val="bg1"/>
                </a:solidFill>
                <a:latin typeface="Times New Roman" panose="02020603050405020304" pitchFamily="18" charset="0"/>
              </a:rPr>
              <a:t>Danh hiệu dành cho các nghệ sĩ tài năng :</a:t>
            </a:r>
          </a:p>
          <a:p>
            <a:pPr marL="0" lvl="0" indent="0" eaLnBrk="1" hangingPunct="1">
              <a:spcBef>
                <a:spcPct val="0"/>
              </a:spcBef>
              <a:buNone/>
            </a:pPr>
            <a:endParaRPr lang="en-US" altLang="en-US" sz="4000" b="1" i="1" dirty="0">
              <a:solidFill>
                <a:srgbClr val="FF9933"/>
              </a:solidFill>
              <a:latin typeface="Times New Roman" panose="02020603050405020304" pitchFamily="18" charset="0"/>
            </a:endParaRPr>
          </a:p>
        </p:txBody>
      </p:sp>
      <p:sp>
        <p:nvSpPr>
          <p:cNvPr id="21514" name="Rectangle 14"/>
          <p:cNvSpPr/>
          <p:nvPr/>
        </p:nvSpPr>
        <p:spPr>
          <a:xfrm>
            <a:off x="1066800" y="3581400"/>
            <a:ext cx="4592638"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chemeClr val="bg1"/>
                </a:solidFill>
                <a:latin typeface="Times New Roman" panose="02020603050405020304" pitchFamily="18" charset="0"/>
              </a:rPr>
              <a:t>Danh hiệu cao quý nhất: </a:t>
            </a:r>
            <a:endParaRPr lang="en-US" altLang="en-US" dirty="0"/>
          </a:p>
        </p:txBody>
      </p:sp>
      <p:sp>
        <p:nvSpPr>
          <p:cNvPr id="16" name="Rectangle 15"/>
          <p:cNvSpPr/>
          <p:nvPr/>
        </p:nvSpPr>
        <p:spPr>
          <a:xfrm>
            <a:off x="1066800" y="4114800"/>
            <a:ext cx="3295650"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0000"/>
                </a:solidFill>
                <a:latin typeface="Times New Roman" panose="02020603050405020304" pitchFamily="18" charset="0"/>
              </a:rPr>
              <a:t>Nghệ sĩ Nhân dân</a:t>
            </a:r>
            <a:endParaRPr lang="en-US" altLang="en-US" dirty="0">
              <a:solidFill>
                <a:srgbClr val="FF0000"/>
              </a:solidFill>
            </a:endParaRPr>
          </a:p>
        </p:txBody>
      </p:sp>
      <p:sp>
        <p:nvSpPr>
          <p:cNvPr id="21516" name="Rectangle 16"/>
          <p:cNvSpPr/>
          <p:nvPr/>
        </p:nvSpPr>
        <p:spPr>
          <a:xfrm>
            <a:off x="990600" y="4724400"/>
            <a:ext cx="3694113"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chemeClr val="bg1"/>
                </a:solidFill>
                <a:latin typeface="Times New Roman" panose="02020603050405020304" pitchFamily="18" charset="0"/>
              </a:rPr>
              <a:t>Danh hiệu cao quý:</a:t>
            </a:r>
            <a:r>
              <a:rPr lang="en-US" altLang="en-US" b="1" dirty="0">
                <a:latin typeface="Times New Roman" panose="02020603050405020304" pitchFamily="18" charset="0"/>
              </a:rPr>
              <a:t> </a:t>
            </a:r>
            <a:endParaRPr lang="en-US" altLang="en-US" dirty="0"/>
          </a:p>
        </p:txBody>
      </p:sp>
      <p:sp>
        <p:nvSpPr>
          <p:cNvPr id="18" name="Rectangle 17"/>
          <p:cNvSpPr/>
          <p:nvPr/>
        </p:nvSpPr>
        <p:spPr>
          <a:xfrm>
            <a:off x="990600" y="5410200"/>
            <a:ext cx="2597150"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0000"/>
                </a:solidFill>
                <a:latin typeface="Times New Roman" panose="02020603050405020304" pitchFamily="18" charset="0"/>
              </a:rPr>
              <a:t>Nghệ sĩ Ưu tú</a:t>
            </a:r>
            <a:endParaRPr lang="en-US" altLang="en-US" dirty="0">
              <a:solidFill>
                <a:srgbClr val="FF0000"/>
              </a:solidFill>
            </a:endParaRPr>
          </a:p>
        </p:txBody>
      </p:sp>
      <p:sp>
        <p:nvSpPr>
          <p:cNvPr id="8195" name="Text Box 12"/>
          <p:cNvSpPr txBox="1"/>
          <p:nvPr/>
        </p:nvSpPr>
        <p:spPr>
          <a:xfrm>
            <a:off x="990600" y="1017905"/>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0249" name="Rectangle 8"/>
          <p:cNvSpPr/>
          <p:nvPr/>
        </p:nvSpPr>
        <p:spPr>
          <a:xfrm>
            <a:off x="2742883" y="16764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heel(4)">
                                      <p:cBhvr>
                                        <p:cTn id="13"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6"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22531" name="Picture 17" descr="WhitecornerFlower"/>
          <p:cNvPicPr>
            <a:picLocks noChangeAspect="1"/>
          </p:cNvPicPr>
          <p:nvPr/>
        </p:nvPicPr>
        <p:blipFill>
          <a:blip r:embed="rId3"/>
          <a:stretch>
            <a:fillRect/>
          </a:stretch>
        </p:blipFill>
        <p:spPr>
          <a:xfrm>
            <a:off x="6400800" y="4191000"/>
            <a:ext cx="2286000" cy="2286000"/>
          </a:xfrm>
          <a:prstGeom prst="rect">
            <a:avLst/>
          </a:prstGeom>
          <a:noFill/>
          <a:ln w="9525">
            <a:noFill/>
          </a:ln>
        </p:spPr>
      </p:pic>
      <p:sp>
        <p:nvSpPr>
          <p:cNvPr id="22536" name="Text Box 2"/>
          <p:cNvSpPr txBox="1"/>
          <p:nvPr/>
        </p:nvSpPr>
        <p:spPr>
          <a:xfrm>
            <a:off x="685800" y="2209800"/>
            <a:ext cx="8077200" cy="13239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4000" b="1" dirty="0">
                <a:solidFill>
                  <a:schemeClr val="bg1"/>
                </a:solidFill>
                <a:latin typeface="Times New Roman" panose="02020603050405020304" pitchFamily="18" charset="0"/>
              </a:rPr>
              <a:t>c)</a:t>
            </a:r>
            <a:r>
              <a:rPr lang="en-US" altLang="en-US" sz="4000" b="1" dirty="0">
                <a:latin typeface="Times New Roman" panose="02020603050405020304" pitchFamily="18" charset="0"/>
              </a:rPr>
              <a:t> </a:t>
            </a:r>
            <a:r>
              <a:rPr lang="en-US" altLang="en-US" sz="3600" b="1" dirty="0">
                <a:solidFill>
                  <a:schemeClr val="bg1"/>
                </a:solidFill>
                <a:latin typeface="Times New Roman" panose="02020603050405020304" pitchFamily="18" charset="0"/>
              </a:rPr>
              <a:t>Danh hiệu dành cho cầu thủ, thủ môn bóng đá xuất sắc hằng năm</a:t>
            </a:r>
            <a:r>
              <a:rPr lang="en-US" altLang="en-US" sz="4000" b="1" dirty="0">
                <a:solidFill>
                  <a:schemeClr val="bg1"/>
                </a:solidFill>
                <a:latin typeface="Times New Roman" panose="02020603050405020304" pitchFamily="18" charset="0"/>
              </a:rPr>
              <a:t>:</a:t>
            </a:r>
            <a:endParaRPr lang="en-US" altLang="en-US" sz="3600" b="1" i="1" dirty="0">
              <a:solidFill>
                <a:srgbClr val="FF9966"/>
              </a:solidFill>
              <a:latin typeface="Times New Roman" panose="02020603050405020304" pitchFamily="18" charset="0"/>
            </a:endParaRPr>
          </a:p>
        </p:txBody>
      </p:sp>
      <p:sp>
        <p:nvSpPr>
          <p:cNvPr id="22537" name="Rectangle 13"/>
          <p:cNvSpPr/>
          <p:nvPr/>
        </p:nvSpPr>
        <p:spPr>
          <a:xfrm>
            <a:off x="609600" y="3505200"/>
            <a:ext cx="5845175"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chemeClr val="bg1"/>
                </a:solidFill>
                <a:latin typeface="Times New Roman" panose="02020603050405020304" pitchFamily="18" charset="0"/>
              </a:rPr>
              <a:t>Cầu thủ, thủ môn xuất sắc nhất:</a:t>
            </a:r>
            <a:endParaRPr lang="en-US" altLang="en-US" dirty="0"/>
          </a:p>
        </p:txBody>
      </p:sp>
      <p:sp>
        <p:nvSpPr>
          <p:cNvPr id="22538" name="Rectangle 15"/>
          <p:cNvSpPr/>
          <p:nvPr/>
        </p:nvSpPr>
        <p:spPr>
          <a:xfrm>
            <a:off x="914400" y="4724400"/>
            <a:ext cx="5048250"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chemeClr val="bg1"/>
                </a:solidFill>
                <a:latin typeface="Times New Roman" panose="02020603050405020304" pitchFamily="18" charset="0"/>
              </a:rPr>
              <a:t>Cầu thủ, thủ môn xuất sắc :</a:t>
            </a:r>
            <a:endParaRPr lang="en-US" altLang="en-US" dirty="0"/>
          </a:p>
        </p:txBody>
      </p:sp>
      <p:sp>
        <p:nvSpPr>
          <p:cNvPr id="17" name="Rectangle 16"/>
          <p:cNvSpPr/>
          <p:nvPr/>
        </p:nvSpPr>
        <p:spPr>
          <a:xfrm>
            <a:off x="914400" y="4114800"/>
            <a:ext cx="2662238"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FF00"/>
                </a:solidFill>
                <a:latin typeface="Times New Roman" panose="02020603050405020304" pitchFamily="18" charset="0"/>
              </a:rPr>
              <a:t>Đôi giày Vàng</a:t>
            </a:r>
            <a:endParaRPr lang="en-US" altLang="en-US" dirty="0">
              <a:solidFill>
                <a:srgbClr val="FFFF00"/>
              </a:solidFill>
            </a:endParaRPr>
          </a:p>
        </p:txBody>
      </p:sp>
      <p:sp>
        <p:nvSpPr>
          <p:cNvPr id="18" name="Rectangle 17"/>
          <p:cNvSpPr/>
          <p:nvPr/>
        </p:nvSpPr>
        <p:spPr>
          <a:xfrm>
            <a:off x="3733800" y="5334000"/>
            <a:ext cx="2644775" cy="58356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FF00"/>
                </a:solidFill>
                <a:latin typeface="Times New Roman" panose="02020603050405020304" pitchFamily="18" charset="0"/>
              </a:rPr>
              <a:t>Quả bóng Bạc</a:t>
            </a:r>
            <a:endParaRPr lang="en-US" altLang="en-US" dirty="0">
              <a:solidFill>
                <a:srgbClr val="FFFF00"/>
              </a:solidFill>
            </a:endParaRPr>
          </a:p>
        </p:txBody>
      </p:sp>
      <p:sp>
        <p:nvSpPr>
          <p:cNvPr id="19" name="Rectangle 18"/>
          <p:cNvSpPr/>
          <p:nvPr/>
        </p:nvSpPr>
        <p:spPr>
          <a:xfrm>
            <a:off x="838200" y="5334000"/>
            <a:ext cx="2372995" cy="58356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FF00"/>
                </a:solidFill>
                <a:latin typeface="Times New Roman" panose="02020603050405020304" pitchFamily="18" charset="0"/>
              </a:rPr>
              <a:t>Đôi giày Bạc</a:t>
            </a:r>
            <a:endParaRPr lang="en-US" altLang="en-US" dirty="0">
              <a:solidFill>
                <a:srgbClr val="FFFF00"/>
              </a:solidFill>
            </a:endParaRPr>
          </a:p>
        </p:txBody>
      </p:sp>
      <p:sp>
        <p:nvSpPr>
          <p:cNvPr id="20" name="Rectangle 19"/>
          <p:cNvSpPr/>
          <p:nvPr/>
        </p:nvSpPr>
        <p:spPr>
          <a:xfrm>
            <a:off x="3962400" y="4114800"/>
            <a:ext cx="2933700" cy="584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b="1" dirty="0">
                <a:solidFill>
                  <a:srgbClr val="FFFF00"/>
                </a:solidFill>
                <a:latin typeface="Times New Roman" panose="02020603050405020304" pitchFamily="18" charset="0"/>
              </a:rPr>
              <a:t>Quả bóng Vàng</a:t>
            </a:r>
            <a:endParaRPr lang="en-US" altLang="en-US" dirty="0">
              <a:solidFill>
                <a:srgbClr val="FFFF00"/>
              </a:solidFill>
            </a:endParaRPr>
          </a:p>
        </p:txBody>
      </p:sp>
      <p:sp>
        <p:nvSpPr>
          <p:cNvPr id="10249" name="Rectangle 8"/>
          <p:cNvSpPr/>
          <p:nvPr/>
        </p:nvSpPr>
        <p:spPr>
          <a:xfrm>
            <a:off x="2742883" y="16002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1165225" y="1017905"/>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slide(fromBottom)">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checkerboard(across)">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8"/>
          <p:cNvSpPr>
            <a:spLocks noGrp="1"/>
          </p:cNvSpPr>
          <p:nvPr>
            <p:ph idx="1"/>
          </p:nvPr>
        </p:nvSpPr>
        <p:spPr>
          <a:xfrm>
            <a:off x="0" y="457200"/>
            <a:ext cx="9144000" cy="1600200"/>
          </a:xfrm>
        </p:spPr>
        <p:txBody>
          <a:bodyPr vert="horz" wrap="square" lIns="91440" tIns="45720" rIns="91440" bIns="45720" anchor="t" anchorCtr="0"/>
          <a:lstStyle/>
          <a:p>
            <a:pPr eaLnBrk="1" hangingPunct="1">
              <a:buNone/>
            </a:pPr>
            <a:r>
              <a:rPr lang="en-US" altLang="en-US" dirty="0">
                <a:solidFill>
                  <a:srgbClr val="FF9900"/>
                </a:solidFill>
              </a:rPr>
              <a:t>   </a:t>
            </a:r>
            <a:r>
              <a:rPr lang="en-US" altLang="en-US" b="1" dirty="0">
                <a:solidFill>
                  <a:srgbClr val="990033"/>
                </a:solidFill>
              </a:rPr>
              <a:t>Bài (3)a</a:t>
            </a:r>
            <a:r>
              <a:rPr lang="en-US" altLang="en-US" b="1" dirty="0">
                <a:solidFill>
                  <a:srgbClr val="FF9900"/>
                </a:solidFill>
              </a:rPr>
              <a:t>:</a:t>
            </a:r>
            <a:r>
              <a:rPr lang="en-US" altLang="en-US" dirty="0">
                <a:solidFill>
                  <a:srgbClr val="FF9900"/>
                </a:solidFill>
              </a:rPr>
              <a:t> </a:t>
            </a:r>
            <a:r>
              <a:rPr lang="en-US" altLang="en-US" b="1" dirty="0">
                <a:solidFill>
                  <a:srgbClr val="FF3300"/>
                </a:solidFill>
              </a:rPr>
              <a:t>Viết lại tên các danh hiệu, giải thưởng , huy chương và kỉ niệm chương được in nghiêng dưới đây cho đúng :</a:t>
            </a:r>
          </a:p>
          <a:p>
            <a:pPr eaLnBrk="1" hangingPunct="1">
              <a:buNone/>
            </a:pPr>
            <a:endParaRPr lang="en-US" altLang="en-US" b="1" dirty="0">
              <a:solidFill>
                <a:srgbClr val="FF3300"/>
              </a:solidFill>
            </a:endParaRPr>
          </a:p>
        </p:txBody>
      </p:sp>
      <p:sp>
        <p:nvSpPr>
          <p:cNvPr id="173066" name="Text Box 10"/>
          <p:cNvSpPr txBox="1">
            <a:spLocks noChangeArrowheads="1"/>
          </p:cNvSpPr>
          <p:nvPr/>
        </p:nvSpPr>
        <p:spPr bwMode="auto">
          <a:xfrm>
            <a:off x="457200" y="1936750"/>
            <a:ext cx="8229600" cy="5035550"/>
          </a:xfrm>
          <a:prstGeom prst="rect">
            <a:avLst/>
          </a:prstGeom>
          <a:noFill/>
          <a:ln w="9525">
            <a:solidFill>
              <a:schemeClr val="bg2">
                <a:lumMod val="60000"/>
                <a:lumOff val="40000"/>
              </a:schemeClr>
            </a:solidFill>
            <a:miter lim="800000"/>
          </a:ln>
          <a:effectLst/>
        </p:spPr>
        <p:txBody>
          <a:bodyPr>
            <a:spAutoFit/>
          </a:bodyPr>
          <a:lstStyle/>
          <a:p>
            <a:pPr eaLnBrk="1" hangingPunct="1">
              <a:spcBef>
                <a:spcPct val="50000"/>
              </a:spcBef>
              <a:buNone/>
            </a:pPr>
            <a:r>
              <a:rPr sz="3600" dirty="0">
                <a:solidFill>
                  <a:schemeClr val="bg1"/>
                </a:solidFill>
                <a:latin typeface="Arial" panose="020B0604020202020204" pitchFamily="34" charset="0"/>
                <a:cs typeface="Arial" panose="020B0604020202020204" pitchFamily="34" charset="0"/>
              </a:rPr>
              <a:t>    </a:t>
            </a:r>
            <a:r>
              <a:rPr sz="3600" b="1" dirty="0">
                <a:latin typeface="Arial" panose="020B0604020202020204" pitchFamily="34" charset="0"/>
                <a:cs typeface="Arial" panose="020B0604020202020204" pitchFamily="34" charset="0"/>
              </a:rPr>
              <a:t>Để tôn vinh các nh</a:t>
            </a:r>
            <a:r>
              <a:rPr sz="3600" b="1" dirty="0">
                <a:latin typeface="Arial" panose="020B0604020202020204" pitchFamily="34" charset="0"/>
                <a:ea typeface="Arial" panose="020B0604020202020204" pitchFamily="34" charset="0"/>
              </a:rPr>
              <a:t>à</a:t>
            </a:r>
            <a:r>
              <a:rPr sz="3600" b="1" dirty="0">
                <a:latin typeface="Arial" panose="020B0604020202020204" pitchFamily="34" charset="0"/>
                <a:cs typeface="Arial" panose="020B0604020202020204" pitchFamily="34" charset="0"/>
              </a:rPr>
              <a:t> giáo, những người có công với thế hệ trẻ, Nh</a:t>
            </a:r>
            <a:r>
              <a:rPr sz="3600" b="1" dirty="0">
                <a:latin typeface="Arial" panose="020B0604020202020204" pitchFamily="34" charset="0"/>
                <a:ea typeface="Arial" panose="020B0604020202020204" pitchFamily="34" charset="0"/>
              </a:rPr>
              <a:t>à</a:t>
            </a:r>
            <a:r>
              <a:rPr sz="3600" b="1" dirty="0">
                <a:latin typeface="Arial" panose="020B0604020202020204" pitchFamily="34" charset="0"/>
                <a:cs typeface="Arial" panose="020B0604020202020204" pitchFamily="34" charset="0"/>
              </a:rPr>
              <a:t> nước đã d</a:t>
            </a:r>
            <a:r>
              <a:rPr sz="3600" b="1" dirty="0">
                <a:latin typeface="Arial" panose="020B0604020202020204" pitchFamily="34" charset="0"/>
                <a:ea typeface="Arial" panose="020B0604020202020204" pitchFamily="34" charset="0"/>
              </a:rPr>
              <a:t>à</a:t>
            </a:r>
            <a:r>
              <a:rPr sz="3600" b="1" dirty="0">
                <a:latin typeface="Arial" panose="020B0604020202020204" pitchFamily="34" charset="0"/>
                <a:cs typeface="Arial" panose="020B0604020202020204" pitchFamily="34" charset="0"/>
              </a:rPr>
              <a:t>nh cho họ những phần thưởng tinh thần cao quý: các danh hiệu </a:t>
            </a:r>
            <a:r>
              <a:rPr sz="3600" b="1" i="1" u="sng" dirty="0">
                <a:latin typeface="Arial" panose="020B0604020202020204" pitchFamily="34" charset="0"/>
                <a:cs typeface="Arial" panose="020B0604020202020204" pitchFamily="34" charset="0"/>
              </a:rPr>
              <a:t>Nh</a:t>
            </a:r>
            <a:r>
              <a:rPr sz="3600" b="1" i="1" u="sng" dirty="0">
                <a:latin typeface="Arial" panose="020B0604020202020204" pitchFamily="34" charset="0"/>
                <a:ea typeface="Arial" panose="020B0604020202020204" pitchFamily="34" charset="0"/>
              </a:rPr>
              <a:t>à</a:t>
            </a:r>
            <a:r>
              <a:rPr sz="3600" b="1" i="1" u="sng" dirty="0">
                <a:latin typeface="Arial" panose="020B0604020202020204" pitchFamily="34" charset="0"/>
                <a:cs typeface="Arial" panose="020B0604020202020204" pitchFamily="34" charset="0"/>
              </a:rPr>
              <a:t> giáo nhân dân</a:t>
            </a:r>
            <a:r>
              <a:rPr sz="3600" b="1" i="1" dirty="0">
                <a:latin typeface="Arial" panose="020B0604020202020204" pitchFamily="34" charset="0"/>
                <a:cs typeface="Arial" panose="020B0604020202020204" pitchFamily="34" charset="0"/>
              </a:rPr>
              <a:t>, </a:t>
            </a:r>
            <a:r>
              <a:rPr sz="3600" b="1" i="1" u="sng" dirty="0">
                <a:latin typeface="Arial" panose="020B0604020202020204" pitchFamily="34" charset="0"/>
                <a:cs typeface="Arial" panose="020B0604020202020204" pitchFamily="34" charset="0"/>
              </a:rPr>
              <a:t>nh</a:t>
            </a:r>
            <a:r>
              <a:rPr sz="3600" b="1" i="1" u="sng" dirty="0">
                <a:latin typeface="Arial" panose="020B0604020202020204" pitchFamily="34" charset="0"/>
                <a:ea typeface="Arial" panose="020B0604020202020204" pitchFamily="34" charset="0"/>
              </a:rPr>
              <a:t>à</a:t>
            </a:r>
            <a:r>
              <a:rPr sz="3600" b="1" i="1" u="sng" dirty="0">
                <a:latin typeface="Arial" panose="020B0604020202020204" pitchFamily="34" charset="0"/>
                <a:cs typeface="Arial" panose="020B0604020202020204" pitchFamily="34" charset="0"/>
              </a:rPr>
              <a:t> giáo Ưu tú</a:t>
            </a:r>
            <a:r>
              <a:rPr sz="3600" b="1" i="1" dirty="0">
                <a:latin typeface="Arial" panose="020B0604020202020204" pitchFamily="34" charset="0"/>
                <a:cs typeface="Arial" panose="020B0604020202020204" pitchFamily="34" charset="0"/>
              </a:rPr>
              <a:t>, </a:t>
            </a:r>
            <a:r>
              <a:rPr sz="3600" b="1" i="1" u="sng" dirty="0">
                <a:latin typeface="Arial" panose="020B0604020202020204" pitchFamily="34" charset="0"/>
                <a:cs typeface="Arial" panose="020B0604020202020204" pitchFamily="34" charset="0"/>
              </a:rPr>
              <a:t>Kỉ niệm chương vì sự nghiệp giáo dục</a:t>
            </a:r>
            <a:r>
              <a:rPr sz="3600" b="1" i="1" dirty="0">
                <a:latin typeface="Arial" panose="020B0604020202020204" pitchFamily="34" charset="0"/>
                <a:cs typeface="Arial" panose="020B0604020202020204" pitchFamily="34" charset="0"/>
              </a:rPr>
              <a:t>, </a:t>
            </a:r>
            <a:r>
              <a:rPr sz="3600" b="1" i="1" u="sng" dirty="0">
                <a:latin typeface="Arial" panose="020B0604020202020204" pitchFamily="34" charset="0"/>
                <a:cs typeface="Arial" panose="020B0604020202020204" pitchFamily="34" charset="0"/>
              </a:rPr>
              <a:t>kỉ niệm chương Vì sự nghiệp bảo vệ v</a:t>
            </a:r>
            <a:r>
              <a:rPr sz="3600" b="1" i="1" u="sng" dirty="0">
                <a:latin typeface="Arial" panose="020B0604020202020204" pitchFamily="34" charset="0"/>
                <a:ea typeface="Arial" panose="020B0604020202020204" pitchFamily="34" charset="0"/>
              </a:rPr>
              <a:t>à</a:t>
            </a:r>
            <a:r>
              <a:rPr sz="3600" b="1" i="1" u="sng" dirty="0">
                <a:latin typeface="Arial" panose="020B0604020202020204" pitchFamily="34" charset="0"/>
                <a:cs typeface="Arial" panose="020B0604020202020204" pitchFamily="34" charset="0"/>
              </a:rPr>
              <a:t> chăm sóc trẻ em Việt Nam.</a:t>
            </a:r>
            <a:endParaRPr sz="3600" b="1" i="1" u="sng" dirty="0">
              <a:latin typeface="Arial" panose="020B0604020202020204" pitchFamily="34" charset="0"/>
              <a:ea typeface="Arial" panose="020B0604020202020204" pitchFamily="34" charset="0"/>
            </a:endParaRPr>
          </a:p>
        </p:txBody>
      </p:sp>
    </p:spTree>
  </p:cSld>
  <p:clrMapOvr>
    <a:masterClrMapping/>
  </p:clrMapOvr>
  <p:transition>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9" name="Text Box 5"/>
          <p:cNvSpPr>
            <a:spLocks noGrp="1"/>
          </p:cNvSpPr>
          <p:nvPr>
            <p:ph idx="1"/>
          </p:nvPr>
        </p:nvSpPr>
        <p:spPr>
          <a:xfrm>
            <a:off x="457200" y="228600"/>
            <a:ext cx="8229600" cy="6019800"/>
          </a:xfrm>
        </p:spPr>
        <p:txBody>
          <a:bodyPr vert="horz" wrap="square" lIns="91440" tIns="45720" rIns="91440" bIns="45720" anchor="t" anchorCtr="0"/>
          <a:lstStyle/>
          <a:p>
            <a:pPr eaLnBrk="1" hangingPunct="1">
              <a:spcBef>
                <a:spcPct val="50000"/>
              </a:spcBef>
              <a:buNone/>
            </a:pPr>
            <a:r>
              <a:rPr lang="en-US" altLang="en-US" sz="4000" dirty="0"/>
              <a:t>    </a:t>
            </a:r>
            <a:r>
              <a:rPr lang="en-US" altLang="en-US" sz="4000" b="1" dirty="0"/>
              <a:t>Để tôn vinh các nhà giáo, những người có công với thế hệ trẻ, Nhà nước đã dành cho họ những phần thưởng tinh thần cao quý: các danh hiệu</a:t>
            </a:r>
            <a:endParaRPr lang="en-US" altLang="en-US" sz="4000" b="1" i="1" dirty="0"/>
          </a:p>
          <a:p>
            <a:pPr eaLnBrk="1" hangingPunct="1">
              <a:spcBef>
                <a:spcPct val="50000"/>
              </a:spcBef>
              <a:buNone/>
            </a:pPr>
            <a:endParaRPr lang="en-US" altLang="en-US" sz="4000" b="1" i="1" u="sng" dirty="0">
              <a:solidFill>
                <a:schemeClr val="bg1"/>
              </a:solidFill>
            </a:endParaRPr>
          </a:p>
        </p:txBody>
      </p:sp>
      <p:sp>
        <p:nvSpPr>
          <p:cNvPr id="180230" name="Text Box 6"/>
          <p:cNvSpPr txBox="1"/>
          <p:nvPr/>
        </p:nvSpPr>
        <p:spPr>
          <a:xfrm>
            <a:off x="762000" y="3408363"/>
            <a:ext cx="7391400" cy="36068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lnSpc>
                <a:spcPct val="90000"/>
              </a:lnSpc>
              <a:spcBef>
                <a:spcPct val="50000"/>
              </a:spcBef>
              <a:buNone/>
            </a:pPr>
            <a:r>
              <a:rPr lang="en-US" altLang="en-US" sz="4000" b="1" i="1" dirty="0"/>
              <a:t>Nhà giáo nhân dân, nhà giáo Ưu tú, Kỉ niệm chương vì sự nghiệp giáo dục, kỉ niệm chương Vì sự nghiệp bảo vệ và chăm sóc trẻ em Việt Nam.</a:t>
            </a:r>
          </a:p>
          <a:p>
            <a:pPr marL="0" lvl="0" indent="0" eaLnBrk="1" hangingPunct="1">
              <a:lnSpc>
                <a:spcPct val="90000"/>
              </a:lnSpc>
              <a:spcBef>
                <a:spcPct val="50000"/>
              </a:spcBef>
              <a:buNone/>
            </a:pPr>
            <a:endParaRPr lang="en-US" altLang="en-US" sz="3600" b="1" dirty="0">
              <a:latin typeface="Times New Roman" panose="02020603050405020304"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mph" presetSubtype="0" nodeType="clickEffect">
                                  <p:stCondLst>
                                    <p:cond delay="0"/>
                                  </p:stCondLst>
                                  <p:childTnLst>
                                    <p:set>
                                      <p:cBhvr override="childStyle">
                                        <p:cTn id="6" dur="indefinite"/>
                                        <p:tgtEl>
                                          <p:spTgt spid="180229">
                                            <p:txEl>
                                              <p:pRg st="0" end="0"/>
                                            </p:txEl>
                                          </p:spTgt>
                                        </p:tgtEl>
                                        <p:attrNameLst>
                                          <p:attrName>style.fontFamily</p:attrName>
                                        </p:attrNameLst>
                                      </p:cBhvr>
                                      <p:to>
                                        <p:strVal val="Times New Roman"/>
                                      </p:to>
                                    </p:set>
                                  </p:childTnLst>
                                </p:cTn>
                              </p:par>
                            </p:childTnLst>
                          </p:cTn>
                        </p:par>
                      </p:childTnLst>
                    </p:cTn>
                  </p:par>
                  <p:par>
                    <p:cTn id="7" fill="hold">
                      <p:stCondLst>
                        <p:cond delay="indefinite"/>
                      </p:stCondLst>
                      <p:childTnLst>
                        <p:par>
                          <p:cTn id="8" fill="hold">
                            <p:stCondLst>
                              <p:cond delay="0"/>
                            </p:stCondLst>
                            <p:childTnLst>
                              <p:par>
                                <p:cTn id="9" presetID="20" presetClass="emph" presetSubtype="0" fill="hold" grpId="0" nodeType="clickEffect">
                                  <p:stCondLst>
                                    <p:cond delay="0"/>
                                  </p:stCondLst>
                                  <p:iterate type="lt">
                                    <p:tmPct val="10000"/>
                                  </p:iterate>
                                  <p:childTnLst>
                                    <p:set>
                                      <p:cBhvr override="childStyle">
                                        <p:cTn id="10" dur="250" autoRev="1" fill="hold"/>
                                        <p:tgtEl>
                                          <p:spTgt spid="180230"/>
                                        </p:tgtEl>
                                        <p:attrNameLst>
                                          <p:attrName>style.color</p:attrName>
                                        </p:attrNameLst>
                                      </p:cBhvr>
                                      <p:to>
                                        <p:clrVal>
                                          <a:srgbClr val="FF3300"/>
                                        </p:clrVal>
                                      </p:to>
                                    </p:set>
                                    <p:set>
                                      <p:cBhvr>
                                        <p:cTn id="11" dur="250" autoRev="1" fill="hold"/>
                                        <p:tgtEl>
                                          <p:spTgt spid="180230"/>
                                        </p:tgtEl>
                                        <p:attrNameLst>
                                          <p:attrName>fillcolor</p:attrName>
                                        </p:attrNameLst>
                                      </p:cBhvr>
                                      <p:to>
                                        <p:clrVal>
                                          <a:srgbClr val="FF3300"/>
                                        </p:clrVal>
                                      </p:to>
                                    </p:set>
                                    <p:set>
                                      <p:cBhvr>
                                        <p:cTn id="12" dur="250" autoRev="1" fill="hold"/>
                                        <p:tgtEl>
                                          <p:spTgt spid="18023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AutoShape 2"/>
          <p:cNvSpPr/>
          <p:nvPr/>
        </p:nvSpPr>
        <p:spPr>
          <a:xfrm>
            <a:off x="609600" y="2286000"/>
            <a:ext cx="5410200" cy="1295400"/>
          </a:xfrm>
          <a:prstGeom prst="wedgeEllipseCallout">
            <a:avLst>
              <a:gd name="adj1" fmla="val -22065"/>
              <a:gd name="adj2" fmla="val 93000"/>
            </a:avLst>
          </a:prstGeom>
          <a:solidFill>
            <a:srgbClr val="99FFCC"/>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en-US" altLang="en-US" sz="4000" b="1" dirty="0">
              <a:solidFill>
                <a:srgbClr val="0000CC"/>
              </a:solidFill>
              <a:latin typeface="VNI-Times" pitchFamily="2" charset="0"/>
            </a:endParaRPr>
          </a:p>
        </p:txBody>
      </p:sp>
      <p:pic>
        <p:nvPicPr>
          <p:cNvPr id="7171" name="Picture 3"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7172" name="Picture 4" descr="WhitecornerFlower"/>
          <p:cNvPicPr>
            <a:picLocks noChangeAspect="1"/>
          </p:cNvPicPr>
          <p:nvPr/>
        </p:nvPicPr>
        <p:blipFill>
          <a:blip r:embed="rId3"/>
          <a:stretch>
            <a:fillRect/>
          </a:stretch>
        </p:blipFill>
        <p:spPr>
          <a:xfrm>
            <a:off x="6858000" y="4572000"/>
            <a:ext cx="2286000" cy="2286000"/>
          </a:xfrm>
          <a:prstGeom prst="rect">
            <a:avLst/>
          </a:prstGeom>
          <a:noFill/>
          <a:ln w="9525">
            <a:noFill/>
          </a:ln>
        </p:spPr>
      </p:pic>
      <p:grpSp>
        <p:nvGrpSpPr>
          <p:cNvPr id="2" name="Group 5"/>
          <p:cNvGrpSpPr/>
          <p:nvPr/>
        </p:nvGrpSpPr>
        <p:grpSpPr>
          <a:xfrm rot="758202">
            <a:off x="6757988" y="2327275"/>
            <a:ext cx="2327275" cy="2849563"/>
            <a:chOff x="4388" y="89"/>
            <a:chExt cx="1152" cy="1432"/>
          </a:xfrm>
        </p:grpSpPr>
        <p:sp>
          <p:nvSpPr>
            <p:cNvPr id="7180" name="AutoShape 6"/>
            <p:cNvSpPr/>
            <p:nvPr/>
          </p:nvSpPr>
          <p:spPr>
            <a:xfrm rot="-884770">
              <a:off x="4388" y="89"/>
              <a:ext cx="1152" cy="1392"/>
            </a:xfrm>
            <a:prstGeom prst="verticalScroll">
              <a:avLst>
                <a:gd name="adj" fmla="val 12500"/>
              </a:avLst>
            </a:prstGeom>
            <a:gradFill rotWithShape="1">
              <a:gsLst>
                <a:gs pos="0">
                  <a:srgbClr val="FFFF00"/>
                </a:gs>
                <a:gs pos="100000">
                  <a:srgbClr val="FFFFFF"/>
                </a:gs>
              </a:gsLst>
              <a:lin ang="5400000" scaled="1"/>
              <a:tileRect/>
            </a:gradFill>
            <a:ln w="57150" cap="flat" cmpd="sng">
              <a:solidFill>
                <a:srgbClr val="333300"/>
              </a:solidFill>
              <a:prstDash val="solid"/>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vi-VN" altLang="en-US" dirty="0">
                <a:solidFill>
                  <a:srgbClr val="FF3300"/>
                </a:solidFill>
                <a:latin typeface="VNI-Ariston" pitchFamily="2" charset="0"/>
              </a:endParaRPr>
            </a:p>
          </p:txBody>
        </p:sp>
        <p:sp>
          <p:nvSpPr>
            <p:cNvPr id="7181" name="Text Box 7"/>
            <p:cNvSpPr txBox="1"/>
            <p:nvPr/>
          </p:nvSpPr>
          <p:spPr>
            <a:xfrm rot="-887498">
              <a:off x="4443" y="284"/>
              <a:ext cx="1009" cy="12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400" b="1" dirty="0">
                  <a:solidFill>
                    <a:srgbClr val="FF0066"/>
                  </a:solidFill>
                </a:rPr>
                <a:t>Viết </a:t>
              </a:r>
            </a:p>
            <a:p>
              <a:pPr marL="0" lvl="0" indent="0" algn="ctr" eaLnBrk="1" hangingPunct="1">
                <a:spcBef>
                  <a:spcPct val="50000"/>
                </a:spcBef>
                <a:buNone/>
              </a:pPr>
              <a:r>
                <a:rPr lang="en-US" altLang="en-US" sz="4400" b="1" dirty="0">
                  <a:solidFill>
                    <a:srgbClr val="FF0066"/>
                  </a:solidFill>
                </a:rPr>
                <a:t>bảng con</a:t>
              </a:r>
            </a:p>
          </p:txBody>
        </p:sp>
      </p:grpSp>
      <p:sp>
        <p:nvSpPr>
          <p:cNvPr id="7174" name="WordArt 5"/>
          <p:cNvSpPr>
            <a:spLocks noTextEdit="1"/>
          </p:cNvSpPr>
          <p:nvPr/>
        </p:nvSpPr>
        <p:spPr>
          <a:xfrm>
            <a:off x="1143000" y="2514600"/>
            <a:ext cx="4419600" cy="838200"/>
          </a:xfrm>
          <a:prstGeom prst="rect">
            <a:avLst/>
          </a:prstGeom>
        </p:spPr>
        <p:txBody>
          <a:bodyPr wrap="none" fromWordArt="1">
            <a:prstTxWarp prst="textPlain">
              <a:avLst>
                <a:gd name="adj" fmla="val 50000"/>
              </a:avLst>
            </a:prstTxWarp>
            <a:normAutofit/>
          </a:bodyPr>
          <a:lstStyle/>
          <a:p>
            <a:pPr algn="ctr"/>
            <a:r>
              <a:rPr lang="en-US" sz="2400" b="1" i="1">
                <a:ln w="9525" cap="flat" cmpd="sng">
                  <a:pattFill prst="pct90">
                    <a:fgClr>
                      <a:srgbClr val="008000"/>
                    </a:fgClr>
                    <a:bgClr>
                      <a:srgbClr val="FFFFFF"/>
                    </a:bgClr>
                  </a:pattFill>
                  <a:prstDash val="solid"/>
                  <a:headEnd type="none" w="med" len="med"/>
                  <a:tailEnd type="none" w="med" len="med"/>
                </a:ln>
                <a:gradFill rotWithShape="1">
                  <a:gsLst>
                    <a:gs pos="0">
                      <a:schemeClr val="bg1">
                        <a:alpha val="96001"/>
                      </a:schemeClr>
                    </a:gs>
                    <a:gs pos="100000">
                      <a:srgbClr val="FF3399"/>
                    </a:gs>
                  </a:gsLst>
                  <a:lin ang="5400000" scaled="1"/>
                  <a:tileRect/>
                </a:gradFill>
                <a:latin typeface="Times New Roman" panose="02020603050405020304" pitchFamily="18" charset="0"/>
                <a:ea typeface="Times New Roman" panose="02020603050405020304" pitchFamily="18" charset="0"/>
              </a:rPr>
              <a:t>KHỞI ĐỘNG</a:t>
            </a:r>
          </a:p>
        </p:txBody>
      </p:sp>
      <p:sp>
        <p:nvSpPr>
          <p:cNvPr id="11" name="Text Box 12"/>
          <p:cNvSpPr txBox="1"/>
          <p:nvPr/>
        </p:nvSpPr>
        <p:spPr>
          <a:xfrm>
            <a:off x="1219200" y="4058920"/>
            <a:ext cx="41910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dirty="0">
                <a:solidFill>
                  <a:schemeClr val="bg1"/>
                </a:solidFill>
                <a:latin typeface="Times New Roman" panose="02020603050405020304" pitchFamily="18" charset="0"/>
                <a:cs typeface="Times New Roman" panose="02020603050405020304" pitchFamily="18" charset="0"/>
              </a:rPr>
              <a:t>Nghị viện Thanh niên</a:t>
            </a:r>
            <a:endParaRPr lang="en-US" altLang="en-US" sz="3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2" name="Text Box 12"/>
          <p:cNvSpPr txBox="1"/>
          <p:nvPr/>
        </p:nvSpPr>
        <p:spPr>
          <a:xfrm>
            <a:off x="914400" y="5029200"/>
            <a:ext cx="4724400" cy="64516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dirty="0">
                <a:solidFill>
                  <a:schemeClr val="bg1"/>
                </a:solidFill>
                <a:latin typeface="Times New Roman" panose="02020603050405020304" pitchFamily="18" charset="0"/>
                <a:cs typeface="Times New Roman" panose="02020603050405020304" pitchFamily="18" charset="0"/>
              </a:rPr>
              <a:t>Huân chương Sao vàng</a:t>
            </a:r>
            <a:endParaRPr lang="en-US" altLang="en-US" sz="3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cxnSp>
        <p:nvCxnSpPr>
          <p:cNvPr id="14" name="Straight Connector 13"/>
          <p:cNvCxnSpPr/>
          <p:nvPr/>
        </p:nvCxnSpPr>
        <p:spPr>
          <a:xfrm flipV="1">
            <a:off x="3810000" y="1866265"/>
            <a:ext cx="1828800" cy="3873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strips(downLeft)">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par>
                                <p:cTn id="14" presetID="6" presetClass="emph" presetSubtype="0" fill="hold" nodeType="withEffect">
                                  <p:stCondLst>
                                    <p:cond delay="0"/>
                                  </p:stCondLst>
                                  <p:childTnLst>
                                    <p:animScale>
                                      <p:cBhvr>
                                        <p:cTn id="15" dur="2000" fill="hold"/>
                                        <p:tgtEl>
                                          <p:spTgt spid="2"/>
                                        </p:tgtEl>
                                      </p:cBhvr>
                                      <p:by x="150000" y="150000"/>
                                    </p:animScale>
                                  </p:childTnLst>
                                </p:cTn>
                              </p:par>
                              <p:par>
                                <p:cTn id="16" presetID="53" presetClass="entr" presetSubtype="16" fill="hold" nodeType="withEffect">
                                  <p:stCondLst>
                                    <p:cond delay="0"/>
                                  </p:stCondLst>
                                  <p:childTnLst>
                                    <p:set>
                                      <p:cBhvr>
                                        <p:cTn id="17" dur="1" fill="hold">
                                          <p:stCondLst>
                                            <p:cond delay="0"/>
                                          </p:stCondLst>
                                        </p:cTn>
                                        <p:tgtEl>
                                          <p:spTgt spid="7174"/>
                                        </p:tgtEl>
                                        <p:attrNameLst>
                                          <p:attrName>style.visibility</p:attrName>
                                        </p:attrNameLst>
                                      </p:cBhvr>
                                      <p:to>
                                        <p:strVal val="visible"/>
                                      </p:to>
                                    </p:set>
                                    <p:anim calcmode="lin" valueType="num">
                                      <p:cBhvr>
                                        <p:cTn id="18" dur="500" fill="hold"/>
                                        <p:tgtEl>
                                          <p:spTgt spid="7174"/>
                                        </p:tgtEl>
                                        <p:attrNameLst>
                                          <p:attrName>ppt_w</p:attrName>
                                        </p:attrNameLst>
                                      </p:cBhvr>
                                      <p:tavLst>
                                        <p:tav tm="0">
                                          <p:val>
                                            <p:fltVal val="0"/>
                                          </p:val>
                                        </p:tav>
                                        <p:tav tm="100000">
                                          <p:val>
                                            <p:strVal val="#ppt_w"/>
                                          </p:val>
                                        </p:tav>
                                      </p:tavLst>
                                    </p:anim>
                                    <p:anim calcmode="lin" valueType="num">
                                      <p:cBhvr>
                                        <p:cTn id="19" dur="500" fill="hold"/>
                                        <p:tgtEl>
                                          <p:spTgt spid="7174"/>
                                        </p:tgtEl>
                                        <p:attrNameLst>
                                          <p:attrName>ppt_h</p:attrName>
                                        </p:attrNameLst>
                                      </p:cBhvr>
                                      <p:tavLst>
                                        <p:tav tm="0">
                                          <p:val>
                                            <p:fltVal val="0"/>
                                          </p:val>
                                        </p:tav>
                                        <p:tav tm="100000">
                                          <p:val>
                                            <p:strVal val="#ppt_h"/>
                                          </p:val>
                                        </p:tav>
                                      </p:tavLst>
                                    </p:anim>
                                    <p:animEffect transition="in" filter="fade">
                                      <p:cBhvr>
                                        <p:cTn id="20" dur="500"/>
                                        <p:tgtEl>
                                          <p:spTgt spid="7174"/>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strips(down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ircle(in)">
                                      <p:cBhvr>
                                        <p:cTn id="30"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idx="1"/>
          </p:nvPr>
        </p:nvSpPr>
        <p:spPr>
          <a:xfrm>
            <a:off x="685800" y="0"/>
            <a:ext cx="8229600" cy="5440363"/>
          </a:xfrm>
        </p:spPr>
        <p:txBody>
          <a:bodyPr vert="horz" wrap="square" lIns="91440" tIns="45720" rIns="91440" bIns="45720" anchor="t" anchorCtr="0"/>
          <a:lstStyle/>
          <a:p>
            <a:pPr>
              <a:buNone/>
            </a:pPr>
            <a:endParaRPr lang="en-US" altLang="en-US" b="1" i="1" dirty="0"/>
          </a:p>
          <a:p>
            <a:pPr>
              <a:buNone/>
            </a:pPr>
            <a:r>
              <a:rPr lang="en-US" altLang="en-US" b="1" i="1" dirty="0"/>
              <a:t>  </a:t>
            </a:r>
            <a:r>
              <a:rPr lang="en-US" altLang="en-US" sz="3600" b="1" i="1" dirty="0">
                <a:solidFill>
                  <a:schemeClr val="bg1"/>
                </a:solidFill>
              </a:rPr>
              <a:t>Đáp án: </a:t>
            </a:r>
          </a:p>
          <a:p>
            <a:pPr>
              <a:buNone/>
            </a:pPr>
            <a:r>
              <a:rPr lang="en-US" altLang="en-US" sz="3600" b="1" i="1" dirty="0">
                <a:solidFill>
                  <a:srgbClr val="FFCC66"/>
                </a:solidFill>
              </a:rPr>
              <a:t>-Nhà giáo           dân</a:t>
            </a:r>
          </a:p>
          <a:p>
            <a:pPr>
              <a:buNone/>
            </a:pPr>
            <a:r>
              <a:rPr lang="en-US" altLang="en-US" sz="3600" b="1" i="1" dirty="0">
                <a:solidFill>
                  <a:srgbClr val="FFCC66"/>
                </a:solidFill>
              </a:rPr>
              <a:t> -        giáo Ưu tú</a:t>
            </a:r>
          </a:p>
          <a:p>
            <a:pPr>
              <a:buNone/>
            </a:pPr>
            <a:r>
              <a:rPr lang="en-US" altLang="en-US" sz="3600" b="1" i="1" dirty="0">
                <a:solidFill>
                  <a:srgbClr val="FFCC66"/>
                </a:solidFill>
              </a:rPr>
              <a:t> -Kỉ niệm chương      sự nghiệp giáo dục</a:t>
            </a:r>
          </a:p>
          <a:p>
            <a:pPr>
              <a:buNone/>
            </a:pPr>
            <a:r>
              <a:rPr lang="en-US" altLang="en-US" sz="3600" b="1" i="1" dirty="0">
                <a:solidFill>
                  <a:srgbClr val="FFCC66"/>
                </a:solidFill>
              </a:rPr>
              <a:t>-       niệm chương Vì sự nghiệp bảo vệ và chăm sóc trẻ em Việt Nam</a:t>
            </a:r>
            <a:r>
              <a:rPr lang="en-US" altLang="en-US" sz="3600" dirty="0">
                <a:solidFill>
                  <a:srgbClr val="FFCC66"/>
                </a:solidFill>
              </a:rPr>
              <a:t> </a:t>
            </a:r>
          </a:p>
        </p:txBody>
      </p:sp>
      <p:sp>
        <p:nvSpPr>
          <p:cNvPr id="147460" name="Rectangle 4"/>
          <p:cNvSpPr/>
          <p:nvPr/>
        </p:nvSpPr>
        <p:spPr>
          <a:xfrm>
            <a:off x="2914650" y="1000125"/>
            <a:ext cx="1447800" cy="1066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3600" b="1" i="1" dirty="0">
                <a:solidFill>
                  <a:srgbClr val="FFCC66"/>
                </a:solidFill>
              </a:rPr>
              <a:t>Nhân</a:t>
            </a:r>
            <a:r>
              <a:rPr lang="en-US" altLang="en-US" sz="4400" b="1" i="1" dirty="0">
                <a:solidFill>
                  <a:srgbClr val="FF9933"/>
                </a:solidFill>
              </a:rPr>
              <a:t> </a:t>
            </a:r>
            <a:endParaRPr lang="en-US" altLang="en-US" sz="4000" b="1" dirty="0">
              <a:solidFill>
                <a:schemeClr val="tx2"/>
              </a:solidFill>
            </a:endParaRPr>
          </a:p>
        </p:txBody>
      </p:sp>
      <p:sp>
        <p:nvSpPr>
          <p:cNvPr id="147461" name="Rectangle 5"/>
          <p:cNvSpPr/>
          <p:nvPr/>
        </p:nvSpPr>
        <p:spPr>
          <a:xfrm>
            <a:off x="990600" y="1633538"/>
            <a:ext cx="1447800" cy="1066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762000" lvl="0" indent="-762000">
              <a:spcBef>
                <a:spcPct val="0"/>
              </a:spcBef>
              <a:buNone/>
            </a:pPr>
            <a:r>
              <a:rPr lang="en-US" altLang="en-US" sz="3600" b="1" i="1" dirty="0">
                <a:solidFill>
                  <a:srgbClr val="FFCC66"/>
                </a:solidFill>
              </a:rPr>
              <a:t>Nhà</a:t>
            </a:r>
            <a:r>
              <a:rPr lang="en-US" altLang="en-US" sz="4400" b="1" i="1" dirty="0">
                <a:solidFill>
                  <a:srgbClr val="FF9933"/>
                </a:solidFill>
              </a:rPr>
              <a:t> </a:t>
            </a:r>
            <a:endParaRPr lang="en-US" altLang="en-US" sz="4000" b="1" dirty="0">
              <a:solidFill>
                <a:schemeClr val="tx2"/>
              </a:solidFill>
            </a:endParaRPr>
          </a:p>
        </p:txBody>
      </p:sp>
      <p:sp>
        <p:nvSpPr>
          <p:cNvPr id="147465" name="Text Box 9"/>
          <p:cNvSpPr txBox="1"/>
          <p:nvPr/>
        </p:nvSpPr>
        <p:spPr>
          <a:xfrm>
            <a:off x="4591050" y="2543175"/>
            <a:ext cx="914400" cy="6413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3600" b="1" i="1" dirty="0">
                <a:solidFill>
                  <a:srgbClr val="FFCC66"/>
                </a:solidFill>
              </a:rPr>
              <a:t>V ì</a:t>
            </a:r>
          </a:p>
        </p:txBody>
      </p:sp>
      <p:sp>
        <p:nvSpPr>
          <p:cNvPr id="147466" name="Text Box 10"/>
          <p:cNvSpPr txBox="1"/>
          <p:nvPr/>
        </p:nvSpPr>
        <p:spPr>
          <a:xfrm>
            <a:off x="1100138" y="3757613"/>
            <a:ext cx="852487" cy="6413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3600" b="1" i="1" dirty="0">
                <a:solidFill>
                  <a:srgbClr val="FFCC66"/>
                </a:solidFill>
              </a:rPr>
              <a:t>Kỉ  </a:t>
            </a:r>
          </a:p>
        </p:txBody>
      </p:sp>
      <p:pic>
        <p:nvPicPr>
          <p:cNvPr id="25607" name="Picture 11" descr="WhitecornerFlower"/>
          <p:cNvPicPr>
            <a:picLocks noChangeAspect="1"/>
          </p:cNvPicPr>
          <p:nvPr/>
        </p:nvPicPr>
        <p:blipFill>
          <a:blip r:embed="rId2"/>
          <a:stretch>
            <a:fillRect/>
          </a:stretch>
        </p:blipFill>
        <p:spPr>
          <a:xfrm>
            <a:off x="6400800" y="128588"/>
            <a:ext cx="2600325" cy="2600325"/>
          </a:xfrm>
          <a:prstGeom prst="rect">
            <a:avLst/>
          </a:prstGeom>
          <a:noFill/>
          <a:ln w="9525">
            <a:noFill/>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7458">
                                            <p:txEl>
                                              <p:pRg st="1" end="1"/>
                                            </p:txEl>
                                          </p:spTgt>
                                        </p:tgtEl>
                                        <p:attrNameLst>
                                          <p:attrName>style.visibility</p:attrName>
                                        </p:attrNameLst>
                                      </p:cBhvr>
                                      <p:to>
                                        <p:strVal val="visible"/>
                                      </p:to>
                                    </p:set>
                                    <p:anim calcmode="lin" valueType="num">
                                      <p:cBhvr>
                                        <p:cTn id="7" dur="500" fill="hold"/>
                                        <p:tgtEl>
                                          <p:spTgt spid="147458">
                                            <p:txEl>
                                              <p:pRg st="1" end="1"/>
                                            </p:txEl>
                                          </p:spTgt>
                                        </p:tgtEl>
                                        <p:attrNameLst>
                                          <p:attrName>ppt_w</p:attrName>
                                        </p:attrNameLst>
                                      </p:cBhvr>
                                      <p:tavLst>
                                        <p:tav tm="0">
                                          <p:val>
                                            <p:strVal val="#ppt_w*0.70"/>
                                          </p:val>
                                        </p:tav>
                                        <p:tav tm="100000">
                                          <p:val>
                                            <p:strVal val="#ppt_w"/>
                                          </p:val>
                                        </p:tav>
                                      </p:tavLst>
                                    </p:anim>
                                    <p:anim calcmode="lin" valueType="num">
                                      <p:cBhvr>
                                        <p:cTn id="8" dur="500" fill="hold"/>
                                        <p:tgtEl>
                                          <p:spTgt spid="147458">
                                            <p:txEl>
                                              <p:pRg st="1" end="1"/>
                                            </p:txEl>
                                          </p:spTgt>
                                        </p:tgtEl>
                                        <p:attrNameLst>
                                          <p:attrName>ppt_h</p:attrName>
                                        </p:attrNameLst>
                                      </p:cBhvr>
                                      <p:tavLst>
                                        <p:tav tm="0">
                                          <p:val>
                                            <p:strVal val="#ppt_h"/>
                                          </p:val>
                                        </p:tav>
                                        <p:tav tm="100000">
                                          <p:val>
                                            <p:strVal val="#ppt_h"/>
                                          </p:val>
                                        </p:tav>
                                      </p:tavLst>
                                    </p:anim>
                                    <p:animEffect transition="in" filter="fade">
                                      <p:cBhvr>
                                        <p:cTn id="9" dur="500"/>
                                        <p:tgtEl>
                                          <p:spTgt spid="14745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7458">
                                            <p:txEl>
                                              <p:pRg st="2" end="2"/>
                                            </p:txEl>
                                          </p:spTgt>
                                        </p:tgtEl>
                                        <p:attrNameLst>
                                          <p:attrName>style.visibility</p:attrName>
                                        </p:attrNameLst>
                                      </p:cBhvr>
                                      <p:to>
                                        <p:strVal val="visible"/>
                                      </p:to>
                                    </p:set>
                                    <p:anim calcmode="lin" valueType="num">
                                      <p:cBhvr>
                                        <p:cTn id="14" dur="500" fill="hold"/>
                                        <p:tgtEl>
                                          <p:spTgt spid="147458">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147458">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147458">
                                            <p:txEl>
                                              <p:pRg st="2" end="2"/>
                                            </p:txEl>
                                          </p:spTgt>
                                        </p:tgtEl>
                                      </p:cBhvr>
                                    </p:animEffect>
                                  </p:childTnLst>
                                </p:cTn>
                              </p:par>
                              <p:par>
                                <p:cTn id="17" presetID="5" presetClass="entr" presetSubtype="10" fill="hold" nodeType="withEffect">
                                  <p:stCondLst>
                                    <p:cond delay="0"/>
                                  </p:stCondLst>
                                  <p:iterate type="lt">
                                    <p:tmPct val="0"/>
                                  </p:iterate>
                                  <p:childTnLst>
                                    <p:set>
                                      <p:cBhvr>
                                        <p:cTn id="18" dur="1" fill="hold">
                                          <p:stCondLst>
                                            <p:cond delay="0"/>
                                          </p:stCondLst>
                                        </p:cTn>
                                        <p:tgtEl>
                                          <p:spTgt spid="147460"/>
                                        </p:tgtEl>
                                        <p:attrNameLst>
                                          <p:attrName>style.visibility</p:attrName>
                                        </p:attrNameLst>
                                      </p:cBhvr>
                                      <p:to>
                                        <p:strVal val="visible"/>
                                      </p:to>
                                    </p:set>
                                    <p:animEffect transition="in" filter="checkerboard(across)">
                                      <p:cBhvr>
                                        <p:cTn id="19" dur="500"/>
                                        <p:tgtEl>
                                          <p:spTgt spid="147460"/>
                                        </p:tgtEl>
                                      </p:cBhvr>
                                    </p:animEffect>
                                  </p:childTnLst>
                                </p:cTn>
                              </p:par>
                              <p:par>
                                <p:cTn id="20" presetID="6" presetClass="emph" presetSubtype="0" fill="hold" nodeType="withEffect">
                                  <p:stCondLst>
                                    <p:cond delay="0"/>
                                  </p:stCondLst>
                                  <p:iterate type="lt">
                                    <p:tmPct val="0"/>
                                  </p:iterate>
                                  <p:childTnLst>
                                    <p:animScale>
                                      <p:cBhvr>
                                        <p:cTn id="21" dur="1000" fill="hold"/>
                                        <p:tgtEl>
                                          <p:spTgt spid="147460"/>
                                        </p:tgtEl>
                                      </p:cBhvr>
                                      <p:by x="120000" y="120000"/>
                                    </p:animScale>
                                  </p:childTnLst>
                                </p:cTn>
                              </p:par>
                              <p:par>
                                <p:cTn id="22" presetID="20" presetClass="emph" presetSubtype="0" fill="hold" grpId="0" nodeType="withEffect">
                                  <p:stCondLst>
                                    <p:cond delay="0"/>
                                  </p:stCondLst>
                                  <p:iterate type="lt">
                                    <p:tmPct val="10000"/>
                                  </p:iterate>
                                  <p:childTnLst>
                                    <p:set>
                                      <p:cBhvr override="childStyle">
                                        <p:cTn id="23" dur="500" autoRev="1" fill="hold"/>
                                        <p:tgtEl>
                                          <p:spTgt spid="147460"/>
                                        </p:tgtEl>
                                        <p:attrNameLst>
                                          <p:attrName>style.color</p:attrName>
                                        </p:attrNameLst>
                                      </p:cBhvr>
                                      <p:to>
                                        <p:clrVal>
                                          <a:srgbClr val="FF0000"/>
                                        </p:clrVal>
                                      </p:to>
                                    </p:set>
                                    <p:set>
                                      <p:cBhvr>
                                        <p:cTn id="24" dur="500" autoRev="1" fill="hold"/>
                                        <p:tgtEl>
                                          <p:spTgt spid="147460"/>
                                        </p:tgtEl>
                                        <p:attrNameLst>
                                          <p:attrName>fillcolor</p:attrName>
                                        </p:attrNameLst>
                                      </p:cBhvr>
                                      <p:to>
                                        <p:clrVal>
                                          <a:srgbClr val="FF0000"/>
                                        </p:clrVal>
                                      </p:to>
                                    </p:set>
                                    <p:set>
                                      <p:cBhvr>
                                        <p:cTn id="25" dur="500" autoRev="1" fill="hold"/>
                                        <p:tgtEl>
                                          <p:spTgt spid="147460"/>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47458">
                                            <p:txEl>
                                              <p:pRg st="3" end="3"/>
                                            </p:txEl>
                                          </p:spTgt>
                                        </p:tgtEl>
                                        <p:attrNameLst>
                                          <p:attrName>style.visibility</p:attrName>
                                        </p:attrNameLst>
                                      </p:cBhvr>
                                      <p:to>
                                        <p:strVal val="visible"/>
                                      </p:to>
                                    </p:set>
                                    <p:anim calcmode="lin" valueType="num">
                                      <p:cBhvr>
                                        <p:cTn id="30" dur="500" fill="hold"/>
                                        <p:tgtEl>
                                          <p:spTgt spid="147458">
                                            <p:txEl>
                                              <p:pRg st="3" end="3"/>
                                            </p:txEl>
                                          </p:spTgt>
                                        </p:tgtEl>
                                        <p:attrNameLst>
                                          <p:attrName>ppt_w</p:attrName>
                                        </p:attrNameLst>
                                      </p:cBhvr>
                                      <p:tavLst>
                                        <p:tav tm="0">
                                          <p:val>
                                            <p:strVal val="#ppt_w*0.70"/>
                                          </p:val>
                                        </p:tav>
                                        <p:tav tm="100000">
                                          <p:val>
                                            <p:strVal val="#ppt_w"/>
                                          </p:val>
                                        </p:tav>
                                      </p:tavLst>
                                    </p:anim>
                                    <p:anim calcmode="lin" valueType="num">
                                      <p:cBhvr>
                                        <p:cTn id="31" dur="500" fill="hold"/>
                                        <p:tgtEl>
                                          <p:spTgt spid="147458">
                                            <p:txEl>
                                              <p:pRg st="3" end="3"/>
                                            </p:txEl>
                                          </p:spTgt>
                                        </p:tgtEl>
                                        <p:attrNameLst>
                                          <p:attrName>ppt_h</p:attrName>
                                        </p:attrNameLst>
                                      </p:cBhvr>
                                      <p:tavLst>
                                        <p:tav tm="0">
                                          <p:val>
                                            <p:strVal val="#ppt_h"/>
                                          </p:val>
                                        </p:tav>
                                        <p:tav tm="100000">
                                          <p:val>
                                            <p:strVal val="#ppt_h"/>
                                          </p:val>
                                        </p:tav>
                                      </p:tavLst>
                                    </p:anim>
                                    <p:animEffect transition="in" filter="fade">
                                      <p:cBhvr>
                                        <p:cTn id="32" dur="500"/>
                                        <p:tgtEl>
                                          <p:spTgt spid="147458">
                                            <p:txEl>
                                              <p:pRg st="3" end="3"/>
                                            </p:txEl>
                                          </p:spTgt>
                                        </p:tgtEl>
                                      </p:cBhvr>
                                    </p:animEffect>
                                  </p:childTnLst>
                                </p:cTn>
                              </p:par>
                              <p:par>
                                <p:cTn id="33" presetID="5" presetClass="entr" presetSubtype="10" fill="hold" nodeType="withEffect">
                                  <p:stCondLst>
                                    <p:cond delay="0"/>
                                  </p:stCondLst>
                                  <p:iterate type="lt">
                                    <p:tmPct val="0"/>
                                  </p:iterate>
                                  <p:childTnLst>
                                    <p:set>
                                      <p:cBhvr>
                                        <p:cTn id="34" dur="1" fill="hold">
                                          <p:stCondLst>
                                            <p:cond delay="0"/>
                                          </p:stCondLst>
                                        </p:cTn>
                                        <p:tgtEl>
                                          <p:spTgt spid="147461"/>
                                        </p:tgtEl>
                                        <p:attrNameLst>
                                          <p:attrName>style.visibility</p:attrName>
                                        </p:attrNameLst>
                                      </p:cBhvr>
                                      <p:to>
                                        <p:strVal val="visible"/>
                                      </p:to>
                                    </p:set>
                                    <p:animEffect transition="in" filter="checkerboard(across)">
                                      <p:cBhvr>
                                        <p:cTn id="35" dur="500"/>
                                        <p:tgtEl>
                                          <p:spTgt spid="147461"/>
                                        </p:tgtEl>
                                      </p:cBhvr>
                                    </p:animEffect>
                                  </p:childTnLst>
                                </p:cTn>
                              </p:par>
                              <p:par>
                                <p:cTn id="36" presetID="6" presetClass="emph" presetSubtype="0" fill="hold" nodeType="withEffect">
                                  <p:stCondLst>
                                    <p:cond delay="0"/>
                                  </p:stCondLst>
                                  <p:iterate type="lt">
                                    <p:tmPct val="0"/>
                                  </p:iterate>
                                  <p:childTnLst>
                                    <p:animScale>
                                      <p:cBhvr>
                                        <p:cTn id="37" dur="1000" fill="hold"/>
                                        <p:tgtEl>
                                          <p:spTgt spid="147461"/>
                                        </p:tgtEl>
                                      </p:cBhvr>
                                      <p:by x="120000" y="120000"/>
                                    </p:animScale>
                                  </p:childTnLst>
                                </p:cTn>
                              </p:par>
                              <p:par>
                                <p:cTn id="38" presetID="20" presetClass="emph" presetSubtype="0" fill="hold" nodeType="withEffect">
                                  <p:stCondLst>
                                    <p:cond delay="0"/>
                                  </p:stCondLst>
                                  <p:iterate type="lt">
                                    <p:tmPct val="10000"/>
                                  </p:iterate>
                                  <p:childTnLst>
                                    <p:set>
                                      <p:cBhvr override="childStyle">
                                        <p:cTn id="39" dur="500" autoRev="1" fill="hold"/>
                                        <p:tgtEl>
                                          <p:spTgt spid="147461"/>
                                        </p:tgtEl>
                                        <p:attrNameLst>
                                          <p:attrName>style.color</p:attrName>
                                        </p:attrNameLst>
                                      </p:cBhvr>
                                      <p:to>
                                        <p:clrVal>
                                          <a:srgbClr val="FF0000"/>
                                        </p:clrVal>
                                      </p:to>
                                    </p:set>
                                    <p:set>
                                      <p:cBhvr>
                                        <p:cTn id="40" dur="500" autoRev="1" fill="hold"/>
                                        <p:tgtEl>
                                          <p:spTgt spid="147461"/>
                                        </p:tgtEl>
                                        <p:attrNameLst>
                                          <p:attrName>fillcolor</p:attrName>
                                        </p:attrNameLst>
                                      </p:cBhvr>
                                      <p:to>
                                        <p:clrVal>
                                          <a:srgbClr val="FF0000"/>
                                        </p:clrVal>
                                      </p:to>
                                    </p:set>
                                    <p:set>
                                      <p:cBhvr>
                                        <p:cTn id="41" dur="500" autoRev="1" fill="hold"/>
                                        <p:tgtEl>
                                          <p:spTgt spid="147461"/>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147458">
                                            <p:txEl>
                                              <p:pRg st="4" end="4"/>
                                            </p:txEl>
                                          </p:spTgt>
                                        </p:tgtEl>
                                        <p:attrNameLst>
                                          <p:attrName>style.visibility</p:attrName>
                                        </p:attrNameLst>
                                      </p:cBhvr>
                                      <p:to>
                                        <p:strVal val="visible"/>
                                      </p:to>
                                    </p:set>
                                    <p:anim calcmode="lin" valueType="num">
                                      <p:cBhvr>
                                        <p:cTn id="46" dur="500" fill="hold"/>
                                        <p:tgtEl>
                                          <p:spTgt spid="147458">
                                            <p:txEl>
                                              <p:pRg st="4" end="4"/>
                                            </p:txEl>
                                          </p:spTgt>
                                        </p:tgtEl>
                                        <p:attrNameLst>
                                          <p:attrName>ppt_w</p:attrName>
                                        </p:attrNameLst>
                                      </p:cBhvr>
                                      <p:tavLst>
                                        <p:tav tm="0">
                                          <p:val>
                                            <p:strVal val="#ppt_w*0.70"/>
                                          </p:val>
                                        </p:tav>
                                        <p:tav tm="100000">
                                          <p:val>
                                            <p:strVal val="#ppt_w"/>
                                          </p:val>
                                        </p:tav>
                                      </p:tavLst>
                                    </p:anim>
                                    <p:anim calcmode="lin" valueType="num">
                                      <p:cBhvr>
                                        <p:cTn id="47" dur="500" fill="hold"/>
                                        <p:tgtEl>
                                          <p:spTgt spid="147458">
                                            <p:txEl>
                                              <p:pRg st="4" end="4"/>
                                            </p:txEl>
                                          </p:spTgt>
                                        </p:tgtEl>
                                        <p:attrNameLst>
                                          <p:attrName>ppt_h</p:attrName>
                                        </p:attrNameLst>
                                      </p:cBhvr>
                                      <p:tavLst>
                                        <p:tav tm="0">
                                          <p:val>
                                            <p:strVal val="#ppt_h"/>
                                          </p:val>
                                        </p:tav>
                                        <p:tav tm="100000">
                                          <p:val>
                                            <p:strVal val="#ppt_h"/>
                                          </p:val>
                                        </p:tav>
                                      </p:tavLst>
                                    </p:anim>
                                    <p:animEffect transition="in" filter="fade">
                                      <p:cBhvr>
                                        <p:cTn id="48" dur="500"/>
                                        <p:tgtEl>
                                          <p:spTgt spid="147458">
                                            <p:txEl>
                                              <p:pRg st="4" end="4"/>
                                            </p:txEl>
                                          </p:spTgt>
                                        </p:tgtEl>
                                      </p:cBhvr>
                                    </p:animEffect>
                                  </p:childTnLst>
                                </p:cTn>
                              </p:par>
                              <p:par>
                                <p:cTn id="49" presetID="5" presetClass="entr" presetSubtype="10" fill="hold" grpId="0" nodeType="withEffect">
                                  <p:stCondLst>
                                    <p:cond delay="0"/>
                                  </p:stCondLst>
                                  <p:iterate type="lt">
                                    <p:tmPct val="0"/>
                                  </p:iterate>
                                  <p:childTnLst>
                                    <p:set>
                                      <p:cBhvr>
                                        <p:cTn id="50" dur="1" fill="hold">
                                          <p:stCondLst>
                                            <p:cond delay="0"/>
                                          </p:stCondLst>
                                        </p:cTn>
                                        <p:tgtEl>
                                          <p:spTgt spid="147465"/>
                                        </p:tgtEl>
                                        <p:attrNameLst>
                                          <p:attrName>style.visibility</p:attrName>
                                        </p:attrNameLst>
                                      </p:cBhvr>
                                      <p:to>
                                        <p:strVal val="visible"/>
                                      </p:to>
                                    </p:set>
                                    <p:animEffect transition="in" filter="checkerboard(across)">
                                      <p:cBhvr>
                                        <p:cTn id="51" dur="500"/>
                                        <p:tgtEl>
                                          <p:spTgt spid="147465"/>
                                        </p:tgtEl>
                                      </p:cBhvr>
                                    </p:animEffect>
                                  </p:childTnLst>
                                </p:cTn>
                              </p:par>
                              <p:par>
                                <p:cTn id="52" presetID="20" presetClass="emph" presetSubtype="0" fill="hold" grpId="1" nodeType="withEffect">
                                  <p:stCondLst>
                                    <p:cond delay="0"/>
                                  </p:stCondLst>
                                  <p:iterate type="lt">
                                    <p:tmPct val="10000"/>
                                  </p:iterate>
                                  <p:childTnLst>
                                    <p:set>
                                      <p:cBhvr override="childStyle">
                                        <p:cTn id="53" dur="500" autoRev="1" fill="hold"/>
                                        <p:tgtEl>
                                          <p:spTgt spid="147465"/>
                                        </p:tgtEl>
                                        <p:attrNameLst>
                                          <p:attrName>style.color</p:attrName>
                                        </p:attrNameLst>
                                      </p:cBhvr>
                                      <p:to>
                                        <p:clrVal>
                                          <a:srgbClr val="FF0000"/>
                                        </p:clrVal>
                                      </p:to>
                                    </p:set>
                                    <p:set>
                                      <p:cBhvr>
                                        <p:cTn id="54" dur="500" autoRev="1" fill="hold"/>
                                        <p:tgtEl>
                                          <p:spTgt spid="147465"/>
                                        </p:tgtEl>
                                        <p:attrNameLst>
                                          <p:attrName>fillcolor</p:attrName>
                                        </p:attrNameLst>
                                      </p:cBhvr>
                                      <p:to>
                                        <p:clrVal>
                                          <a:srgbClr val="FF0000"/>
                                        </p:clrVal>
                                      </p:to>
                                    </p:set>
                                    <p:set>
                                      <p:cBhvr>
                                        <p:cTn id="55" dur="500" autoRev="1" fill="hold"/>
                                        <p:tgtEl>
                                          <p:spTgt spid="147465"/>
                                        </p:tgtEl>
                                        <p:attrNameLst>
                                          <p:attrName>fill.type</p:attrName>
                                        </p:attrNameLst>
                                      </p:cBhvr>
                                      <p:to>
                                        <p:strVal val="solid"/>
                                      </p:to>
                                    </p:set>
                                  </p:childTnLst>
                                </p:cTn>
                              </p:par>
                              <p:par>
                                <p:cTn id="56" presetID="6" presetClass="emph" presetSubtype="0" fill="hold" grpId="2" nodeType="withEffect">
                                  <p:stCondLst>
                                    <p:cond delay="0"/>
                                  </p:stCondLst>
                                  <p:iterate type="lt">
                                    <p:tmPct val="0"/>
                                  </p:iterate>
                                  <p:childTnLst>
                                    <p:animScale>
                                      <p:cBhvr>
                                        <p:cTn id="57" dur="2000" fill="hold"/>
                                        <p:tgtEl>
                                          <p:spTgt spid="147465"/>
                                        </p:tgtEl>
                                      </p:cBhvr>
                                      <p:by x="130000" y="130000"/>
                                    </p:animScale>
                                  </p:childTnLst>
                                </p:cTn>
                              </p:par>
                            </p:childTnLst>
                          </p:cTn>
                        </p:par>
                      </p:childTnLst>
                    </p:cTn>
                  </p:par>
                  <p:par>
                    <p:cTn id="58" fill="hold">
                      <p:stCondLst>
                        <p:cond delay="indefinite"/>
                      </p:stCondLst>
                      <p:childTnLst>
                        <p:par>
                          <p:cTn id="59" fill="hold">
                            <p:stCondLst>
                              <p:cond delay="0"/>
                            </p:stCondLst>
                            <p:childTnLst>
                              <p:par>
                                <p:cTn id="60" presetID="55" presetClass="entr" presetSubtype="0" fill="hold" grpId="0" nodeType="clickEffect">
                                  <p:stCondLst>
                                    <p:cond delay="0"/>
                                  </p:stCondLst>
                                  <p:childTnLst>
                                    <p:set>
                                      <p:cBhvr>
                                        <p:cTn id="61" dur="1" fill="hold">
                                          <p:stCondLst>
                                            <p:cond delay="0"/>
                                          </p:stCondLst>
                                        </p:cTn>
                                        <p:tgtEl>
                                          <p:spTgt spid="147458">
                                            <p:txEl>
                                              <p:pRg st="5" end="5"/>
                                            </p:txEl>
                                          </p:spTgt>
                                        </p:tgtEl>
                                        <p:attrNameLst>
                                          <p:attrName>style.visibility</p:attrName>
                                        </p:attrNameLst>
                                      </p:cBhvr>
                                      <p:to>
                                        <p:strVal val="visible"/>
                                      </p:to>
                                    </p:set>
                                    <p:anim calcmode="lin" valueType="num">
                                      <p:cBhvr>
                                        <p:cTn id="62" dur="500" fill="hold"/>
                                        <p:tgtEl>
                                          <p:spTgt spid="147458">
                                            <p:txEl>
                                              <p:pRg st="5" end="5"/>
                                            </p:txEl>
                                          </p:spTgt>
                                        </p:tgtEl>
                                        <p:attrNameLst>
                                          <p:attrName>ppt_w</p:attrName>
                                        </p:attrNameLst>
                                      </p:cBhvr>
                                      <p:tavLst>
                                        <p:tav tm="0">
                                          <p:val>
                                            <p:strVal val="#ppt_w*0.70"/>
                                          </p:val>
                                        </p:tav>
                                        <p:tav tm="100000">
                                          <p:val>
                                            <p:strVal val="#ppt_w"/>
                                          </p:val>
                                        </p:tav>
                                      </p:tavLst>
                                    </p:anim>
                                    <p:anim calcmode="lin" valueType="num">
                                      <p:cBhvr>
                                        <p:cTn id="63" dur="500" fill="hold"/>
                                        <p:tgtEl>
                                          <p:spTgt spid="147458">
                                            <p:txEl>
                                              <p:pRg st="5" end="5"/>
                                            </p:txEl>
                                          </p:spTgt>
                                        </p:tgtEl>
                                        <p:attrNameLst>
                                          <p:attrName>ppt_h</p:attrName>
                                        </p:attrNameLst>
                                      </p:cBhvr>
                                      <p:tavLst>
                                        <p:tav tm="0">
                                          <p:val>
                                            <p:strVal val="#ppt_h"/>
                                          </p:val>
                                        </p:tav>
                                        <p:tav tm="100000">
                                          <p:val>
                                            <p:strVal val="#ppt_h"/>
                                          </p:val>
                                        </p:tav>
                                      </p:tavLst>
                                    </p:anim>
                                    <p:animEffect transition="in" filter="fade">
                                      <p:cBhvr>
                                        <p:cTn id="64" dur="500"/>
                                        <p:tgtEl>
                                          <p:spTgt spid="147458">
                                            <p:txEl>
                                              <p:pRg st="5" end="5"/>
                                            </p:txEl>
                                          </p:spTgt>
                                        </p:tgtEl>
                                      </p:cBhvr>
                                    </p:animEffect>
                                  </p:childTnLst>
                                </p:cTn>
                              </p:par>
                              <p:par>
                                <p:cTn id="65" presetID="5" presetClass="entr" presetSubtype="10" fill="hold" grpId="0" nodeType="withEffect">
                                  <p:stCondLst>
                                    <p:cond delay="0"/>
                                  </p:stCondLst>
                                  <p:iterate type="lt">
                                    <p:tmPct val="0"/>
                                  </p:iterate>
                                  <p:childTnLst>
                                    <p:set>
                                      <p:cBhvr>
                                        <p:cTn id="66" dur="1" fill="hold">
                                          <p:stCondLst>
                                            <p:cond delay="0"/>
                                          </p:stCondLst>
                                        </p:cTn>
                                        <p:tgtEl>
                                          <p:spTgt spid="147466"/>
                                        </p:tgtEl>
                                        <p:attrNameLst>
                                          <p:attrName>style.visibility</p:attrName>
                                        </p:attrNameLst>
                                      </p:cBhvr>
                                      <p:to>
                                        <p:strVal val="visible"/>
                                      </p:to>
                                    </p:set>
                                    <p:animEffect transition="in" filter="checkerboard(across)">
                                      <p:cBhvr>
                                        <p:cTn id="67" dur="500"/>
                                        <p:tgtEl>
                                          <p:spTgt spid="147466"/>
                                        </p:tgtEl>
                                      </p:cBhvr>
                                    </p:animEffect>
                                  </p:childTnLst>
                                </p:cTn>
                              </p:par>
                              <p:par>
                                <p:cTn id="68" presetID="20" presetClass="emph" presetSubtype="0" fill="hold" grpId="1" nodeType="withEffect">
                                  <p:stCondLst>
                                    <p:cond delay="0"/>
                                  </p:stCondLst>
                                  <p:iterate type="lt">
                                    <p:tmPct val="10000"/>
                                  </p:iterate>
                                  <p:childTnLst>
                                    <p:set>
                                      <p:cBhvr override="childStyle">
                                        <p:cTn id="69" dur="500" autoRev="1" fill="hold"/>
                                        <p:tgtEl>
                                          <p:spTgt spid="147466"/>
                                        </p:tgtEl>
                                        <p:attrNameLst>
                                          <p:attrName>style.color</p:attrName>
                                        </p:attrNameLst>
                                      </p:cBhvr>
                                      <p:to>
                                        <p:clrVal>
                                          <a:srgbClr val="FF0000"/>
                                        </p:clrVal>
                                      </p:to>
                                    </p:set>
                                    <p:set>
                                      <p:cBhvr>
                                        <p:cTn id="70" dur="500" autoRev="1" fill="hold"/>
                                        <p:tgtEl>
                                          <p:spTgt spid="147466"/>
                                        </p:tgtEl>
                                        <p:attrNameLst>
                                          <p:attrName>fillcolor</p:attrName>
                                        </p:attrNameLst>
                                      </p:cBhvr>
                                      <p:to>
                                        <p:clrVal>
                                          <a:srgbClr val="FF0000"/>
                                        </p:clrVal>
                                      </p:to>
                                    </p:set>
                                    <p:set>
                                      <p:cBhvr>
                                        <p:cTn id="71" dur="500" autoRev="1" fill="hold"/>
                                        <p:tgtEl>
                                          <p:spTgt spid="147466"/>
                                        </p:tgtEl>
                                        <p:attrNameLst>
                                          <p:attrName>fill.type</p:attrName>
                                        </p:attrNameLst>
                                      </p:cBhvr>
                                      <p:to>
                                        <p:strVal val="solid"/>
                                      </p:to>
                                    </p:set>
                                  </p:childTnLst>
                                </p:cTn>
                              </p:par>
                              <p:par>
                                <p:cTn id="72" presetID="6" presetClass="emph" presetSubtype="0" fill="hold" grpId="2" nodeType="withEffect">
                                  <p:stCondLst>
                                    <p:cond delay="0"/>
                                  </p:stCondLst>
                                  <p:iterate type="lt">
                                    <p:tmPct val="0"/>
                                  </p:iterate>
                                  <p:childTnLst>
                                    <p:animScale>
                                      <p:cBhvr>
                                        <p:cTn id="73" dur="2000" fill="hold"/>
                                        <p:tgtEl>
                                          <p:spTgt spid="147466"/>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build="p"/>
      <p:bldP spid="147460" grpId="0"/>
      <p:bldP spid="147465" grpId="0"/>
      <p:bldP spid="147465" grpId="1"/>
      <p:bldP spid="147465" grpId="2"/>
      <p:bldP spid="147466" grpId="0"/>
      <p:bldP spid="147466" grpId="1"/>
      <p:bldP spid="147466" grpId="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4" descr="CLOUD845"/>
          <p:cNvPicPr>
            <a:picLocks noChangeAspect="1"/>
          </p:cNvPicPr>
          <p:nvPr/>
        </p:nvPicPr>
        <p:blipFill>
          <a:blip r:embed="rId4"/>
          <a:stretch>
            <a:fillRect/>
          </a:stretch>
        </p:blipFill>
        <p:spPr>
          <a:xfrm>
            <a:off x="0" y="0"/>
            <a:ext cx="9144000" cy="6858000"/>
          </a:xfrm>
          <a:prstGeom prst="rect">
            <a:avLst/>
          </a:prstGeom>
          <a:noFill/>
          <a:ln w="9525">
            <a:noFill/>
          </a:ln>
        </p:spPr>
      </p:pic>
      <p:sp>
        <p:nvSpPr>
          <p:cNvPr id="112654" name="AutoShape 14"/>
          <p:cNvSpPr>
            <a:spLocks noChangeArrowheads="1"/>
          </p:cNvSpPr>
          <p:nvPr/>
        </p:nvSpPr>
        <p:spPr bwMode="auto">
          <a:xfrm>
            <a:off x="304800" y="2057400"/>
            <a:ext cx="914400" cy="762000"/>
          </a:xfrm>
          <a:prstGeom prst="star5">
            <a:avLst/>
          </a:prstGeom>
          <a:gradFill rotWithShape="1">
            <a:gsLst>
              <a:gs pos="0">
                <a:srgbClr val="63CF2D"/>
              </a:gs>
              <a:gs pos="100000">
                <a:srgbClr val="63CF2D">
                  <a:gamma/>
                  <a:shade val="46275"/>
                  <a:invGamma/>
                </a:srgbClr>
              </a:gs>
            </a:gsLst>
            <a:path path="shape">
              <a:fillToRect l="50000" t="50000" r="50000" b="50000"/>
            </a:path>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55" name="AutoShape 15"/>
          <p:cNvSpPr>
            <a:spLocks noChangeArrowheads="1"/>
          </p:cNvSpPr>
          <p:nvPr/>
        </p:nvSpPr>
        <p:spPr bwMode="auto">
          <a:xfrm>
            <a:off x="304800" y="3810000"/>
            <a:ext cx="914400" cy="762000"/>
          </a:xfrm>
          <a:prstGeom prst="star5">
            <a:avLst/>
          </a:prstGeom>
          <a:gradFill rotWithShape="1">
            <a:gsLst>
              <a:gs pos="0">
                <a:srgbClr val="FF8200"/>
              </a:gs>
              <a:gs pos="10001">
                <a:srgbClr val="FF0000"/>
              </a:gs>
              <a:gs pos="35001">
                <a:srgbClr val="BA0066"/>
              </a:gs>
              <a:gs pos="70000">
                <a:srgbClr val="66008F"/>
              </a:gs>
              <a:gs pos="100000">
                <a:srgbClr val="000082"/>
              </a:gs>
            </a:gsLst>
            <a:path path="shape">
              <a:fillToRect l="50000" t="50000" r="50000" b="50000"/>
            </a:path>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56" name="AutoShape 16" descr="Wide upward diagonal"/>
          <p:cNvSpPr>
            <a:spLocks noChangeArrowheads="1"/>
          </p:cNvSpPr>
          <p:nvPr/>
        </p:nvSpPr>
        <p:spPr bwMode="auto">
          <a:xfrm>
            <a:off x="8001000" y="3733800"/>
            <a:ext cx="914400" cy="762000"/>
          </a:xfrm>
          <a:prstGeom prst="star5">
            <a:avLst/>
          </a:prstGeom>
          <a:pattFill prst="wdUpDiag">
            <a:fgClr>
              <a:srgbClr val="0000FF"/>
            </a:fgClr>
            <a:bgClr>
              <a:srgbClr val="FFFFFF"/>
            </a:bgClr>
          </a:pattFill>
          <a:ln w="76200">
            <a:solidFill>
              <a:srgbClr val="FF6600"/>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57" name="AutoShape 17" descr="Plaid"/>
          <p:cNvSpPr>
            <a:spLocks noChangeArrowheads="1"/>
          </p:cNvSpPr>
          <p:nvPr/>
        </p:nvSpPr>
        <p:spPr bwMode="auto">
          <a:xfrm>
            <a:off x="7848600" y="2286000"/>
            <a:ext cx="914400" cy="762000"/>
          </a:xfrm>
          <a:prstGeom prst="star5">
            <a:avLst/>
          </a:prstGeom>
          <a:pattFill prst="plaid">
            <a:fgClr>
              <a:srgbClr val="63CF2D"/>
            </a:fgClr>
            <a:bgClr>
              <a:srgbClr val="FFFFFF"/>
            </a:bgClr>
          </a:pattFill>
          <a:ln w="76200">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pic>
        <p:nvPicPr>
          <p:cNvPr id="112647" name="38- Rena's jigs.mp3">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9144000" y="7086600"/>
            <a:ext cx="304800" cy="304800"/>
          </a:xfrm>
          <a:prstGeom prst="rect">
            <a:avLst/>
          </a:prstGeom>
          <a:noFill/>
          <a:ln w="9525">
            <a:noFill/>
          </a:ln>
        </p:spPr>
      </p:pic>
      <p:sp>
        <p:nvSpPr>
          <p:cNvPr id="112658" name="AutoShape 18"/>
          <p:cNvSpPr>
            <a:spLocks noChangeArrowheads="1"/>
          </p:cNvSpPr>
          <p:nvPr/>
        </p:nvSpPr>
        <p:spPr bwMode="auto">
          <a:xfrm>
            <a:off x="1905000" y="0"/>
            <a:ext cx="914400" cy="762000"/>
          </a:xfrm>
          <a:prstGeom prst="star5">
            <a:avLst/>
          </a:prstGeom>
          <a:solidFill>
            <a:srgbClr val="B73FC7"/>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59" name="AutoShape 19"/>
          <p:cNvSpPr>
            <a:spLocks noChangeArrowheads="1"/>
          </p:cNvSpPr>
          <p:nvPr/>
        </p:nvSpPr>
        <p:spPr bwMode="auto">
          <a:xfrm>
            <a:off x="3886200" y="0"/>
            <a:ext cx="914400" cy="762000"/>
          </a:xfrm>
          <a:prstGeom prst="star5">
            <a:avLst/>
          </a:prstGeom>
          <a:solidFill>
            <a:srgbClr val="CC6600"/>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60" name="AutoShape 20"/>
          <p:cNvSpPr>
            <a:spLocks noChangeArrowheads="1"/>
          </p:cNvSpPr>
          <p:nvPr/>
        </p:nvSpPr>
        <p:spPr bwMode="auto">
          <a:xfrm>
            <a:off x="5029200" y="76200"/>
            <a:ext cx="914400" cy="762000"/>
          </a:xfrm>
          <a:prstGeom prst="star5">
            <a:avLst/>
          </a:prstGeom>
          <a:solidFill>
            <a:srgbClr val="20C3D4"/>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68" name="AutoShape 28"/>
          <p:cNvSpPr>
            <a:spLocks noChangeArrowheads="1"/>
          </p:cNvSpPr>
          <p:nvPr/>
        </p:nvSpPr>
        <p:spPr bwMode="auto">
          <a:xfrm>
            <a:off x="6248400" y="0"/>
            <a:ext cx="914400" cy="762000"/>
          </a:xfrm>
          <a:prstGeom prst="star5">
            <a:avLst/>
          </a:prstGeom>
          <a:solidFill>
            <a:schemeClr val="tx1"/>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77" name="AutoShape 37"/>
          <p:cNvSpPr>
            <a:spLocks noChangeArrowheads="1"/>
          </p:cNvSpPr>
          <p:nvPr/>
        </p:nvSpPr>
        <p:spPr bwMode="auto">
          <a:xfrm>
            <a:off x="2057400" y="5257800"/>
            <a:ext cx="1219200" cy="1066800"/>
          </a:xfrm>
          <a:prstGeom prst="star5">
            <a:avLst/>
          </a:prstGeom>
          <a:solidFill>
            <a:srgbClr val="B73FC7"/>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78" name="AutoShape 38"/>
          <p:cNvSpPr>
            <a:spLocks noChangeArrowheads="1"/>
          </p:cNvSpPr>
          <p:nvPr/>
        </p:nvSpPr>
        <p:spPr bwMode="auto">
          <a:xfrm>
            <a:off x="3352800" y="5410200"/>
            <a:ext cx="1219200" cy="1066800"/>
          </a:xfrm>
          <a:prstGeom prst="star5">
            <a:avLst/>
          </a:prstGeom>
          <a:solidFill>
            <a:srgbClr val="CC6600"/>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79" name="AutoShape 39"/>
          <p:cNvSpPr>
            <a:spLocks noChangeArrowheads="1"/>
          </p:cNvSpPr>
          <p:nvPr/>
        </p:nvSpPr>
        <p:spPr bwMode="auto">
          <a:xfrm>
            <a:off x="4648200" y="5334000"/>
            <a:ext cx="1219200" cy="1066800"/>
          </a:xfrm>
          <a:prstGeom prst="star5">
            <a:avLst/>
          </a:prstGeom>
          <a:solidFill>
            <a:srgbClr val="20C3D4"/>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80" name="AutoShape 40"/>
          <p:cNvSpPr>
            <a:spLocks noChangeArrowheads="1"/>
          </p:cNvSpPr>
          <p:nvPr/>
        </p:nvSpPr>
        <p:spPr bwMode="auto">
          <a:xfrm>
            <a:off x="6096000" y="5257800"/>
            <a:ext cx="1219200" cy="1066800"/>
          </a:xfrm>
          <a:prstGeom prst="star5">
            <a:avLst/>
          </a:prstGeom>
          <a:solidFill>
            <a:schemeClr val="tx1"/>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6640" name="WordArt 46"/>
          <p:cNvSpPr>
            <a:spLocks noTextEdit="1"/>
          </p:cNvSpPr>
          <p:nvPr/>
        </p:nvSpPr>
        <p:spPr>
          <a:xfrm>
            <a:off x="3276600" y="762000"/>
            <a:ext cx="3276600" cy="863600"/>
          </a:xfrm>
          <a:prstGeom prst="rect">
            <a:avLst/>
          </a:prstGeom>
        </p:spPr>
        <p:txBody>
          <a:bodyPr wrap="none" fromWordArt="1">
            <a:prstTxWarp prst="textDeflate">
              <a:avLst>
                <a:gd name="adj" fmla="val 26227"/>
              </a:avLst>
            </a:prstTxWarp>
            <a:normAutofit/>
          </a:bodyPr>
          <a:lstStyle/>
          <a:p>
            <a:pPr algn="ctr"/>
            <a:endParaRPr lang="en-US" sz="3600" b="1">
              <a:ln w="9525" cap="flat" cmpd="sng">
                <a:solidFill>
                  <a:srgbClr val="9900CC"/>
                </a:solidFill>
                <a:prstDash val="solid"/>
                <a:headEnd type="none" w="med" len="med"/>
                <a:tailEnd type="none" w="med" len="med"/>
              </a:ln>
              <a:solidFill>
                <a:srgbClr val="FF0000"/>
              </a:solidFill>
              <a:latin typeface="Arial" panose="020B0604020202020204" pitchFamily="34" charset="0"/>
              <a:ea typeface="Arial" panose="020B0604020202020204" pitchFamily="34" charset="0"/>
            </a:endParaRPr>
          </a:p>
        </p:txBody>
      </p:sp>
      <p:sp>
        <p:nvSpPr>
          <p:cNvPr id="20" name="Text Box 8"/>
          <p:cNvSpPr txBox="1"/>
          <p:nvPr/>
        </p:nvSpPr>
        <p:spPr>
          <a:xfrm>
            <a:off x="2362200" y="914400"/>
            <a:ext cx="4876800" cy="101473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6000" b="1" dirty="0">
                <a:solidFill>
                  <a:srgbClr val="FF3300"/>
                </a:solidFill>
                <a:latin typeface="Times New Roman" panose="02020603050405020304" pitchFamily="18" charset="0"/>
                <a:cs typeface="Times New Roman" panose="02020603050405020304" pitchFamily="18" charset="0"/>
              </a:rPr>
              <a:t>Tuyên dương</a:t>
            </a:r>
            <a:r>
              <a:rPr lang="en-US" altLang="en-US" sz="4800" b="1" dirty="0">
                <a:solidFill>
                  <a:srgbClr val="FF3300"/>
                </a:solidFill>
                <a:latin typeface="Times New Roman" panose="02020603050405020304" pitchFamily="18" charset="0"/>
                <a:cs typeface="Times New Roman" panose="02020603050405020304" pitchFamily="18" charset="0"/>
              </a:rPr>
              <a:t> </a:t>
            </a:r>
          </a:p>
        </p:txBody>
      </p:sp>
      <p:pic>
        <p:nvPicPr>
          <p:cNvPr id="26642" name="Picture 4" descr="0036"/>
          <p:cNvPicPr>
            <a:picLocks noChangeAspect="1"/>
          </p:cNvPicPr>
          <p:nvPr/>
        </p:nvPicPr>
        <p:blipFill>
          <a:blip r:embed="rId6"/>
          <a:stretch>
            <a:fillRect/>
          </a:stretch>
        </p:blipFill>
        <p:spPr>
          <a:xfrm>
            <a:off x="3429000" y="1981200"/>
            <a:ext cx="2209800" cy="1524000"/>
          </a:xfrm>
          <a:prstGeom prst="rect">
            <a:avLst/>
          </a:prstGeom>
          <a:noFill/>
          <a:ln w="9525">
            <a:noFill/>
          </a:ln>
        </p:spPr>
      </p:pic>
      <p:pic>
        <p:nvPicPr>
          <p:cNvPr id="26643" name="Picture 7" descr="0004-1"/>
          <p:cNvPicPr>
            <a:picLocks noChangeAspect="1"/>
          </p:cNvPicPr>
          <p:nvPr/>
        </p:nvPicPr>
        <p:blipFill>
          <a:blip r:embed="rId7"/>
          <a:stretch>
            <a:fillRect/>
          </a:stretch>
        </p:blipFill>
        <p:spPr>
          <a:xfrm>
            <a:off x="6019800" y="2362200"/>
            <a:ext cx="914400" cy="585788"/>
          </a:xfrm>
          <a:prstGeom prst="rect">
            <a:avLst/>
          </a:prstGeom>
          <a:noFill/>
          <a:ln w="9525">
            <a:noFill/>
          </a:ln>
        </p:spPr>
      </p:pic>
      <p:pic>
        <p:nvPicPr>
          <p:cNvPr id="26644" name="Picture 6" descr="0003-2"/>
          <p:cNvPicPr>
            <a:picLocks noChangeAspect="1"/>
          </p:cNvPicPr>
          <p:nvPr/>
        </p:nvPicPr>
        <p:blipFill>
          <a:blip r:embed="rId8"/>
          <a:stretch>
            <a:fillRect/>
          </a:stretch>
        </p:blipFill>
        <p:spPr>
          <a:xfrm>
            <a:off x="2514600" y="2362200"/>
            <a:ext cx="762000" cy="762000"/>
          </a:xfrm>
          <a:prstGeom prst="rect">
            <a:avLst/>
          </a:prstGeom>
          <a:noFill/>
          <a:ln w="9525">
            <a:noFill/>
          </a:ln>
        </p:spPr>
      </p:pic>
      <p:sp>
        <p:nvSpPr>
          <p:cNvPr id="24" name="Text Box 9"/>
          <p:cNvSpPr txBox="1"/>
          <p:nvPr/>
        </p:nvSpPr>
        <p:spPr>
          <a:xfrm>
            <a:off x="838200" y="3657600"/>
            <a:ext cx="7391400" cy="132207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dirty="0">
                <a:solidFill>
                  <a:srgbClr val="CC3300"/>
                </a:solidFill>
                <a:latin typeface="Times New Roman" panose="02020603050405020304" pitchFamily="18" charset="0"/>
                <a:cs typeface="Times New Roman" panose="02020603050405020304" pitchFamily="18" charset="0"/>
              </a:rPr>
              <a:t>Các bạn đã học tốt và tích cực     trong giờ học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12647"/>
                                        </p:tgtEl>
                                      </p:cBhvr>
                                    </p:cmd>
                                  </p:childTnLst>
                                </p:cTn>
                              </p:par>
                              <p:par>
                                <p:cTn id="7" presetID="28" presetClass="entr" presetSubtype="0" repeatCount="indefinite" fill="hold" nodeType="withEffect">
                                  <p:stCondLst>
                                    <p:cond delay="0"/>
                                  </p:stCondLst>
                                  <p:childTnLst>
                                    <p:set>
                                      <p:cBhvr>
                                        <p:cTn id="8" dur="1" fill="hold">
                                          <p:stCondLst>
                                            <p:cond delay="0"/>
                                          </p:stCondLst>
                                        </p:cTn>
                                        <p:tgtEl>
                                          <p:spTgt spid="112654"/>
                                        </p:tgtEl>
                                        <p:attrNameLst>
                                          <p:attrName>style.visibility</p:attrName>
                                        </p:attrNameLst>
                                      </p:cBhvr>
                                      <p:to>
                                        <p:strVal val="visible"/>
                                      </p:to>
                                    </p:set>
                                    <p:anim calcmode="lin" valueType="num">
                                      <p:cBhvr>
                                        <p:cTn id="9" dur="3000" fill="hold"/>
                                        <p:tgtEl>
                                          <p:spTgt spid="112654"/>
                                        </p:tgtEl>
                                        <p:attrNameLst>
                                          <p:attrName>ppt_x</p:attrName>
                                        </p:attrNameLst>
                                      </p:cBhvr>
                                      <p:tavLst>
                                        <p:tav tm="0">
                                          <p:val>
                                            <p:strVal val="#ppt_x"/>
                                          </p:val>
                                        </p:tav>
                                        <p:tav tm="100000">
                                          <p:val>
                                            <p:strVal val="#ppt_x"/>
                                          </p:val>
                                        </p:tav>
                                      </p:tavLst>
                                    </p:anim>
                                    <p:anim calcmode="lin" valueType="num">
                                      <p:cBhvr>
                                        <p:cTn id="10" dur="3000" fill="hold"/>
                                        <p:tgtEl>
                                          <p:spTgt spid="112654"/>
                                        </p:tgtEl>
                                        <p:attrNameLst>
                                          <p:attrName>ppt_y</p:attrName>
                                        </p:attrNameLst>
                                      </p:cBhvr>
                                      <p:tavLst>
                                        <p:tav tm="0">
                                          <p:val>
                                            <p:strVal val="#ppt_y+1"/>
                                          </p:val>
                                        </p:tav>
                                        <p:tav tm="100000">
                                          <p:val>
                                            <p:strVal val="#ppt_y-1"/>
                                          </p:val>
                                        </p:tav>
                                      </p:tavLst>
                                    </p:anim>
                                  </p:childTnLst>
                                </p:cTn>
                              </p:par>
                              <p:par>
                                <p:cTn id="11" presetID="28" presetClass="entr" presetSubtype="0" repeatCount="indefinite" fill="hold" nodeType="withEffect">
                                  <p:stCondLst>
                                    <p:cond delay="0"/>
                                  </p:stCondLst>
                                  <p:childTnLst>
                                    <p:set>
                                      <p:cBhvr>
                                        <p:cTn id="12" dur="1" fill="hold">
                                          <p:stCondLst>
                                            <p:cond delay="0"/>
                                          </p:stCondLst>
                                        </p:cTn>
                                        <p:tgtEl>
                                          <p:spTgt spid="112655"/>
                                        </p:tgtEl>
                                        <p:attrNameLst>
                                          <p:attrName>style.visibility</p:attrName>
                                        </p:attrNameLst>
                                      </p:cBhvr>
                                      <p:to>
                                        <p:strVal val="visible"/>
                                      </p:to>
                                    </p:set>
                                    <p:anim calcmode="lin" valueType="num">
                                      <p:cBhvr>
                                        <p:cTn id="13" dur="3000" fill="hold"/>
                                        <p:tgtEl>
                                          <p:spTgt spid="112655"/>
                                        </p:tgtEl>
                                        <p:attrNameLst>
                                          <p:attrName>ppt_x</p:attrName>
                                        </p:attrNameLst>
                                      </p:cBhvr>
                                      <p:tavLst>
                                        <p:tav tm="0">
                                          <p:val>
                                            <p:strVal val="#ppt_x"/>
                                          </p:val>
                                        </p:tav>
                                        <p:tav tm="100000">
                                          <p:val>
                                            <p:strVal val="#ppt_x"/>
                                          </p:val>
                                        </p:tav>
                                      </p:tavLst>
                                    </p:anim>
                                    <p:anim calcmode="lin" valueType="num">
                                      <p:cBhvr>
                                        <p:cTn id="14" dur="3000" fill="hold"/>
                                        <p:tgtEl>
                                          <p:spTgt spid="112655"/>
                                        </p:tgtEl>
                                        <p:attrNameLst>
                                          <p:attrName>ppt_y</p:attrName>
                                        </p:attrNameLst>
                                      </p:cBhvr>
                                      <p:tavLst>
                                        <p:tav tm="0">
                                          <p:val>
                                            <p:strVal val="#ppt_y+1"/>
                                          </p:val>
                                        </p:tav>
                                        <p:tav tm="100000">
                                          <p:val>
                                            <p:strVal val="#ppt_y-1"/>
                                          </p:val>
                                        </p:tav>
                                      </p:tavLst>
                                    </p:anim>
                                  </p:childTnLst>
                                </p:cTn>
                              </p:par>
                              <p:par>
                                <p:cTn id="15" presetID="28" presetClass="entr" presetSubtype="0" repeatCount="indefinite" fill="hold" nodeType="withEffect">
                                  <p:stCondLst>
                                    <p:cond delay="0"/>
                                  </p:stCondLst>
                                  <p:childTnLst>
                                    <p:set>
                                      <p:cBhvr>
                                        <p:cTn id="16" dur="1" fill="hold">
                                          <p:stCondLst>
                                            <p:cond delay="0"/>
                                          </p:stCondLst>
                                        </p:cTn>
                                        <p:tgtEl>
                                          <p:spTgt spid="112656"/>
                                        </p:tgtEl>
                                        <p:attrNameLst>
                                          <p:attrName>style.visibility</p:attrName>
                                        </p:attrNameLst>
                                      </p:cBhvr>
                                      <p:to>
                                        <p:strVal val="visible"/>
                                      </p:to>
                                    </p:set>
                                    <p:anim calcmode="lin" valueType="num">
                                      <p:cBhvr>
                                        <p:cTn id="17" dur="3000" fill="hold"/>
                                        <p:tgtEl>
                                          <p:spTgt spid="112656"/>
                                        </p:tgtEl>
                                        <p:attrNameLst>
                                          <p:attrName>ppt_x</p:attrName>
                                        </p:attrNameLst>
                                      </p:cBhvr>
                                      <p:tavLst>
                                        <p:tav tm="0">
                                          <p:val>
                                            <p:strVal val="#ppt_x"/>
                                          </p:val>
                                        </p:tav>
                                        <p:tav tm="100000">
                                          <p:val>
                                            <p:strVal val="#ppt_x"/>
                                          </p:val>
                                        </p:tav>
                                      </p:tavLst>
                                    </p:anim>
                                    <p:anim calcmode="lin" valueType="num">
                                      <p:cBhvr>
                                        <p:cTn id="18" dur="3000" fill="hold"/>
                                        <p:tgtEl>
                                          <p:spTgt spid="112656"/>
                                        </p:tgtEl>
                                        <p:attrNameLst>
                                          <p:attrName>ppt_y</p:attrName>
                                        </p:attrNameLst>
                                      </p:cBhvr>
                                      <p:tavLst>
                                        <p:tav tm="0">
                                          <p:val>
                                            <p:strVal val="#ppt_y+1"/>
                                          </p:val>
                                        </p:tav>
                                        <p:tav tm="100000">
                                          <p:val>
                                            <p:strVal val="#ppt_y-1"/>
                                          </p:val>
                                        </p:tav>
                                      </p:tavLst>
                                    </p:anim>
                                  </p:childTnLst>
                                </p:cTn>
                              </p:par>
                              <p:par>
                                <p:cTn id="19" presetID="28" presetClass="entr" presetSubtype="0" repeatCount="indefinite" fill="hold" nodeType="withEffect">
                                  <p:stCondLst>
                                    <p:cond delay="0"/>
                                  </p:stCondLst>
                                  <p:childTnLst>
                                    <p:set>
                                      <p:cBhvr>
                                        <p:cTn id="20" dur="1" fill="hold">
                                          <p:stCondLst>
                                            <p:cond delay="0"/>
                                          </p:stCondLst>
                                        </p:cTn>
                                        <p:tgtEl>
                                          <p:spTgt spid="112657"/>
                                        </p:tgtEl>
                                        <p:attrNameLst>
                                          <p:attrName>style.visibility</p:attrName>
                                        </p:attrNameLst>
                                      </p:cBhvr>
                                      <p:to>
                                        <p:strVal val="visible"/>
                                      </p:to>
                                    </p:set>
                                    <p:anim calcmode="lin" valueType="num">
                                      <p:cBhvr>
                                        <p:cTn id="21" dur="3000" fill="hold"/>
                                        <p:tgtEl>
                                          <p:spTgt spid="112657"/>
                                        </p:tgtEl>
                                        <p:attrNameLst>
                                          <p:attrName>ppt_x</p:attrName>
                                        </p:attrNameLst>
                                      </p:cBhvr>
                                      <p:tavLst>
                                        <p:tav tm="0">
                                          <p:val>
                                            <p:strVal val="#ppt_x"/>
                                          </p:val>
                                        </p:tav>
                                        <p:tav tm="100000">
                                          <p:val>
                                            <p:strVal val="#ppt_x"/>
                                          </p:val>
                                        </p:tav>
                                      </p:tavLst>
                                    </p:anim>
                                    <p:anim calcmode="lin" valueType="num">
                                      <p:cBhvr>
                                        <p:cTn id="22" dur="3000" fill="hold"/>
                                        <p:tgtEl>
                                          <p:spTgt spid="112657"/>
                                        </p:tgtEl>
                                        <p:attrNameLst>
                                          <p:attrName>ppt_y</p:attrName>
                                        </p:attrNameLst>
                                      </p:cBhvr>
                                      <p:tavLst>
                                        <p:tav tm="0">
                                          <p:val>
                                            <p:strVal val="#ppt_y+1"/>
                                          </p:val>
                                        </p:tav>
                                        <p:tav tm="100000">
                                          <p:val>
                                            <p:strVal val="#ppt_y-1"/>
                                          </p:val>
                                        </p:tav>
                                      </p:tavLst>
                                    </p:anim>
                                  </p:childTnLst>
                                </p:cTn>
                              </p:par>
                              <p:par>
                                <p:cTn id="23" presetID="8" presetClass="emph" presetSubtype="0" repeatCount="indefinite" fill="hold" nodeType="withEffect">
                                  <p:stCondLst>
                                    <p:cond delay="0"/>
                                  </p:stCondLst>
                                  <p:childTnLst>
                                    <p:animRot by="21600000">
                                      <p:cBhvr>
                                        <p:cTn id="24" dur="2000" fill="hold"/>
                                        <p:tgtEl>
                                          <p:spTgt spid="112658"/>
                                        </p:tgtEl>
                                        <p:attrNameLst>
                                          <p:attrName>r</p:attrName>
                                        </p:attrNameLst>
                                      </p:cBhvr>
                                    </p:animRot>
                                  </p:childTnLst>
                                </p:cTn>
                              </p:par>
                              <p:par>
                                <p:cTn id="25" presetID="8" presetClass="emph" presetSubtype="0" repeatCount="indefinite" fill="hold" nodeType="withEffect">
                                  <p:stCondLst>
                                    <p:cond delay="0"/>
                                  </p:stCondLst>
                                  <p:childTnLst>
                                    <p:animRot by="21600000">
                                      <p:cBhvr>
                                        <p:cTn id="26" dur="2000" fill="hold"/>
                                        <p:tgtEl>
                                          <p:spTgt spid="112659"/>
                                        </p:tgtEl>
                                        <p:attrNameLst>
                                          <p:attrName>r</p:attrName>
                                        </p:attrNameLst>
                                      </p:cBhvr>
                                    </p:animRot>
                                  </p:childTnLst>
                                </p:cTn>
                              </p:par>
                              <p:par>
                                <p:cTn id="27" presetID="8" presetClass="emph" presetSubtype="0" repeatCount="indefinite" fill="hold" nodeType="withEffect">
                                  <p:stCondLst>
                                    <p:cond delay="0"/>
                                  </p:stCondLst>
                                  <p:childTnLst>
                                    <p:animRot by="21600000">
                                      <p:cBhvr>
                                        <p:cTn id="28" dur="2000" fill="hold"/>
                                        <p:tgtEl>
                                          <p:spTgt spid="112660"/>
                                        </p:tgtEl>
                                        <p:attrNameLst>
                                          <p:attrName>r</p:attrName>
                                        </p:attrNameLst>
                                      </p:cBhvr>
                                    </p:animRot>
                                  </p:childTnLst>
                                </p:cTn>
                              </p:par>
                              <p:par>
                                <p:cTn id="29" presetID="8" presetClass="emph" presetSubtype="0" repeatCount="indefinite" fill="hold" nodeType="withEffect">
                                  <p:stCondLst>
                                    <p:cond delay="0"/>
                                  </p:stCondLst>
                                  <p:childTnLst>
                                    <p:animRot by="21600000">
                                      <p:cBhvr>
                                        <p:cTn id="30" dur="2000" fill="hold"/>
                                        <p:tgtEl>
                                          <p:spTgt spid="112668"/>
                                        </p:tgtEl>
                                        <p:attrNameLst>
                                          <p:attrName>r</p:attrName>
                                        </p:attrNameLst>
                                      </p:cBhvr>
                                    </p:animRot>
                                  </p:childTnLst>
                                </p:cTn>
                              </p:par>
                              <p:par>
                                <p:cTn id="31" presetID="53" presetClass="exit" presetSubtype="16" repeatCount="indefinite" fill="hold" nodeType="withEffect">
                                  <p:stCondLst>
                                    <p:cond delay="0"/>
                                  </p:stCondLst>
                                  <p:childTnLst>
                                    <p:anim calcmode="lin" valueType="num">
                                      <p:cBhvr>
                                        <p:cTn id="32" dur="2000"/>
                                        <p:tgtEl>
                                          <p:spTgt spid="112658"/>
                                        </p:tgtEl>
                                        <p:attrNameLst>
                                          <p:attrName>ppt_w</p:attrName>
                                        </p:attrNameLst>
                                      </p:cBhvr>
                                      <p:tavLst>
                                        <p:tav tm="0">
                                          <p:val>
                                            <p:strVal val="ppt_w"/>
                                          </p:val>
                                        </p:tav>
                                        <p:tav tm="100000">
                                          <p:val>
                                            <p:fltVal val="0"/>
                                          </p:val>
                                        </p:tav>
                                      </p:tavLst>
                                    </p:anim>
                                    <p:anim calcmode="lin" valueType="num">
                                      <p:cBhvr>
                                        <p:cTn id="33" dur="2000"/>
                                        <p:tgtEl>
                                          <p:spTgt spid="112658"/>
                                        </p:tgtEl>
                                        <p:attrNameLst>
                                          <p:attrName>ppt_h</p:attrName>
                                        </p:attrNameLst>
                                      </p:cBhvr>
                                      <p:tavLst>
                                        <p:tav tm="0">
                                          <p:val>
                                            <p:strVal val="ppt_h"/>
                                          </p:val>
                                        </p:tav>
                                        <p:tav tm="100000">
                                          <p:val>
                                            <p:fltVal val="0"/>
                                          </p:val>
                                        </p:tav>
                                      </p:tavLst>
                                    </p:anim>
                                    <p:animEffect transition="out" filter="fade">
                                      <p:cBhvr>
                                        <p:cTn id="34" dur="2000"/>
                                        <p:tgtEl>
                                          <p:spTgt spid="112658"/>
                                        </p:tgtEl>
                                      </p:cBhvr>
                                    </p:animEffect>
                                    <p:set>
                                      <p:cBhvr>
                                        <p:cTn id="35" dur="1" fill="hold">
                                          <p:stCondLst>
                                            <p:cond delay="1999"/>
                                          </p:stCondLst>
                                        </p:cTn>
                                        <p:tgtEl>
                                          <p:spTgt spid="112658"/>
                                        </p:tgtEl>
                                        <p:attrNameLst>
                                          <p:attrName>style.visibility</p:attrName>
                                        </p:attrNameLst>
                                      </p:cBhvr>
                                      <p:to>
                                        <p:strVal val="hidden"/>
                                      </p:to>
                                    </p:set>
                                  </p:childTnLst>
                                </p:cTn>
                              </p:par>
                              <p:par>
                                <p:cTn id="36" presetID="53" presetClass="exit" presetSubtype="16" repeatCount="indefinite" fill="hold" nodeType="withEffect">
                                  <p:stCondLst>
                                    <p:cond delay="0"/>
                                  </p:stCondLst>
                                  <p:childTnLst>
                                    <p:anim calcmode="lin" valueType="num">
                                      <p:cBhvr>
                                        <p:cTn id="37" dur="2000"/>
                                        <p:tgtEl>
                                          <p:spTgt spid="112659"/>
                                        </p:tgtEl>
                                        <p:attrNameLst>
                                          <p:attrName>ppt_w</p:attrName>
                                        </p:attrNameLst>
                                      </p:cBhvr>
                                      <p:tavLst>
                                        <p:tav tm="0">
                                          <p:val>
                                            <p:strVal val="ppt_w"/>
                                          </p:val>
                                        </p:tav>
                                        <p:tav tm="100000">
                                          <p:val>
                                            <p:fltVal val="0"/>
                                          </p:val>
                                        </p:tav>
                                      </p:tavLst>
                                    </p:anim>
                                    <p:anim calcmode="lin" valueType="num">
                                      <p:cBhvr>
                                        <p:cTn id="38" dur="2000"/>
                                        <p:tgtEl>
                                          <p:spTgt spid="112659"/>
                                        </p:tgtEl>
                                        <p:attrNameLst>
                                          <p:attrName>ppt_h</p:attrName>
                                        </p:attrNameLst>
                                      </p:cBhvr>
                                      <p:tavLst>
                                        <p:tav tm="0">
                                          <p:val>
                                            <p:strVal val="ppt_h"/>
                                          </p:val>
                                        </p:tav>
                                        <p:tav tm="100000">
                                          <p:val>
                                            <p:fltVal val="0"/>
                                          </p:val>
                                        </p:tav>
                                      </p:tavLst>
                                    </p:anim>
                                    <p:animEffect transition="out" filter="fade">
                                      <p:cBhvr>
                                        <p:cTn id="39" dur="2000"/>
                                        <p:tgtEl>
                                          <p:spTgt spid="112659"/>
                                        </p:tgtEl>
                                      </p:cBhvr>
                                    </p:animEffect>
                                    <p:set>
                                      <p:cBhvr>
                                        <p:cTn id="40" dur="1" fill="hold">
                                          <p:stCondLst>
                                            <p:cond delay="1999"/>
                                          </p:stCondLst>
                                        </p:cTn>
                                        <p:tgtEl>
                                          <p:spTgt spid="112659"/>
                                        </p:tgtEl>
                                        <p:attrNameLst>
                                          <p:attrName>style.visibility</p:attrName>
                                        </p:attrNameLst>
                                      </p:cBhvr>
                                      <p:to>
                                        <p:strVal val="hidden"/>
                                      </p:to>
                                    </p:set>
                                  </p:childTnLst>
                                </p:cTn>
                              </p:par>
                              <p:par>
                                <p:cTn id="41" presetID="53" presetClass="exit" presetSubtype="16" repeatCount="indefinite" fill="hold" nodeType="withEffect">
                                  <p:stCondLst>
                                    <p:cond delay="0"/>
                                  </p:stCondLst>
                                  <p:childTnLst>
                                    <p:anim calcmode="lin" valueType="num">
                                      <p:cBhvr>
                                        <p:cTn id="42" dur="2000"/>
                                        <p:tgtEl>
                                          <p:spTgt spid="112660"/>
                                        </p:tgtEl>
                                        <p:attrNameLst>
                                          <p:attrName>ppt_w</p:attrName>
                                        </p:attrNameLst>
                                      </p:cBhvr>
                                      <p:tavLst>
                                        <p:tav tm="0">
                                          <p:val>
                                            <p:strVal val="ppt_w"/>
                                          </p:val>
                                        </p:tav>
                                        <p:tav tm="100000">
                                          <p:val>
                                            <p:fltVal val="0"/>
                                          </p:val>
                                        </p:tav>
                                      </p:tavLst>
                                    </p:anim>
                                    <p:anim calcmode="lin" valueType="num">
                                      <p:cBhvr>
                                        <p:cTn id="43" dur="2000"/>
                                        <p:tgtEl>
                                          <p:spTgt spid="112660"/>
                                        </p:tgtEl>
                                        <p:attrNameLst>
                                          <p:attrName>ppt_h</p:attrName>
                                        </p:attrNameLst>
                                      </p:cBhvr>
                                      <p:tavLst>
                                        <p:tav tm="0">
                                          <p:val>
                                            <p:strVal val="ppt_h"/>
                                          </p:val>
                                        </p:tav>
                                        <p:tav tm="100000">
                                          <p:val>
                                            <p:fltVal val="0"/>
                                          </p:val>
                                        </p:tav>
                                      </p:tavLst>
                                    </p:anim>
                                    <p:animEffect transition="out" filter="fade">
                                      <p:cBhvr>
                                        <p:cTn id="44" dur="2000"/>
                                        <p:tgtEl>
                                          <p:spTgt spid="112660"/>
                                        </p:tgtEl>
                                      </p:cBhvr>
                                    </p:animEffect>
                                    <p:set>
                                      <p:cBhvr>
                                        <p:cTn id="45" dur="1" fill="hold">
                                          <p:stCondLst>
                                            <p:cond delay="1999"/>
                                          </p:stCondLst>
                                        </p:cTn>
                                        <p:tgtEl>
                                          <p:spTgt spid="112660"/>
                                        </p:tgtEl>
                                        <p:attrNameLst>
                                          <p:attrName>style.visibility</p:attrName>
                                        </p:attrNameLst>
                                      </p:cBhvr>
                                      <p:to>
                                        <p:strVal val="hidden"/>
                                      </p:to>
                                    </p:set>
                                  </p:childTnLst>
                                </p:cTn>
                              </p:par>
                              <p:par>
                                <p:cTn id="46" presetID="53" presetClass="exit" presetSubtype="16" repeatCount="indefinite" fill="hold" nodeType="withEffect">
                                  <p:stCondLst>
                                    <p:cond delay="0"/>
                                  </p:stCondLst>
                                  <p:childTnLst>
                                    <p:anim calcmode="lin" valueType="num">
                                      <p:cBhvr>
                                        <p:cTn id="47" dur="2000"/>
                                        <p:tgtEl>
                                          <p:spTgt spid="112668"/>
                                        </p:tgtEl>
                                        <p:attrNameLst>
                                          <p:attrName>ppt_w</p:attrName>
                                        </p:attrNameLst>
                                      </p:cBhvr>
                                      <p:tavLst>
                                        <p:tav tm="0">
                                          <p:val>
                                            <p:strVal val="ppt_w"/>
                                          </p:val>
                                        </p:tav>
                                        <p:tav tm="100000">
                                          <p:val>
                                            <p:fltVal val="0"/>
                                          </p:val>
                                        </p:tav>
                                      </p:tavLst>
                                    </p:anim>
                                    <p:anim calcmode="lin" valueType="num">
                                      <p:cBhvr>
                                        <p:cTn id="48" dur="2000"/>
                                        <p:tgtEl>
                                          <p:spTgt spid="112668"/>
                                        </p:tgtEl>
                                        <p:attrNameLst>
                                          <p:attrName>ppt_h</p:attrName>
                                        </p:attrNameLst>
                                      </p:cBhvr>
                                      <p:tavLst>
                                        <p:tav tm="0">
                                          <p:val>
                                            <p:strVal val="ppt_h"/>
                                          </p:val>
                                        </p:tav>
                                        <p:tav tm="100000">
                                          <p:val>
                                            <p:fltVal val="0"/>
                                          </p:val>
                                        </p:tav>
                                      </p:tavLst>
                                    </p:anim>
                                    <p:animEffect transition="out" filter="fade">
                                      <p:cBhvr>
                                        <p:cTn id="49" dur="2000"/>
                                        <p:tgtEl>
                                          <p:spTgt spid="112668"/>
                                        </p:tgtEl>
                                      </p:cBhvr>
                                    </p:animEffect>
                                    <p:set>
                                      <p:cBhvr>
                                        <p:cTn id="50" dur="1" fill="hold">
                                          <p:stCondLst>
                                            <p:cond delay="1999"/>
                                          </p:stCondLst>
                                        </p:cTn>
                                        <p:tgtEl>
                                          <p:spTgt spid="112668"/>
                                        </p:tgtEl>
                                        <p:attrNameLst>
                                          <p:attrName>style.visibility</p:attrName>
                                        </p:attrNameLst>
                                      </p:cBhvr>
                                      <p:to>
                                        <p:strVal val="hidden"/>
                                      </p:to>
                                    </p:set>
                                  </p:childTnLst>
                                </p:cTn>
                              </p:par>
                              <p:par>
                                <p:cTn id="51" presetID="8" presetClass="emph" presetSubtype="0" repeatCount="indefinite" fill="hold" nodeType="withEffect">
                                  <p:stCondLst>
                                    <p:cond delay="0"/>
                                  </p:stCondLst>
                                  <p:childTnLst>
                                    <p:animRot by="21600000">
                                      <p:cBhvr>
                                        <p:cTn id="52" dur="3000" fill="hold"/>
                                        <p:tgtEl>
                                          <p:spTgt spid="112677"/>
                                        </p:tgtEl>
                                        <p:attrNameLst>
                                          <p:attrName>r</p:attrName>
                                        </p:attrNameLst>
                                      </p:cBhvr>
                                    </p:animRot>
                                  </p:childTnLst>
                                </p:cTn>
                              </p:par>
                              <p:par>
                                <p:cTn id="53" presetID="8" presetClass="emph" presetSubtype="0" repeatCount="indefinite" fill="hold" nodeType="withEffect">
                                  <p:stCondLst>
                                    <p:cond delay="0"/>
                                  </p:stCondLst>
                                  <p:childTnLst>
                                    <p:animRot by="21600000">
                                      <p:cBhvr>
                                        <p:cTn id="54" dur="3000" fill="hold"/>
                                        <p:tgtEl>
                                          <p:spTgt spid="112678"/>
                                        </p:tgtEl>
                                        <p:attrNameLst>
                                          <p:attrName>r</p:attrName>
                                        </p:attrNameLst>
                                      </p:cBhvr>
                                    </p:animRot>
                                  </p:childTnLst>
                                </p:cTn>
                              </p:par>
                              <p:par>
                                <p:cTn id="55" presetID="8" presetClass="emph" presetSubtype="0" repeatCount="indefinite" fill="hold" nodeType="withEffect">
                                  <p:stCondLst>
                                    <p:cond delay="0"/>
                                  </p:stCondLst>
                                  <p:childTnLst>
                                    <p:animRot by="21600000">
                                      <p:cBhvr>
                                        <p:cTn id="56" dur="3000" fill="hold"/>
                                        <p:tgtEl>
                                          <p:spTgt spid="112679"/>
                                        </p:tgtEl>
                                        <p:attrNameLst>
                                          <p:attrName>r</p:attrName>
                                        </p:attrNameLst>
                                      </p:cBhvr>
                                    </p:animRot>
                                  </p:childTnLst>
                                </p:cTn>
                              </p:par>
                              <p:par>
                                <p:cTn id="57" presetID="8" presetClass="emph" presetSubtype="0" repeatCount="indefinite" fill="hold" nodeType="withEffect">
                                  <p:stCondLst>
                                    <p:cond delay="0"/>
                                  </p:stCondLst>
                                  <p:childTnLst>
                                    <p:animRot by="21600000">
                                      <p:cBhvr>
                                        <p:cTn id="58" dur="3000" fill="hold"/>
                                        <p:tgtEl>
                                          <p:spTgt spid="112680"/>
                                        </p:tgtEl>
                                        <p:attrNameLst>
                                          <p:attrName>r</p:attrName>
                                        </p:attrNameLst>
                                      </p:cBhvr>
                                    </p:animRot>
                                  </p:childTnLst>
                                </p:cTn>
                              </p:par>
                              <p:par>
                                <p:cTn id="59" presetID="53" presetClass="exit" presetSubtype="16" repeatCount="indefinite" fill="hold" nodeType="withEffect">
                                  <p:stCondLst>
                                    <p:cond delay="0"/>
                                  </p:stCondLst>
                                  <p:childTnLst>
                                    <p:anim calcmode="lin" valueType="num">
                                      <p:cBhvr>
                                        <p:cTn id="60" dur="3000"/>
                                        <p:tgtEl>
                                          <p:spTgt spid="112677"/>
                                        </p:tgtEl>
                                        <p:attrNameLst>
                                          <p:attrName>ppt_w</p:attrName>
                                        </p:attrNameLst>
                                      </p:cBhvr>
                                      <p:tavLst>
                                        <p:tav tm="0">
                                          <p:val>
                                            <p:strVal val="ppt_w"/>
                                          </p:val>
                                        </p:tav>
                                        <p:tav tm="100000">
                                          <p:val>
                                            <p:fltVal val="0"/>
                                          </p:val>
                                        </p:tav>
                                      </p:tavLst>
                                    </p:anim>
                                    <p:anim calcmode="lin" valueType="num">
                                      <p:cBhvr>
                                        <p:cTn id="61" dur="3000"/>
                                        <p:tgtEl>
                                          <p:spTgt spid="112677"/>
                                        </p:tgtEl>
                                        <p:attrNameLst>
                                          <p:attrName>ppt_h</p:attrName>
                                        </p:attrNameLst>
                                      </p:cBhvr>
                                      <p:tavLst>
                                        <p:tav tm="0">
                                          <p:val>
                                            <p:strVal val="ppt_h"/>
                                          </p:val>
                                        </p:tav>
                                        <p:tav tm="100000">
                                          <p:val>
                                            <p:fltVal val="0"/>
                                          </p:val>
                                        </p:tav>
                                      </p:tavLst>
                                    </p:anim>
                                    <p:animEffect transition="out" filter="fade">
                                      <p:cBhvr>
                                        <p:cTn id="62" dur="3000"/>
                                        <p:tgtEl>
                                          <p:spTgt spid="112677"/>
                                        </p:tgtEl>
                                      </p:cBhvr>
                                    </p:animEffect>
                                    <p:set>
                                      <p:cBhvr>
                                        <p:cTn id="63" dur="1" fill="hold">
                                          <p:stCondLst>
                                            <p:cond delay="2999"/>
                                          </p:stCondLst>
                                        </p:cTn>
                                        <p:tgtEl>
                                          <p:spTgt spid="112677"/>
                                        </p:tgtEl>
                                        <p:attrNameLst>
                                          <p:attrName>style.visibility</p:attrName>
                                        </p:attrNameLst>
                                      </p:cBhvr>
                                      <p:to>
                                        <p:strVal val="hidden"/>
                                      </p:to>
                                    </p:set>
                                  </p:childTnLst>
                                </p:cTn>
                              </p:par>
                              <p:par>
                                <p:cTn id="64" presetID="53" presetClass="exit" presetSubtype="16" repeatCount="indefinite" fill="hold" nodeType="withEffect">
                                  <p:stCondLst>
                                    <p:cond delay="0"/>
                                  </p:stCondLst>
                                  <p:childTnLst>
                                    <p:anim calcmode="lin" valueType="num">
                                      <p:cBhvr>
                                        <p:cTn id="65" dur="3000"/>
                                        <p:tgtEl>
                                          <p:spTgt spid="112678"/>
                                        </p:tgtEl>
                                        <p:attrNameLst>
                                          <p:attrName>ppt_w</p:attrName>
                                        </p:attrNameLst>
                                      </p:cBhvr>
                                      <p:tavLst>
                                        <p:tav tm="0">
                                          <p:val>
                                            <p:strVal val="ppt_w"/>
                                          </p:val>
                                        </p:tav>
                                        <p:tav tm="100000">
                                          <p:val>
                                            <p:fltVal val="0"/>
                                          </p:val>
                                        </p:tav>
                                      </p:tavLst>
                                    </p:anim>
                                    <p:anim calcmode="lin" valueType="num">
                                      <p:cBhvr>
                                        <p:cTn id="66" dur="3000"/>
                                        <p:tgtEl>
                                          <p:spTgt spid="112678"/>
                                        </p:tgtEl>
                                        <p:attrNameLst>
                                          <p:attrName>ppt_h</p:attrName>
                                        </p:attrNameLst>
                                      </p:cBhvr>
                                      <p:tavLst>
                                        <p:tav tm="0">
                                          <p:val>
                                            <p:strVal val="ppt_h"/>
                                          </p:val>
                                        </p:tav>
                                        <p:tav tm="100000">
                                          <p:val>
                                            <p:fltVal val="0"/>
                                          </p:val>
                                        </p:tav>
                                      </p:tavLst>
                                    </p:anim>
                                    <p:animEffect transition="out" filter="fade">
                                      <p:cBhvr>
                                        <p:cTn id="67" dur="3000"/>
                                        <p:tgtEl>
                                          <p:spTgt spid="112678"/>
                                        </p:tgtEl>
                                      </p:cBhvr>
                                    </p:animEffect>
                                    <p:set>
                                      <p:cBhvr>
                                        <p:cTn id="68" dur="1" fill="hold">
                                          <p:stCondLst>
                                            <p:cond delay="2999"/>
                                          </p:stCondLst>
                                        </p:cTn>
                                        <p:tgtEl>
                                          <p:spTgt spid="112678"/>
                                        </p:tgtEl>
                                        <p:attrNameLst>
                                          <p:attrName>style.visibility</p:attrName>
                                        </p:attrNameLst>
                                      </p:cBhvr>
                                      <p:to>
                                        <p:strVal val="hidden"/>
                                      </p:to>
                                    </p:set>
                                  </p:childTnLst>
                                </p:cTn>
                              </p:par>
                              <p:par>
                                <p:cTn id="69" presetID="53" presetClass="exit" presetSubtype="16" repeatCount="indefinite" fill="hold" nodeType="withEffect">
                                  <p:stCondLst>
                                    <p:cond delay="0"/>
                                  </p:stCondLst>
                                  <p:childTnLst>
                                    <p:anim calcmode="lin" valueType="num">
                                      <p:cBhvr>
                                        <p:cTn id="70" dur="3000"/>
                                        <p:tgtEl>
                                          <p:spTgt spid="112679"/>
                                        </p:tgtEl>
                                        <p:attrNameLst>
                                          <p:attrName>ppt_w</p:attrName>
                                        </p:attrNameLst>
                                      </p:cBhvr>
                                      <p:tavLst>
                                        <p:tav tm="0">
                                          <p:val>
                                            <p:strVal val="ppt_w"/>
                                          </p:val>
                                        </p:tav>
                                        <p:tav tm="100000">
                                          <p:val>
                                            <p:fltVal val="0"/>
                                          </p:val>
                                        </p:tav>
                                      </p:tavLst>
                                    </p:anim>
                                    <p:anim calcmode="lin" valueType="num">
                                      <p:cBhvr>
                                        <p:cTn id="71" dur="3000"/>
                                        <p:tgtEl>
                                          <p:spTgt spid="112679"/>
                                        </p:tgtEl>
                                        <p:attrNameLst>
                                          <p:attrName>ppt_h</p:attrName>
                                        </p:attrNameLst>
                                      </p:cBhvr>
                                      <p:tavLst>
                                        <p:tav tm="0">
                                          <p:val>
                                            <p:strVal val="ppt_h"/>
                                          </p:val>
                                        </p:tav>
                                        <p:tav tm="100000">
                                          <p:val>
                                            <p:fltVal val="0"/>
                                          </p:val>
                                        </p:tav>
                                      </p:tavLst>
                                    </p:anim>
                                    <p:animEffect transition="out" filter="fade">
                                      <p:cBhvr>
                                        <p:cTn id="72" dur="3000"/>
                                        <p:tgtEl>
                                          <p:spTgt spid="112679"/>
                                        </p:tgtEl>
                                      </p:cBhvr>
                                    </p:animEffect>
                                    <p:set>
                                      <p:cBhvr>
                                        <p:cTn id="73" dur="1" fill="hold">
                                          <p:stCondLst>
                                            <p:cond delay="2999"/>
                                          </p:stCondLst>
                                        </p:cTn>
                                        <p:tgtEl>
                                          <p:spTgt spid="112679"/>
                                        </p:tgtEl>
                                        <p:attrNameLst>
                                          <p:attrName>style.visibility</p:attrName>
                                        </p:attrNameLst>
                                      </p:cBhvr>
                                      <p:to>
                                        <p:strVal val="hidden"/>
                                      </p:to>
                                    </p:set>
                                  </p:childTnLst>
                                </p:cTn>
                              </p:par>
                              <p:par>
                                <p:cTn id="74" presetID="53" presetClass="exit" presetSubtype="16" repeatCount="indefinite" fill="hold" nodeType="withEffect">
                                  <p:stCondLst>
                                    <p:cond delay="0"/>
                                  </p:stCondLst>
                                  <p:childTnLst>
                                    <p:anim calcmode="lin" valueType="num">
                                      <p:cBhvr>
                                        <p:cTn id="75" dur="3000"/>
                                        <p:tgtEl>
                                          <p:spTgt spid="112680"/>
                                        </p:tgtEl>
                                        <p:attrNameLst>
                                          <p:attrName>ppt_w</p:attrName>
                                        </p:attrNameLst>
                                      </p:cBhvr>
                                      <p:tavLst>
                                        <p:tav tm="0">
                                          <p:val>
                                            <p:strVal val="ppt_w"/>
                                          </p:val>
                                        </p:tav>
                                        <p:tav tm="100000">
                                          <p:val>
                                            <p:fltVal val="0"/>
                                          </p:val>
                                        </p:tav>
                                      </p:tavLst>
                                    </p:anim>
                                    <p:anim calcmode="lin" valueType="num">
                                      <p:cBhvr>
                                        <p:cTn id="76" dur="3000"/>
                                        <p:tgtEl>
                                          <p:spTgt spid="112680"/>
                                        </p:tgtEl>
                                        <p:attrNameLst>
                                          <p:attrName>ppt_h</p:attrName>
                                        </p:attrNameLst>
                                      </p:cBhvr>
                                      <p:tavLst>
                                        <p:tav tm="0">
                                          <p:val>
                                            <p:strVal val="ppt_h"/>
                                          </p:val>
                                        </p:tav>
                                        <p:tav tm="100000">
                                          <p:val>
                                            <p:fltVal val="0"/>
                                          </p:val>
                                        </p:tav>
                                      </p:tavLst>
                                    </p:anim>
                                    <p:animEffect transition="out" filter="fade">
                                      <p:cBhvr>
                                        <p:cTn id="77" dur="3000"/>
                                        <p:tgtEl>
                                          <p:spTgt spid="112680"/>
                                        </p:tgtEl>
                                      </p:cBhvr>
                                    </p:animEffect>
                                    <p:set>
                                      <p:cBhvr>
                                        <p:cTn id="78" dur="1" fill="hold">
                                          <p:stCondLst>
                                            <p:cond delay="2999"/>
                                          </p:stCondLst>
                                        </p:cTn>
                                        <p:tgtEl>
                                          <p:spTgt spid="112680"/>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6" presetClass="emph" presetSubtype="0" fill="hold" nodeType="clickEffect">
                                  <p:stCondLst>
                                    <p:cond delay="0"/>
                                  </p:stCondLst>
                                  <p:childTnLst>
                                    <p:animScale>
                                      <p:cBhvr>
                                        <p:cTn id="82" dur="2000" fill="hold"/>
                                        <p:tgtEl>
                                          <p:spTgt spid="26640"/>
                                        </p:tgtEl>
                                      </p:cBhvr>
                                      <p:by x="150000" y="150000"/>
                                    </p:animScale>
                                  </p:childTnLst>
                                </p:cTn>
                              </p:par>
                              <p:par>
                                <p:cTn id="83" presetID="2" presetClass="entr" presetSubtype="1" fill="hold" grpId="0" nodeType="withEffect">
                                  <p:stCondLst>
                                    <p:cond delay="0"/>
                                  </p:stCondLst>
                                  <p:iterate type="lt">
                                    <p:tmPct val="10000"/>
                                  </p:iterate>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1000" fill="hold"/>
                                        <p:tgtEl>
                                          <p:spTgt spid="20"/>
                                        </p:tgtEl>
                                        <p:attrNameLst>
                                          <p:attrName>ppt_x</p:attrName>
                                        </p:attrNameLst>
                                      </p:cBhvr>
                                      <p:tavLst>
                                        <p:tav tm="0">
                                          <p:val>
                                            <p:strVal val="#ppt_x"/>
                                          </p:val>
                                        </p:tav>
                                        <p:tav tm="100000">
                                          <p:val>
                                            <p:strVal val="#ppt_x"/>
                                          </p:val>
                                        </p:tav>
                                      </p:tavLst>
                                    </p:anim>
                                    <p:anim calcmode="lin" valueType="num">
                                      <p:cBhvr additive="base">
                                        <p:cTn id="86" dur="1000" fill="hold"/>
                                        <p:tgtEl>
                                          <p:spTgt spid="20"/>
                                        </p:tgtEl>
                                        <p:attrNameLst>
                                          <p:attrName>ppt_y</p:attrName>
                                        </p:attrNameLst>
                                      </p:cBhvr>
                                      <p:tavLst>
                                        <p:tav tm="0">
                                          <p:val>
                                            <p:strVal val="0-#ppt_h/2"/>
                                          </p:val>
                                        </p:tav>
                                        <p:tav tm="100000">
                                          <p:val>
                                            <p:strVal val="#ppt_y"/>
                                          </p:val>
                                        </p:tav>
                                      </p:tavLst>
                                    </p:anim>
                                  </p:childTnLst>
                                </p:cTn>
                              </p:par>
                            </p:childTnLst>
                          </p:cTn>
                        </p:par>
                        <p:par>
                          <p:cTn id="87" fill="hold">
                            <p:stCondLst>
                              <p:cond delay="2099"/>
                            </p:stCondLst>
                            <p:childTnLst>
                              <p:par>
                                <p:cTn id="88" presetID="8" presetClass="entr" presetSubtype="32" fill="hold" grpId="0" nodeType="after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diamond(out)">
                                      <p:cBhvr>
                                        <p:cTn id="90"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91" repeatCount="indefinite" fill="hold" display="0">
                  <p:stCondLst>
                    <p:cond delay="indefinite"/>
                  </p:stCondLst>
                  <p:endCondLst>
                    <p:cond evt="onPrev" delay="0">
                      <p:tgtEl>
                        <p:sldTgt/>
                      </p:tgtEl>
                    </p:cond>
                    <p:cond evt="onStopAudio" delay="0">
                      <p:tgtEl>
                        <p:sldTgt/>
                      </p:tgtEl>
                    </p:cond>
                  </p:endCondLst>
                </p:cTn>
                <p:tgtEl>
                  <p:spTgt spid="112647"/>
                </p:tgtEl>
              </p:cMediaNode>
            </p:audio>
          </p:childTnLst>
        </p:cTn>
      </p:par>
    </p:tnLst>
    <p:bldLst>
      <p:bldP spid="20"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Text Box 5"/>
          <p:cNvSpPr txBox="1"/>
          <p:nvPr/>
        </p:nvSpPr>
        <p:spPr>
          <a:xfrm>
            <a:off x="1905000" y="1295400"/>
            <a:ext cx="54864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1800" dirty="0"/>
              <a:t> </a:t>
            </a:r>
            <a:r>
              <a:rPr lang="en-US" altLang="en-US" sz="4000" b="1" dirty="0">
                <a:solidFill>
                  <a:schemeClr val="bg1"/>
                </a:solidFill>
              </a:rPr>
              <a:t>Nhận xét tiết học</a:t>
            </a:r>
          </a:p>
        </p:txBody>
      </p:sp>
      <p:sp>
        <p:nvSpPr>
          <p:cNvPr id="108550" name="Text Box 6"/>
          <p:cNvSpPr txBox="1"/>
          <p:nvPr/>
        </p:nvSpPr>
        <p:spPr>
          <a:xfrm>
            <a:off x="762000" y="2743200"/>
            <a:ext cx="73914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4000" b="1" dirty="0">
                <a:solidFill>
                  <a:schemeClr val="bg1"/>
                </a:solidFill>
              </a:rPr>
              <a:t>Chuẩn bị : </a:t>
            </a:r>
            <a:r>
              <a:rPr lang="en-US" altLang="en-US" sz="4000" b="1" dirty="0">
                <a:solidFill>
                  <a:srgbClr val="FFCC00"/>
                </a:solidFill>
              </a:rPr>
              <a:t>Bầm ơi (nhớ-viết)</a:t>
            </a:r>
          </a:p>
        </p:txBody>
      </p:sp>
      <p:pic>
        <p:nvPicPr>
          <p:cNvPr id="27652" name="Picture 7" descr="WhitecornerFlower"/>
          <p:cNvPicPr>
            <a:picLocks noChangeAspect="1"/>
          </p:cNvPicPr>
          <p:nvPr/>
        </p:nvPicPr>
        <p:blipFill>
          <a:blip r:embed="rId2"/>
          <a:stretch>
            <a:fillRect/>
          </a:stretch>
        </p:blipFill>
        <p:spPr>
          <a:xfrm>
            <a:off x="228600" y="0"/>
            <a:ext cx="2743200" cy="2743200"/>
          </a:xfrm>
          <a:prstGeom prst="rect">
            <a:avLst/>
          </a:prstGeom>
          <a:noFill/>
          <a:ln w="9525">
            <a:noFill/>
          </a:ln>
        </p:spPr>
      </p:pic>
      <p:pic>
        <p:nvPicPr>
          <p:cNvPr id="27653" name="Picture 8" descr="WhitecornerFlower"/>
          <p:cNvPicPr>
            <a:picLocks noChangeAspect="1"/>
          </p:cNvPicPr>
          <p:nvPr/>
        </p:nvPicPr>
        <p:blipFill>
          <a:blip r:embed="rId3"/>
          <a:stretch>
            <a:fillRect/>
          </a:stretch>
        </p:blipFill>
        <p:spPr>
          <a:xfrm>
            <a:off x="6858000" y="4572000"/>
            <a:ext cx="2286000" cy="2286000"/>
          </a:xfrm>
          <a:prstGeom prst="rect">
            <a:avLst/>
          </a:prstGeom>
          <a:noFill/>
          <a:ln w="9525">
            <a:noFill/>
          </a:ln>
        </p:spPr>
      </p:pic>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8549">
                                            <p:txEl>
                                              <p:pRg st="0" end="0"/>
                                            </p:txEl>
                                          </p:spTgt>
                                        </p:tgtEl>
                                        <p:attrNameLst>
                                          <p:attrName>style.visibility</p:attrName>
                                        </p:attrNameLst>
                                      </p:cBhvr>
                                      <p:to>
                                        <p:strVal val="visible"/>
                                      </p:to>
                                    </p:set>
                                    <p:anim calcmode="lin" valueType="num">
                                      <p:cBhvr>
                                        <p:cTn id="7" dur="500" fill="hold"/>
                                        <p:tgtEl>
                                          <p:spTgt spid="10854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10854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10854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108550">
                                            <p:txEl>
                                              <p:pRg st="0" end="0"/>
                                            </p:txEl>
                                          </p:spTgt>
                                        </p:tgtEl>
                                        <p:attrNameLst>
                                          <p:attrName>style.visibility</p:attrName>
                                        </p:attrNameLst>
                                      </p:cBhvr>
                                      <p:to>
                                        <p:strVal val="visible"/>
                                      </p:to>
                                    </p:set>
                                    <p:animEffect transition="in" filter="checkerboard(across)">
                                      <p:cBhvr>
                                        <p:cTn id="14" dur="500"/>
                                        <p:tgtEl>
                                          <p:spTgt spid="1085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457200" y="609600"/>
            <a:ext cx="8458200" cy="2057400"/>
          </a:xfrm>
        </p:spPr>
        <p:txBody>
          <a:bodyPr vert="horz" wrap="square" lIns="91440" tIns="45720" rIns="91440" bIns="45720" anchor="ctr" anchorCtr="0"/>
          <a:lstStyle/>
          <a:p>
            <a:pPr eaLnBrk="1" hangingPunct="1"/>
            <a:br>
              <a:rPr lang="en-US" altLang="en-US" dirty="0"/>
            </a:br>
            <a:endParaRPr lang="en-US" altLang="en-US" dirty="0"/>
          </a:p>
        </p:txBody>
      </p:sp>
      <p:sp>
        <p:nvSpPr>
          <p:cNvPr id="12291" name="Rectangle 3"/>
          <p:cNvSpPr/>
          <p:nvPr/>
        </p:nvSpPr>
        <p:spPr>
          <a:xfrm>
            <a:off x="914400" y="4419600"/>
            <a:ext cx="8229600" cy="914400"/>
          </a:xfrm>
          <a:prstGeom prst="rect">
            <a:avLst/>
          </a:prstGeom>
          <a:noFill/>
          <a:ln w="9525">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342900" lvl="0" indent="-342900" eaLnBrk="1" hangingPunct="1">
              <a:buNone/>
            </a:pPr>
            <a:r>
              <a:rPr lang="en-US" altLang="en-US" sz="4000" b="1" dirty="0">
                <a:solidFill>
                  <a:schemeClr val="bg1"/>
                </a:solidFill>
              </a:rPr>
              <a:t>Viết từ: Áo dài phụ nữ…đến chiếc áo dài tân thời</a:t>
            </a:r>
          </a:p>
        </p:txBody>
      </p:sp>
      <p:sp>
        <p:nvSpPr>
          <p:cNvPr id="8197" name="WordArt 15"/>
          <p:cNvSpPr>
            <a:spLocks noTextEdit="1"/>
          </p:cNvSpPr>
          <p:nvPr/>
        </p:nvSpPr>
        <p:spPr>
          <a:xfrm>
            <a:off x="1600200" y="2667000"/>
            <a:ext cx="6172200" cy="1447800"/>
          </a:xfrm>
          <a:prstGeom prst="rect">
            <a:avLst/>
          </a:prstGeom>
        </p:spPr>
        <p:txBody>
          <a:bodyPr wrap="none" fromWordArt="1">
            <a:prstTxWarp prst="textPlain">
              <a:avLst>
                <a:gd name="adj" fmla="val 50000"/>
              </a:avLst>
            </a:prstTxWarp>
            <a:normAutofit/>
          </a:bodyPr>
          <a:lstStyle/>
          <a:p>
            <a:pPr algn="ctr"/>
            <a:r>
              <a:rPr lang="en-US" sz="3600" b="1">
                <a:ln w="9525" cap="flat" cmpd="sng">
                  <a:solidFill>
                    <a:srgbClr val="FF0000"/>
                  </a:solidFill>
                  <a:prstDash val="solid"/>
                  <a:headEnd type="none" w="med" len="med"/>
                  <a:tailEnd type="none" w="med" len="med"/>
                </a:ln>
                <a:gradFill rotWithShape="1">
                  <a:gsLst>
                    <a:gs pos="0">
                      <a:srgbClr val="FF33CC"/>
                    </a:gs>
                    <a:gs pos="50000">
                      <a:srgbClr val="FFCC00"/>
                    </a:gs>
                    <a:gs pos="100000">
                      <a:srgbClr val="FF33CC"/>
                    </a:gs>
                  </a:gsLst>
                  <a:lin ang="2700000" scaled="1"/>
                  <a:tileRect/>
                </a:gradFill>
                <a:effectLst>
                  <a:prstShdw prst="shdw13" dist="12700" dir="10800000">
                    <a:srgbClr val="B2B2B2">
                      <a:alpha val="50000"/>
                    </a:srgbClr>
                  </a:prstShdw>
                </a:effectLst>
                <a:latin typeface="Times New Roman" panose="02020603050405020304" pitchFamily="18" charset="0"/>
                <a:ea typeface="Times New Roman" panose="02020603050405020304" pitchFamily="18" charset="0"/>
              </a:rPr>
              <a:t>Tà áo dài Việt Nam</a:t>
            </a:r>
          </a:p>
        </p:txBody>
      </p:sp>
      <p:pic>
        <p:nvPicPr>
          <p:cNvPr id="8198" name="Picture 7" descr="9"/>
          <p:cNvPicPr>
            <a:picLocks noChangeAspect="1"/>
          </p:cNvPicPr>
          <p:nvPr/>
        </p:nvPicPr>
        <p:blipFill>
          <a:blip r:embed="rId2"/>
          <a:srcRect r="50372" b="66057"/>
          <a:stretch>
            <a:fillRect/>
          </a:stretch>
        </p:blipFill>
        <p:spPr>
          <a:xfrm>
            <a:off x="0" y="0"/>
            <a:ext cx="2732088" cy="1141413"/>
          </a:xfrm>
          <a:prstGeom prst="rect">
            <a:avLst/>
          </a:prstGeom>
          <a:noFill/>
          <a:ln w="9525">
            <a:noFill/>
          </a:ln>
        </p:spPr>
      </p:pic>
      <p:pic>
        <p:nvPicPr>
          <p:cNvPr id="8199" name="Picture 8" descr="9"/>
          <p:cNvPicPr>
            <a:picLocks noChangeAspect="1"/>
          </p:cNvPicPr>
          <p:nvPr/>
        </p:nvPicPr>
        <p:blipFill>
          <a:blip r:embed="rId2"/>
          <a:srcRect l="69392" t="55202"/>
          <a:stretch>
            <a:fillRect/>
          </a:stretch>
        </p:blipFill>
        <p:spPr>
          <a:xfrm>
            <a:off x="7162800" y="5105400"/>
            <a:ext cx="1651000" cy="1476375"/>
          </a:xfrm>
          <a:prstGeom prst="rect">
            <a:avLst/>
          </a:prstGeom>
          <a:noFill/>
          <a:ln w="9525">
            <a:noFill/>
          </a:ln>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197"/>
                                        </p:tgtEl>
                                        <p:attrNameLst>
                                          <p:attrName>style.visibility</p:attrName>
                                        </p:attrNameLst>
                                      </p:cBhvr>
                                      <p:to>
                                        <p:strVal val="visible"/>
                                      </p:to>
                                    </p:set>
                                    <p:anim calcmode="lin" valueType="num">
                                      <p:cBhvr>
                                        <p:cTn id="7" dur="500" fill="hold"/>
                                        <p:tgtEl>
                                          <p:spTgt spid="8197"/>
                                        </p:tgtEl>
                                        <p:attrNameLst>
                                          <p:attrName>ppt_w</p:attrName>
                                        </p:attrNameLst>
                                      </p:cBhvr>
                                      <p:tavLst>
                                        <p:tav tm="0">
                                          <p:val>
                                            <p:strVal val="#ppt_w*0.70"/>
                                          </p:val>
                                        </p:tav>
                                        <p:tav tm="100000">
                                          <p:val>
                                            <p:strVal val="#ppt_w"/>
                                          </p:val>
                                        </p:tav>
                                      </p:tavLst>
                                    </p:anim>
                                    <p:anim calcmode="lin" valueType="num">
                                      <p:cBhvr>
                                        <p:cTn id="8" dur="500" fill="hold"/>
                                        <p:tgtEl>
                                          <p:spTgt spid="8197"/>
                                        </p:tgtEl>
                                        <p:attrNameLst>
                                          <p:attrName>ppt_h</p:attrName>
                                        </p:attrNameLst>
                                      </p:cBhvr>
                                      <p:tavLst>
                                        <p:tav tm="0">
                                          <p:val>
                                            <p:strVal val="#ppt_h"/>
                                          </p:val>
                                        </p:tav>
                                        <p:tav tm="100000">
                                          <p:val>
                                            <p:strVal val="#ppt_h"/>
                                          </p:val>
                                        </p:tav>
                                      </p:tavLst>
                                    </p:anim>
                                    <p:animEffect transition="in" filter="fade">
                                      <p:cBhvr>
                                        <p:cTn id="9" dur="500"/>
                                        <p:tgtEl>
                                          <p:spTgt spid="819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 calcmode="lin" valueType="num">
                                      <p:cBhvr>
                                        <p:cTn id="14" dur="500" fill="hold"/>
                                        <p:tgtEl>
                                          <p:spTgt spid="12291">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12291">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1229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nodeType="clickEffect">
                                  <p:stCondLst>
                                    <p:cond delay="0"/>
                                  </p:stCondLst>
                                  <p:childTnLst>
                                    <p:anim calcmode="lin" valueType="num">
                                      <p:cBhvr additive="base">
                                        <p:cTn id="20" dur="500"/>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21" dur="500"/>
                                        <p:tgtEl>
                                          <p:spTgt spid="12291">
                                            <p:txEl>
                                              <p:pRg st="0" end="0"/>
                                            </p:txEl>
                                          </p:spTgt>
                                        </p:tgtEl>
                                        <p:attrNameLst>
                                          <p:attrName>ppt_y</p:attrName>
                                        </p:attrNameLst>
                                      </p:cBhvr>
                                      <p:tavLst>
                                        <p:tav tm="0">
                                          <p:val>
                                            <p:strVal val="ppt_y"/>
                                          </p:val>
                                        </p:tav>
                                        <p:tav tm="100000">
                                          <p:val>
                                            <p:strVal val="1+ppt_h/2"/>
                                          </p:val>
                                        </p:tav>
                                      </p:tavLst>
                                    </p:anim>
                                    <p:set>
                                      <p:cBhvr>
                                        <p:cTn id="22" dur="1" fill="hold">
                                          <p:stCondLst>
                                            <p:cond delay="499"/>
                                          </p:stCondLst>
                                        </p:cTn>
                                        <p:tgtEl>
                                          <p:spTgt spid="1229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p:nvPr/>
        </p:nvSpPr>
        <p:spPr>
          <a:xfrm>
            <a:off x="0" y="381000"/>
            <a:ext cx="9144000" cy="5570538"/>
          </a:xfrm>
          <a:prstGeom prst="rect">
            <a:avLst/>
          </a:prstGeom>
          <a:solidFill>
            <a:schemeClr val="bg1"/>
          </a:solidFill>
          <a:ln w="38100" cap="flat" cmpd="sng">
            <a:solidFill>
              <a:schemeClr val="accent2"/>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dirty="0">
                <a:latin typeface="Times New Roman" panose="02020603050405020304" pitchFamily="18" charset="0"/>
              </a:rPr>
              <a:t>       </a:t>
            </a:r>
            <a:r>
              <a:rPr lang="en-US" altLang="en-US" b="1" dirty="0">
                <a:latin typeface="Times New Roman" panose="02020603050405020304" pitchFamily="18" charset="0"/>
              </a:rPr>
              <a:t>Tà áo dài Việt Nam</a:t>
            </a:r>
          </a:p>
          <a:p>
            <a:pPr marL="0" lvl="0" indent="0" eaLnBrk="1" hangingPunct="1">
              <a:spcBef>
                <a:spcPct val="50000"/>
              </a:spcBef>
              <a:buNone/>
            </a:pPr>
            <a:r>
              <a:rPr lang="en-US" altLang="en-US" b="1" dirty="0">
                <a:latin typeface="Times New Roman" panose="02020603050405020304" pitchFamily="18" charset="0"/>
              </a:rPr>
              <a:t>      </a:t>
            </a:r>
            <a:r>
              <a:rPr lang="en-US" altLang="en-US" dirty="0">
                <a:latin typeface="Times New Roman" panose="02020603050405020304" pitchFamily="18" charset="0"/>
              </a:rPr>
              <a:t>Áo dài phụ nữ có hai loại: áo tứ thân và áo năm thân. Phổ biến hơn là áo tứ thân, được may từ bốn mảnh vải, hai mảnh sau ghép liền ở giữa sống lưng. Đằng trước là hai vạt áo, không có khuy, khi mặc bỏ buông hoặc buộc thắt vào nhau. Áo năm thân cũng may như áo tứ thân, chỉ có điều vạt trước phía trái may ghép từ hai thân vải, thành ra rộng gấp đôi vạt phải. </a:t>
            </a:r>
          </a:p>
          <a:p>
            <a:pPr marL="0" lvl="0" indent="0" eaLnBrk="1" hangingPunct="1">
              <a:spcBef>
                <a:spcPct val="50000"/>
              </a:spcBef>
              <a:buNone/>
            </a:pPr>
            <a:r>
              <a:rPr lang="en-US" altLang="en-US" dirty="0">
                <a:latin typeface="Times New Roman" panose="02020603050405020304" pitchFamily="18" charset="0"/>
              </a:rPr>
              <a:t>Từ những năm 30 của thế kỉ XX, chiếc  áo dài cổ truyền được cải tiến dần thành chiếc áo dài tân thời.</a:t>
            </a:r>
          </a:p>
        </p:txBody>
      </p:sp>
      <p:sp>
        <p:nvSpPr>
          <p:cNvPr id="9219" name="Line 5"/>
          <p:cNvSpPr/>
          <p:nvPr/>
        </p:nvSpPr>
        <p:spPr>
          <a:xfrm>
            <a:off x="2078355" y="3607435"/>
            <a:ext cx="1467485" cy="5080"/>
          </a:xfrm>
          <a:prstGeom prst="line">
            <a:avLst/>
          </a:prstGeom>
          <a:ln w="38100" cap="flat" cmpd="sng">
            <a:solidFill>
              <a:srgbClr val="FF0000"/>
            </a:solidFill>
            <a:prstDash val="solid"/>
            <a:headEnd type="none" w="med" len="med"/>
            <a:tailEnd type="none" w="med" len="med"/>
          </a:ln>
        </p:spPr>
      </p:sp>
      <p:cxnSp>
        <p:nvCxnSpPr>
          <p:cNvPr id="11" name="Straight Connector 10"/>
          <p:cNvCxnSpPr/>
          <p:nvPr/>
        </p:nvCxnSpPr>
        <p:spPr>
          <a:xfrm>
            <a:off x="8229600" y="3200400"/>
            <a:ext cx="381000" cy="1588"/>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6520" y="5791200"/>
            <a:ext cx="990600" cy="1588"/>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696200" y="5334000"/>
            <a:ext cx="533400" cy="1905"/>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sp>
        <p:nvSpPr>
          <p:cNvPr id="9223" name="Line 5"/>
          <p:cNvSpPr/>
          <p:nvPr/>
        </p:nvSpPr>
        <p:spPr>
          <a:xfrm>
            <a:off x="14605" y="3601085"/>
            <a:ext cx="1072515" cy="6350"/>
          </a:xfrm>
          <a:prstGeom prst="line">
            <a:avLst/>
          </a:prstGeom>
          <a:ln w="38100" cap="flat" cmpd="sng">
            <a:solidFill>
              <a:srgbClr val="FF0000"/>
            </a:solidFill>
            <a:prstDash val="solid"/>
            <a:headEnd type="none" w="med" len="med"/>
            <a:tailEnd type="none" w="med" len="med"/>
          </a:ln>
        </p:spPr>
      </p:sp>
      <p:cxnSp>
        <p:nvCxnSpPr>
          <p:cNvPr id="9" name="Straight Connector 8"/>
          <p:cNvCxnSpPr/>
          <p:nvPr/>
        </p:nvCxnSpPr>
        <p:spPr>
          <a:xfrm>
            <a:off x="5943600" y="3124200"/>
            <a:ext cx="609600" cy="1588"/>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9"/>
          <p:cNvSpPr/>
          <p:nvPr/>
        </p:nvSpPr>
        <p:spPr>
          <a:xfrm>
            <a:off x="2133600" y="3124200"/>
            <a:ext cx="5638800" cy="1639888"/>
          </a:xfrm>
          <a:prstGeom prst="cloudCallout">
            <a:avLst>
              <a:gd name="adj1" fmla="val 36208"/>
              <a:gd name="adj2" fmla="val 154014"/>
            </a:avLst>
          </a:prstGeom>
          <a:noFill/>
          <a:ln w="38100" cap="flat" cmpd="sng">
            <a:solidFill>
              <a:srgbClr val="FF9933"/>
            </a:solidFill>
            <a:prstDash val="solid"/>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a:spcBef>
                <a:spcPct val="50000"/>
              </a:spcBef>
              <a:buNone/>
            </a:pPr>
            <a:r>
              <a:rPr lang="en-US" altLang="en-US" b="1" dirty="0">
                <a:solidFill>
                  <a:schemeClr val="bg1"/>
                </a:solidFill>
              </a:rPr>
              <a:t>Đoạn văn kể  điều gì? </a:t>
            </a:r>
          </a:p>
        </p:txBody>
      </p:sp>
      <p:pic>
        <p:nvPicPr>
          <p:cNvPr id="10243" name="Picture 14" descr="teddy_bear_reading_st_a_hc"/>
          <p:cNvPicPr>
            <a:picLocks noChangeAspect="1"/>
          </p:cNvPicPr>
          <p:nvPr/>
        </p:nvPicPr>
        <p:blipFill>
          <a:blip r:embed="rId2"/>
          <a:stretch>
            <a:fillRect/>
          </a:stretch>
        </p:blipFill>
        <p:spPr>
          <a:xfrm>
            <a:off x="0" y="4267200"/>
            <a:ext cx="2238375" cy="2306638"/>
          </a:xfrm>
          <a:prstGeom prst="rect">
            <a:avLst/>
          </a:prstGeom>
          <a:noFill/>
          <a:ln w="9525">
            <a:noFill/>
          </a:ln>
        </p:spPr>
      </p:pic>
      <p:pic>
        <p:nvPicPr>
          <p:cNvPr id="10244" name="Picture 16" descr="WhitecornerFlower"/>
          <p:cNvPicPr>
            <a:picLocks noChangeAspect="1"/>
          </p:cNvPicPr>
          <p:nvPr/>
        </p:nvPicPr>
        <p:blipFill>
          <a:blip r:embed="rId3"/>
          <a:stretch>
            <a:fillRect/>
          </a:stretch>
        </p:blipFill>
        <p:spPr>
          <a:xfrm>
            <a:off x="0" y="0"/>
            <a:ext cx="2743200" cy="2743200"/>
          </a:xfrm>
          <a:prstGeom prst="rect">
            <a:avLst/>
          </a:prstGeom>
          <a:noFill/>
          <a:ln w="9525">
            <a:noFill/>
          </a:ln>
        </p:spPr>
      </p:pic>
      <p:pic>
        <p:nvPicPr>
          <p:cNvPr id="10245" name="Picture 17" descr="WhitecornerFlower"/>
          <p:cNvPicPr>
            <a:picLocks noChangeAspect="1"/>
          </p:cNvPicPr>
          <p:nvPr/>
        </p:nvPicPr>
        <p:blipFill>
          <a:blip r:embed="rId4"/>
          <a:stretch>
            <a:fillRect/>
          </a:stretch>
        </p:blipFill>
        <p:spPr>
          <a:xfrm>
            <a:off x="6400800" y="4191000"/>
            <a:ext cx="2286000" cy="2286000"/>
          </a:xfrm>
          <a:prstGeom prst="rect">
            <a:avLst/>
          </a:prstGeom>
          <a:noFill/>
          <a:ln w="9525">
            <a:noFill/>
          </a:ln>
        </p:spPr>
      </p:pic>
      <p:sp>
        <p:nvSpPr>
          <p:cNvPr id="10249" name="Rectangle 8"/>
          <p:cNvSpPr/>
          <p:nvPr/>
        </p:nvSpPr>
        <p:spPr>
          <a:xfrm>
            <a:off x="2568893" y="22860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1066800" y="14478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6"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11267" name="Picture 17" descr="WhitecornerFlower"/>
          <p:cNvPicPr>
            <a:picLocks noChangeAspect="1"/>
          </p:cNvPicPr>
          <p:nvPr/>
        </p:nvPicPr>
        <p:blipFill>
          <a:blip r:embed="rId3"/>
          <a:stretch>
            <a:fillRect/>
          </a:stretch>
        </p:blipFill>
        <p:spPr>
          <a:xfrm>
            <a:off x="6400800" y="4191000"/>
            <a:ext cx="2286000" cy="2286000"/>
          </a:xfrm>
          <a:prstGeom prst="rect">
            <a:avLst/>
          </a:prstGeom>
          <a:noFill/>
          <a:ln w="9525">
            <a:noFill/>
          </a:ln>
        </p:spPr>
      </p:pic>
      <p:sp>
        <p:nvSpPr>
          <p:cNvPr id="11272" name="Rectangle 9"/>
          <p:cNvSpPr/>
          <p:nvPr/>
        </p:nvSpPr>
        <p:spPr>
          <a:xfrm>
            <a:off x="762000" y="3276600"/>
            <a:ext cx="7010400" cy="12747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just" eaLnBrk="1" hangingPunct="1">
              <a:lnSpc>
                <a:spcPct val="80000"/>
              </a:lnSpc>
              <a:spcBef>
                <a:spcPct val="0"/>
              </a:spcBef>
              <a:buNone/>
            </a:pPr>
            <a:r>
              <a:rPr lang="en-US" altLang="en-US" b="1" dirty="0">
                <a:solidFill>
                  <a:schemeClr val="bg1"/>
                </a:solidFill>
              </a:rPr>
              <a:t>   Đoạn văn cho biết đặc điểm của hai loại áo dài cổ truyền của phụ nữ Việt Nam. </a:t>
            </a:r>
          </a:p>
        </p:txBody>
      </p:sp>
      <p:sp>
        <p:nvSpPr>
          <p:cNvPr id="10249" name="Rectangle 8"/>
          <p:cNvSpPr/>
          <p:nvPr/>
        </p:nvSpPr>
        <p:spPr>
          <a:xfrm>
            <a:off x="2568893" y="22860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1066800" y="14478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6" descr="WhitecornerFlower"/>
          <p:cNvPicPr>
            <a:picLocks noChangeAspect="1"/>
          </p:cNvPicPr>
          <p:nvPr/>
        </p:nvPicPr>
        <p:blipFill>
          <a:blip r:embed="rId2"/>
          <a:stretch>
            <a:fillRect/>
          </a:stretch>
        </p:blipFill>
        <p:spPr>
          <a:xfrm>
            <a:off x="0" y="0"/>
            <a:ext cx="2743200" cy="2743200"/>
          </a:xfrm>
          <a:prstGeom prst="rect">
            <a:avLst/>
          </a:prstGeom>
          <a:noFill/>
          <a:ln w="9525">
            <a:noFill/>
          </a:ln>
        </p:spPr>
      </p:pic>
      <p:pic>
        <p:nvPicPr>
          <p:cNvPr id="12291" name="Picture 17" descr="WhitecornerFlower"/>
          <p:cNvPicPr>
            <a:picLocks noChangeAspect="1"/>
          </p:cNvPicPr>
          <p:nvPr/>
        </p:nvPicPr>
        <p:blipFill>
          <a:blip r:embed="rId3"/>
          <a:stretch>
            <a:fillRect/>
          </a:stretch>
        </p:blipFill>
        <p:spPr>
          <a:xfrm>
            <a:off x="6400800" y="4191000"/>
            <a:ext cx="2286000" cy="2286000"/>
          </a:xfrm>
          <a:prstGeom prst="rect">
            <a:avLst/>
          </a:prstGeom>
          <a:noFill/>
          <a:ln w="9525">
            <a:noFill/>
          </a:ln>
        </p:spPr>
      </p:pic>
      <p:sp>
        <p:nvSpPr>
          <p:cNvPr id="12296" name="Rectangle 9"/>
          <p:cNvSpPr/>
          <p:nvPr/>
        </p:nvSpPr>
        <p:spPr>
          <a:xfrm>
            <a:off x="762000" y="3276600"/>
            <a:ext cx="7010400" cy="48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just" eaLnBrk="1" hangingPunct="1">
              <a:lnSpc>
                <a:spcPct val="80000"/>
              </a:lnSpc>
              <a:spcBef>
                <a:spcPct val="0"/>
              </a:spcBef>
              <a:buNone/>
            </a:pPr>
            <a:r>
              <a:rPr lang="en-US" altLang="en-US" b="1" dirty="0">
                <a:solidFill>
                  <a:schemeClr val="bg1"/>
                </a:solidFill>
              </a:rPr>
              <a:t>   </a:t>
            </a:r>
          </a:p>
        </p:txBody>
      </p:sp>
      <p:sp>
        <p:nvSpPr>
          <p:cNvPr id="12297" name="Rectangle 10"/>
          <p:cNvSpPr/>
          <p:nvPr/>
        </p:nvSpPr>
        <p:spPr>
          <a:xfrm>
            <a:off x="1828800" y="2971800"/>
            <a:ext cx="2287588" cy="646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sz="3600" b="1" dirty="0">
                <a:solidFill>
                  <a:schemeClr val="bg1"/>
                </a:solidFill>
              </a:rPr>
              <a:t>bỏ buông</a:t>
            </a:r>
            <a:endParaRPr lang="en-US" altLang="en-US" sz="3600" dirty="0"/>
          </a:p>
        </p:txBody>
      </p:sp>
      <p:sp>
        <p:nvSpPr>
          <p:cNvPr id="12298" name="Rectangle 11"/>
          <p:cNvSpPr/>
          <p:nvPr/>
        </p:nvSpPr>
        <p:spPr>
          <a:xfrm>
            <a:off x="1905000" y="3962400"/>
            <a:ext cx="2390775" cy="646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sz="3600" b="1" dirty="0">
                <a:solidFill>
                  <a:schemeClr val="bg1"/>
                </a:solidFill>
              </a:rPr>
              <a:t>buộc thắt </a:t>
            </a:r>
            <a:endParaRPr lang="en-US" altLang="en-US" sz="3600" dirty="0"/>
          </a:p>
        </p:txBody>
      </p:sp>
      <p:sp>
        <p:nvSpPr>
          <p:cNvPr id="12299" name="Rectangle 12"/>
          <p:cNvSpPr/>
          <p:nvPr/>
        </p:nvSpPr>
        <p:spPr>
          <a:xfrm>
            <a:off x="5486400" y="3124200"/>
            <a:ext cx="1390650" cy="646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sz="3600" b="1" dirty="0">
                <a:solidFill>
                  <a:schemeClr val="bg1"/>
                </a:solidFill>
              </a:rPr>
              <a:t>khuy </a:t>
            </a:r>
            <a:endParaRPr lang="en-US" altLang="en-US" sz="3600" dirty="0"/>
          </a:p>
        </p:txBody>
      </p:sp>
      <p:sp>
        <p:nvSpPr>
          <p:cNvPr id="12300" name="Rectangle 13"/>
          <p:cNvSpPr/>
          <p:nvPr/>
        </p:nvSpPr>
        <p:spPr>
          <a:xfrm>
            <a:off x="5410200" y="3886200"/>
            <a:ext cx="2519363" cy="646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en-US" sz="3600" b="1" dirty="0">
                <a:solidFill>
                  <a:srgbClr val="FF9933"/>
                </a:solidFill>
              </a:rPr>
              <a:t> </a:t>
            </a:r>
            <a:r>
              <a:rPr lang="en-US" altLang="en-US" sz="3600" b="1" dirty="0">
                <a:solidFill>
                  <a:schemeClr val="bg1"/>
                </a:solidFill>
              </a:rPr>
              <a:t>cổ truyền </a:t>
            </a:r>
            <a:endParaRPr lang="en-US" altLang="en-US" sz="3600" dirty="0"/>
          </a:p>
        </p:txBody>
      </p:sp>
      <p:sp>
        <p:nvSpPr>
          <p:cNvPr id="12301" name="Line 3"/>
          <p:cNvSpPr/>
          <p:nvPr/>
        </p:nvSpPr>
        <p:spPr>
          <a:xfrm flipH="1" flipV="1">
            <a:off x="2819400" y="3581400"/>
            <a:ext cx="1219200" cy="46038"/>
          </a:xfrm>
          <a:prstGeom prst="line">
            <a:avLst/>
          </a:prstGeom>
          <a:ln w="38100" cap="flat" cmpd="sng">
            <a:solidFill>
              <a:srgbClr val="FF6600"/>
            </a:solidFill>
            <a:prstDash val="solid"/>
            <a:headEnd type="none" w="med" len="med"/>
            <a:tailEnd type="none" w="med" len="med"/>
          </a:ln>
        </p:spPr>
      </p:sp>
      <p:sp>
        <p:nvSpPr>
          <p:cNvPr id="12302" name="Line 9"/>
          <p:cNvSpPr/>
          <p:nvPr/>
        </p:nvSpPr>
        <p:spPr>
          <a:xfrm flipH="1">
            <a:off x="2133600" y="4572000"/>
            <a:ext cx="990600" cy="4763"/>
          </a:xfrm>
          <a:prstGeom prst="line">
            <a:avLst/>
          </a:prstGeom>
          <a:ln w="38100" cap="flat" cmpd="sng">
            <a:solidFill>
              <a:srgbClr val="FF6600"/>
            </a:solidFill>
            <a:prstDash val="solid"/>
            <a:headEnd type="none" w="med" len="med"/>
            <a:tailEnd type="none" w="med" len="med"/>
          </a:ln>
        </p:spPr>
      </p:sp>
      <p:sp>
        <p:nvSpPr>
          <p:cNvPr id="12303" name="Line 7"/>
          <p:cNvSpPr/>
          <p:nvPr/>
        </p:nvSpPr>
        <p:spPr>
          <a:xfrm flipH="1" flipV="1">
            <a:off x="6189345" y="4431665"/>
            <a:ext cx="441960" cy="29845"/>
          </a:xfrm>
          <a:prstGeom prst="line">
            <a:avLst/>
          </a:prstGeom>
          <a:ln w="38100" cap="flat" cmpd="sng">
            <a:solidFill>
              <a:srgbClr val="FF6600"/>
            </a:solidFill>
            <a:prstDash val="solid"/>
            <a:headEnd type="none" w="med" len="med"/>
            <a:tailEnd type="none" w="med" len="med"/>
          </a:ln>
        </p:spPr>
      </p:sp>
      <p:sp>
        <p:nvSpPr>
          <p:cNvPr id="12304" name="Line 7"/>
          <p:cNvSpPr/>
          <p:nvPr/>
        </p:nvSpPr>
        <p:spPr>
          <a:xfrm flipH="1">
            <a:off x="6019800" y="3733800"/>
            <a:ext cx="533400" cy="0"/>
          </a:xfrm>
          <a:prstGeom prst="line">
            <a:avLst/>
          </a:prstGeom>
          <a:ln w="38100" cap="flat" cmpd="sng">
            <a:solidFill>
              <a:srgbClr val="FF6600"/>
            </a:solidFill>
            <a:prstDash val="solid"/>
            <a:headEnd type="none" w="med" len="med"/>
            <a:tailEnd type="none" w="med" len="med"/>
          </a:ln>
        </p:spPr>
      </p:sp>
      <p:sp>
        <p:nvSpPr>
          <p:cNvPr id="8195" name="Text Box 12"/>
          <p:cNvSpPr txBox="1"/>
          <p:nvPr/>
        </p:nvSpPr>
        <p:spPr>
          <a:xfrm>
            <a:off x="1066800" y="1416685"/>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0249" name="Rectangle 8"/>
          <p:cNvSpPr/>
          <p:nvPr/>
        </p:nvSpPr>
        <p:spPr>
          <a:xfrm>
            <a:off x="2590483" y="214122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checke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8" name="Rectangle 16"/>
          <p:cNvSpPr/>
          <p:nvPr/>
        </p:nvSpPr>
        <p:spPr>
          <a:xfrm>
            <a:off x="1143000" y="2667000"/>
            <a:ext cx="38100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bỏ buông</a:t>
            </a:r>
          </a:p>
        </p:txBody>
      </p:sp>
      <p:sp>
        <p:nvSpPr>
          <p:cNvPr id="2" name="Rectangle 16"/>
          <p:cNvSpPr/>
          <p:nvPr/>
        </p:nvSpPr>
        <p:spPr>
          <a:xfrm>
            <a:off x="1371600" y="4343400"/>
            <a:ext cx="35814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khuy</a:t>
            </a:r>
          </a:p>
        </p:txBody>
      </p:sp>
      <p:sp>
        <p:nvSpPr>
          <p:cNvPr id="3" name="Rectangle 16"/>
          <p:cNvSpPr/>
          <p:nvPr/>
        </p:nvSpPr>
        <p:spPr>
          <a:xfrm>
            <a:off x="1371600" y="5029200"/>
            <a:ext cx="37338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cổ truyền </a:t>
            </a:r>
          </a:p>
        </p:txBody>
      </p:sp>
      <p:sp>
        <p:nvSpPr>
          <p:cNvPr id="62475" name="Line 11"/>
          <p:cNvSpPr/>
          <p:nvPr/>
        </p:nvSpPr>
        <p:spPr>
          <a:xfrm flipH="1">
            <a:off x="2611120" y="5943600"/>
            <a:ext cx="436880" cy="635"/>
          </a:xfrm>
          <a:prstGeom prst="line">
            <a:avLst/>
          </a:prstGeom>
          <a:ln w="38100" cap="flat" cmpd="sng">
            <a:solidFill>
              <a:srgbClr val="FF6600"/>
            </a:solidFill>
            <a:prstDash val="solid"/>
            <a:headEnd type="none" w="med" len="med"/>
            <a:tailEnd type="none" w="med" len="med"/>
          </a:ln>
        </p:spPr>
      </p:sp>
      <p:sp>
        <p:nvSpPr>
          <p:cNvPr id="4" name="Rectangle 16"/>
          <p:cNvSpPr/>
          <p:nvPr/>
        </p:nvSpPr>
        <p:spPr>
          <a:xfrm>
            <a:off x="1295400" y="3429000"/>
            <a:ext cx="37338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buộc thắt </a:t>
            </a:r>
          </a:p>
        </p:txBody>
      </p:sp>
      <p:sp>
        <p:nvSpPr>
          <p:cNvPr id="62477" name="Line 13"/>
          <p:cNvSpPr/>
          <p:nvPr/>
        </p:nvSpPr>
        <p:spPr>
          <a:xfrm flipH="1">
            <a:off x="2057400" y="4348480"/>
            <a:ext cx="812800" cy="635"/>
          </a:xfrm>
          <a:prstGeom prst="line">
            <a:avLst/>
          </a:prstGeom>
          <a:ln w="38100" cap="flat" cmpd="sng">
            <a:solidFill>
              <a:srgbClr val="FF6600"/>
            </a:solidFill>
            <a:prstDash val="solid"/>
            <a:headEnd type="none" w="med" len="med"/>
            <a:tailEnd type="none" w="med" len="med"/>
          </a:ln>
        </p:spPr>
      </p:sp>
      <p:pic>
        <p:nvPicPr>
          <p:cNvPr id="13320" name="Picture 7" descr="9"/>
          <p:cNvPicPr>
            <a:picLocks noChangeAspect="1"/>
          </p:cNvPicPr>
          <p:nvPr/>
        </p:nvPicPr>
        <p:blipFill>
          <a:blip r:embed="rId2"/>
          <a:srcRect r="50372" b="66057"/>
          <a:stretch>
            <a:fillRect/>
          </a:stretch>
        </p:blipFill>
        <p:spPr>
          <a:xfrm>
            <a:off x="228600" y="228600"/>
            <a:ext cx="2732088" cy="1141413"/>
          </a:xfrm>
          <a:prstGeom prst="rect">
            <a:avLst/>
          </a:prstGeom>
          <a:noFill/>
          <a:ln w="9525">
            <a:noFill/>
          </a:ln>
        </p:spPr>
      </p:pic>
      <p:pic>
        <p:nvPicPr>
          <p:cNvPr id="13321" name="Picture 30" descr="WhitecornerFlower"/>
          <p:cNvPicPr>
            <a:picLocks noChangeAspect="1"/>
          </p:cNvPicPr>
          <p:nvPr/>
        </p:nvPicPr>
        <p:blipFill>
          <a:blip r:embed="rId3"/>
          <a:stretch>
            <a:fillRect/>
          </a:stretch>
        </p:blipFill>
        <p:spPr>
          <a:xfrm>
            <a:off x="6858000" y="4572000"/>
            <a:ext cx="2286000" cy="2286000"/>
          </a:xfrm>
          <a:prstGeom prst="rect">
            <a:avLst/>
          </a:prstGeom>
          <a:noFill/>
          <a:ln w="9525">
            <a:noFill/>
          </a:ln>
        </p:spPr>
      </p:pic>
      <p:sp>
        <p:nvSpPr>
          <p:cNvPr id="16" name="Line 13"/>
          <p:cNvSpPr/>
          <p:nvPr/>
        </p:nvSpPr>
        <p:spPr>
          <a:xfrm flipH="1">
            <a:off x="2743200" y="3505200"/>
            <a:ext cx="990600" cy="4763"/>
          </a:xfrm>
          <a:prstGeom prst="line">
            <a:avLst/>
          </a:prstGeom>
          <a:ln w="38100" cap="flat" cmpd="sng">
            <a:solidFill>
              <a:srgbClr val="FF6600"/>
            </a:solidFill>
            <a:prstDash val="solid"/>
            <a:headEnd type="none" w="med" len="med"/>
            <a:tailEnd type="none" w="med" len="med"/>
          </a:ln>
        </p:spPr>
      </p:sp>
      <p:sp>
        <p:nvSpPr>
          <p:cNvPr id="17" name="Line 11"/>
          <p:cNvSpPr/>
          <p:nvPr/>
        </p:nvSpPr>
        <p:spPr>
          <a:xfrm flipH="1">
            <a:off x="2590800" y="5257800"/>
            <a:ext cx="533400" cy="0"/>
          </a:xfrm>
          <a:prstGeom prst="line">
            <a:avLst/>
          </a:prstGeom>
          <a:ln w="38100" cap="flat" cmpd="sng">
            <a:solidFill>
              <a:srgbClr val="FF6600"/>
            </a:solidFill>
            <a:prstDash val="solid"/>
            <a:headEnd type="none" w="med" len="med"/>
            <a:tailEnd type="none" w="med" len="med"/>
          </a:ln>
        </p:spPr>
      </p:sp>
      <p:sp>
        <p:nvSpPr>
          <p:cNvPr id="10249" name="Rectangle 8"/>
          <p:cNvSpPr/>
          <p:nvPr/>
        </p:nvSpPr>
        <p:spPr>
          <a:xfrm>
            <a:off x="2819083" y="2133600"/>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8195" name="Text Box 12"/>
          <p:cNvSpPr txBox="1"/>
          <p:nvPr/>
        </p:nvSpPr>
        <p:spPr>
          <a:xfrm>
            <a:off x="1066800" y="1416685"/>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88"/>
                                        </p:tgtEl>
                                        <p:attrNameLst>
                                          <p:attrName>style.visibility</p:attrName>
                                        </p:attrNameLst>
                                      </p:cBhvr>
                                      <p:to>
                                        <p:strVal val="visible"/>
                                      </p:to>
                                    </p:set>
                                    <p:animEffect transition="in" filter="diamond(in)">
                                      <p:cBhvr>
                                        <p:cTn id="7" dur="1000"/>
                                        <p:tgtEl>
                                          <p:spTgt spid="308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62477"/>
                                        </p:tgtEl>
                                        <p:attrNameLst>
                                          <p:attrName>style.visibility</p:attrName>
                                        </p:attrNameLst>
                                      </p:cBhvr>
                                      <p:to>
                                        <p:strVal val="visible"/>
                                      </p:to>
                                    </p:set>
                                    <p:animEffect transition="in" filter="blinds(horizontal)">
                                      <p:cBhvr>
                                        <p:cTn id="23" dur="500"/>
                                        <p:tgtEl>
                                          <p:spTgt spid="62477"/>
                                        </p:tgtEl>
                                      </p:cBhvr>
                                    </p:animEffect>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to="" calcmode="lin" valueType="num">
                                      <p:cBhvr>
                                        <p:cTn id="28" dur="1" fill="hold"/>
                                        <p:tgtEl>
                                          <p:spTgt spid="2"/>
                                        </p:tgtEl>
                                        <p:attrNameLst>
                                          <p:attrName>style.visibility</p:attrName>
                                        </p:attrNameLst>
                                      </p:cBhvr>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checkerboard(across)">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62475"/>
                                        </p:tgtEl>
                                        <p:attrNameLst>
                                          <p:attrName>style.visibility</p:attrName>
                                        </p:attrNameLst>
                                      </p:cBhvr>
                                      <p:to>
                                        <p:strVal val="visible"/>
                                      </p:to>
                                    </p:set>
                                    <p:animEffect transition="in" filter="wipe(down)">
                                      <p:cBhvr>
                                        <p:cTn id="44" dur="500"/>
                                        <p:tgtEl>
                                          <p:spTgt spid="62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8" name="Rectangle 16"/>
          <p:cNvSpPr/>
          <p:nvPr/>
        </p:nvSpPr>
        <p:spPr>
          <a:xfrm>
            <a:off x="1447800" y="2438400"/>
            <a:ext cx="36576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bỏ buông</a:t>
            </a:r>
          </a:p>
        </p:txBody>
      </p:sp>
      <p:sp>
        <p:nvSpPr>
          <p:cNvPr id="3" name="Rectangle 16"/>
          <p:cNvSpPr/>
          <p:nvPr/>
        </p:nvSpPr>
        <p:spPr>
          <a:xfrm>
            <a:off x="1676400" y="4267200"/>
            <a:ext cx="39624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khuy</a:t>
            </a:r>
          </a:p>
        </p:txBody>
      </p:sp>
      <p:sp>
        <p:nvSpPr>
          <p:cNvPr id="4" name="Rectangle 16"/>
          <p:cNvSpPr/>
          <p:nvPr/>
        </p:nvSpPr>
        <p:spPr>
          <a:xfrm>
            <a:off x="1752600" y="5181600"/>
            <a:ext cx="3905250" cy="10668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cổ truyền </a:t>
            </a:r>
          </a:p>
        </p:txBody>
      </p:sp>
      <p:sp>
        <p:nvSpPr>
          <p:cNvPr id="5" name="Rectangle 16"/>
          <p:cNvSpPr/>
          <p:nvPr/>
        </p:nvSpPr>
        <p:spPr>
          <a:xfrm>
            <a:off x="1600200" y="3352800"/>
            <a:ext cx="4343400" cy="1143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pPr>
            <a:r>
              <a:rPr lang="en-US" altLang="en-US" sz="4800" b="1" dirty="0">
                <a:solidFill>
                  <a:srgbClr val="FF9933"/>
                </a:solidFill>
              </a:rPr>
              <a:t>  </a:t>
            </a:r>
            <a:r>
              <a:rPr lang="en-US" altLang="en-US" sz="3600" b="1" dirty="0">
                <a:solidFill>
                  <a:schemeClr val="bg1"/>
                </a:solidFill>
              </a:rPr>
              <a:t>buộc thắt </a:t>
            </a:r>
          </a:p>
        </p:txBody>
      </p:sp>
      <p:grpSp>
        <p:nvGrpSpPr>
          <p:cNvPr id="14342" name="Group 5"/>
          <p:cNvGrpSpPr/>
          <p:nvPr/>
        </p:nvGrpSpPr>
        <p:grpSpPr>
          <a:xfrm rot="758202">
            <a:off x="5341938" y="2901950"/>
            <a:ext cx="3200400" cy="3219450"/>
            <a:chOff x="4440" y="276"/>
            <a:chExt cx="1114" cy="1078"/>
          </a:xfrm>
        </p:grpSpPr>
        <p:sp>
          <p:nvSpPr>
            <p:cNvPr id="14349" name="AutoShape 6"/>
            <p:cNvSpPr/>
            <p:nvPr/>
          </p:nvSpPr>
          <p:spPr>
            <a:xfrm rot="-884770">
              <a:off x="4591" y="276"/>
              <a:ext cx="828" cy="1078"/>
            </a:xfrm>
            <a:prstGeom prst="verticalScroll">
              <a:avLst>
                <a:gd name="adj" fmla="val 12500"/>
              </a:avLst>
            </a:prstGeom>
            <a:gradFill rotWithShape="1">
              <a:gsLst>
                <a:gs pos="0">
                  <a:srgbClr val="FFFF00"/>
                </a:gs>
                <a:gs pos="100000">
                  <a:srgbClr val="FFFFFF"/>
                </a:gs>
              </a:gsLst>
              <a:lin ang="5400000" scaled="1"/>
              <a:tileRect/>
            </a:gradFill>
            <a:ln w="57150" cap="flat" cmpd="sng">
              <a:solidFill>
                <a:srgbClr val="333300"/>
              </a:solidFill>
              <a:prstDash val="solid"/>
              <a:headEnd type="none" w="med" len="med"/>
              <a:tailEnd type="none" w="med" len="med"/>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vi-VN" altLang="en-US" dirty="0">
                <a:solidFill>
                  <a:srgbClr val="FF3300"/>
                </a:solidFill>
                <a:latin typeface="VNI-Ariston" pitchFamily="2" charset="0"/>
              </a:endParaRPr>
            </a:p>
          </p:txBody>
        </p:sp>
        <p:sp>
          <p:nvSpPr>
            <p:cNvPr id="14350" name="Text Box 7"/>
            <p:cNvSpPr txBox="1"/>
            <p:nvPr/>
          </p:nvSpPr>
          <p:spPr>
            <a:xfrm rot="-887498">
              <a:off x="4440" y="550"/>
              <a:ext cx="1114" cy="77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3600" b="1" dirty="0">
                  <a:solidFill>
                    <a:srgbClr val="FF0066"/>
                  </a:solidFill>
                </a:rPr>
                <a:t>Viết </a:t>
              </a:r>
            </a:p>
            <a:p>
              <a:pPr marL="0" lvl="0" indent="0" algn="ctr" eaLnBrk="1" hangingPunct="1">
                <a:spcBef>
                  <a:spcPct val="50000"/>
                </a:spcBef>
                <a:buNone/>
              </a:pPr>
              <a:r>
                <a:rPr lang="en-US" altLang="en-US" sz="3600" b="1" dirty="0">
                  <a:solidFill>
                    <a:srgbClr val="FF0066"/>
                  </a:solidFill>
                </a:rPr>
                <a:t>Bảng</a:t>
              </a:r>
            </a:p>
            <a:p>
              <a:pPr marL="0" lvl="0" indent="0" algn="ctr" eaLnBrk="1" hangingPunct="1">
                <a:spcBef>
                  <a:spcPct val="50000"/>
                </a:spcBef>
                <a:buNone/>
              </a:pPr>
              <a:r>
                <a:rPr lang="en-US" altLang="en-US" sz="3600" b="1" dirty="0">
                  <a:solidFill>
                    <a:srgbClr val="FF0066"/>
                  </a:solidFill>
                </a:rPr>
                <a:t> con</a:t>
              </a:r>
            </a:p>
          </p:txBody>
        </p:sp>
      </p:grpSp>
      <p:pic>
        <p:nvPicPr>
          <p:cNvPr id="14343" name="Picture 7" descr="9"/>
          <p:cNvPicPr>
            <a:picLocks noChangeAspect="1"/>
          </p:cNvPicPr>
          <p:nvPr/>
        </p:nvPicPr>
        <p:blipFill>
          <a:blip r:embed="rId2"/>
          <a:srcRect r="50372" b="66057"/>
          <a:stretch>
            <a:fillRect/>
          </a:stretch>
        </p:blipFill>
        <p:spPr>
          <a:xfrm>
            <a:off x="381000" y="228600"/>
            <a:ext cx="2732088" cy="1141413"/>
          </a:xfrm>
          <a:prstGeom prst="rect">
            <a:avLst/>
          </a:prstGeom>
          <a:noFill/>
          <a:ln w="9525">
            <a:noFill/>
          </a:ln>
        </p:spPr>
      </p:pic>
      <p:pic>
        <p:nvPicPr>
          <p:cNvPr id="14344" name="Picture 8" descr="9"/>
          <p:cNvPicPr>
            <a:picLocks noChangeAspect="1"/>
          </p:cNvPicPr>
          <p:nvPr/>
        </p:nvPicPr>
        <p:blipFill>
          <a:blip r:embed="rId2"/>
          <a:srcRect l="69392" t="55202"/>
          <a:stretch>
            <a:fillRect/>
          </a:stretch>
        </p:blipFill>
        <p:spPr>
          <a:xfrm>
            <a:off x="7239000" y="5029200"/>
            <a:ext cx="1651000" cy="1476375"/>
          </a:xfrm>
          <a:prstGeom prst="rect">
            <a:avLst/>
          </a:prstGeom>
          <a:noFill/>
          <a:ln w="9525">
            <a:noFill/>
          </a:ln>
        </p:spPr>
      </p:pic>
      <p:sp>
        <p:nvSpPr>
          <p:cNvPr id="8195" name="Text Box 12"/>
          <p:cNvSpPr txBox="1"/>
          <p:nvPr/>
        </p:nvSpPr>
        <p:spPr>
          <a:xfrm>
            <a:off x="961390" y="1219200"/>
            <a:ext cx="75438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u="sng" dirty="0">
                <a:solidFill>
                  <a:schemeClr val="bg1"/>
                </a:solidFill>
                <a:latin typeface="Times New Roman" panose="02020603050405020304" pitchFamily="18" charset="0"/>
                <a:cs typeface="Times New Roman" panose="02020603050405020304" pitchFamily="18" charset="0"/>
              </a:rPr>
              <a:t>Chính tả (Nghe- viết)</a:t>
            </a:r>
            <a:endParaRPr lang="en-US" altLang="en-US" sz="40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10249" name="Rectangle 8"/>
          <p:cNvSpPr/>
          <p:nvPr/>
        </p:nvSpPr>
        <p:spPr>
          <a:xfrm>
            <a:off x="2514283" y="1966595"/>
            <a:ext cx="4387215" cy="70675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en-US" altLang="en-US" sz="4000" b="1" dirty="0">
                <a:solidFill>
                  <a:srgbClr val="FF0000"/>
                </a:solidFill>
                <a:latin typeface="Times New Roman" panose="02020603050405020304" pitchFamily="18" charset="0"/>
                <a:cs typeface="Times New Roman" panose="02020603050405020304" pitchFamily="18" charset="0"/>
              </a:rPr>
              <a:t>Tà áo dài Việt Nam</a:t>
            </a:r>
            <a:endParaRPr lang="en-US" altLang="en-US" sz="40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88"/>
                                        </p:tgtEl>
                                        <p:attrNameLst>
                                          <p:attrName>style.visibility</p:attrName>
                                        </p:attrNameLst>
                                      </p:cBhvr>
                                      <p:to>
                                        <p:strVal val="visible"/>
                                      </p:to>
                                    </p:set>
                                    <p:animEffect transition="in" filter="dissolve">
                                      <p:cBhvr>
                                        <p:cTn id="7" dur="500"/>
                                        <p:tgtEl>
                                          <p:spTgt spid="308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randombar(horizontal)">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p:bldP spid="3" grpId="0"/>
      <p:bldP spid="4" grpId="0"/>
      <p:bldP spid="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982</Words>
  <Application>Microsoft Office PowerPoint</Application>
  <PresentationFormat>Trình chiếu Trên màn hình (4:3)</PresentationFormat>
  <Paragraphs>126</Paragraphs>
  <Slides>22</Slides>
  <Notes>0</Notes>
  <HiddenSlides>0</HiddenSlides>
  <MMClips>1</MMClips>
  <ScaleCrop>false</ScaleCrop>
  <HeadingPairs>
    <vt:vector size="6" baseType="variant">
      <vt:variant>
        <vt:lpstr>Phông được Dùng</vt:lpstr>
      </vt:variant>
      <vt:variant>
        <vt:i4>7</vt:i4>
      </vt:variant>
      <vt:variant>
        <vt:lpstr>Chủ đề</vt:lpstr>
      </vt:variant>
      <vt:variant>
        <vt:i4>3</vt:i4>
      </vt:variant>
      <vt:variant>
        <vt:lpstr>Tiêu đề Bản chiếu</vt:lpstr>
      </vt:variant>
      <vt:variant>
        <vt:i4>22</vt:i4>
      </vt:variant>
    </vt:vector>
  </HeadingPairs>
  <TitlesOfParts>
    <vt:vector size="32" baseType="lpstr">
      <vt:lpstr>.VnTime</vt:lpstr>
      <vt:lpstr>Arial</vt:lpstr>
      <vt:lpstr>Arial Black</vt:lpstr>
      <vt:lpstr>Times New Roman</vt:lpstr>
      <vt:lpstr>VNI-Ariston</vt:lpstr>
      <vt:lpstr>VNI-Times</vt:lpstr>
      <vt:lpstr>Wingdings</vt:lpstr>
      <vt:lpstr>Default Design</vt:lpstr>
      <vt:lpstr>1_Default Design</vt:lpstr>
      <vt:lpstr>Pixel</vt:lpstr>
      <vt:lpstr>Bản trình bày PowerPoint</vt:lpstr>
      <vt:lpstr>Bản trình bày PowerPoint</vt:lpstr>
      <vt:lpstr> </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Giải thưởng trong các kì thi văn hoá, văn nghệ , thể thao: </vt:lpstr>
      <vt:lpstr>Giải thưởng trong các kì thi văn hoá, văn nghệ , thể thao: </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
  <cp:lastModifiedBy>WINDOWS</cp:lastModifiedBy>
  <cp:revision>9</cp:revision>
  <dcterms:created xsi:type="dcterms:W3CDTF">2009-03-01T02:17:00Z</dcterms:created>
  <dcterms:modified xsi:type="dcterms:W3CDTF">2024-04-16T07:31:38Z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99C2296ED26344CE98967F4763267996</vt:lpwstr>
  </property>
  <property fmtid="{D5CDD505-2E9C-101B-9397-08002B2CF9AE}" pid="3" name="KSOProductBuildVer">
    <vt:lpwstr>1033-11.2.0.11516</vt:lpwstr>
  </property>
</Properties>
</file>