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9" r:id="rId2"/>
    <p:sldId id="312" r:id="rId3"/>
    <p:sldId id="442" r:id="rId4"/>
    <p:sldId id="313" r:id="rId5"/>
    <p:sldId id="444" r:id="rId6"/>
    <p:sldId id="443" r:id="rId7"/>
    <p:sldId id="446" r:id="rId8"/>
    <p:sldId id="445" r:id="rId9"/>
    <p:sldId id="447" r:id="rId10"/>
    <p:sldId id="448" r:id="rId11"/>
    <p:sldId id="449" r:id="rId12"/>
    <p:sldId id="450" r:id="rId13"/>
    <p:sldId id="451" r:id="rId14"/>
    <p:sldId id="324" r:id="rId15"/>
    <p:sldId id="452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17.png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09086" y="-489294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 dirty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46974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420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Chango</vt:lpstr>
      <vt:lpstr>等线</vt:lpstr>
      <vt:lpstr>Roboto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29</cp:revision>
  <dcterms:created xsi:type="dcterms:W3CDTF">2024-06-25T08:18:34Z</dcterms:created>
  <dcterms:modified xsi:type="dcterms:W3CDTF">2024-09-09T04:52:30Z</dcterms:modified>
</cp:coreProperties>
</file>