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31" r:id="rId6"/>
  </p:sldMasterIdLst>
  <p:notesMasterIdLst>
    <p:notesMasterId r:id="rId23"/>
  </p:notesMasterIdLst>
  <p:sldIdLst>
    <p:sldId id="311" r:id="rId7"/>
    <p:sldId id="260" r:id="rId8"/>
    <p:sldId id="310" r:id="rId9"/>
    <p:sldId id="337" r:id="rId10"/>
    <p:sldId id="393" r:id="rId11"/>
    <p:sldId id="394" r:id="rId12"/>
    <p:sldId id="397" r:id="rId13"/>
    <p:sldId id="398" r:id="rId14"/>
    <p:sldId id="396" r:id="rId15"/>
    <p:sldId id="395" r:id="rId16"/>
    <p:sldId id="399" r:id="rId17"/>
    <p:sldId id="400" r:id="rId18"/>
    <p:sldId id="401" r:id="rId19"/>
    <p:sldId id="454" r:id="rId20"/>
    <p:sldId id="459" r:id="rId21"/>
    <p:sldId id="4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63" d="100"/>
          <a:sy n="63" d="100"/>
        </p:scale>
        <p:origin x="2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2</a:t>
            </a:fld>
            <a:endParaRPr lang="en-US"/>
          </a:p>
        </p:txBody>
      </p:sp>
    </p:spTree>
    <p:extLst>
      <p:ext uri="{BB962C8B-B14F-4D97-AF65-F5344CB8AC3E}">
        <p14:creationId xmlns:p14="http://schemas.microsoft.com/office/powerpoint/2010/main" val="121471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9/9/2024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9/9/2024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9/9/2024</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ags" Target="../tags/tag3.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9/9/2024</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image" Target="../media/image34.png"/><Relationship Id="rId5" Type="http://schemas.openxmlformats.org/officeDocument/2006/relationships/image" Target="../media/image57.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3.xml"/><Relationship Id="rId6"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98.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gif"/><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gif"/></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3.xml"/><Relationship Id="rId6" Type="http://schemas.openxmlformats.org/officeDocument/2006/relationships/image" Target="../media/image27.png"/><Relationship Id="rId5"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3.xml"/><Relationship Id="rId6" Type="http://schemas.openxmlformats.org/officeDocument/2006/relationships/image" Target="../media/image28.png"/><Relationship Id="rId5"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3.xml"/><Relationship Id="rId6"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
        <p:nvSpPr>
          <p:cNvPr id="10" name="Oval 9"/>
          <p:cNvSpPr/>
          <p:nvPr/>
        </p:nvSpPr>
        <p:spPr>
          <a:xfrm>
            <a:off x="-2539608" y="-10840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
        <p:nvSpPr>
          <p:cNvPr id="10" name="Oval 9"/>
          <p:cNvSpPr/>
          <p:nvPr/>
        </p:nvSpPr>
        <p:spPr>
          <a:xfrm>
            <a:off x="-2673787" y="-41892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7020" y="-33764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45"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ppt_w</p:attrName>
                                        </p:attrNameLst>
                                      </p:cBhvr>
                                      <p:tavLst>
                                        <p:tav tm="0" fmla="#ppt_w*sin(2.5*pi*$)">
                                          <p:val>
                                            <p:fltVal val="0"/>
                                          </p:val>
                                        </p:tav>
                                        <p:tav tm="100000">
                                          <p:val>
                                            <p:fltVal val="1"/>
                                          </p:val>
                                        </p:tav>
                                      </p:tavLst>
                                    </p:anim>
                                    <p:anim calcmode="lin" valueType="num">
                                      <p:cBhvr>
                                        <p:cTn id="19"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
        <p:nvSpPr>
          <p:cNvPr id="11" name="Oval 10"/>
          <p:cNvSpPr/>
          <p:nvPr/>
        </p:nvSpPr>
        <p:spPr>
          <a:xfrm>
            <a:off x="4672010" y="-371106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150" y="-41888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3"/>
          <a:srcRect/>
          <a:stretch>
            <a:fillRect/>
          </a:stretch>
        </p:blipFill>
        <p:spPr>
          <a:xfrm>
            <a:off x="5580150" y="421181"/>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4"/>
          <a:srcRect/>
          <a:stretch>
            <a:fillRect/>
          </a:stretch>
        </p:blipFill>
        <p:spPr>
          <a:xfrm rot="20270379">
            <a:off x="2447667" y="662918"/>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5"/>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6"/>
          <a:stretch>
            <a:fillRect/>
          </a:stretch>
        </p:blipFill>
        <p:spPr>
          <a:xfrm>
            <a:off x="2127643" y="2222534"/>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7"/>
          <a:stretch>
            <a:fillRect/>
          </a:stretch>
        </p:blipFill>
        <p:spPr>
          <a:xfrm>
            <a:off x="3410855" y="384082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8"/>
          <a:stretch>
            <a:fillRect/>
          </a:stretch>
        </p:blipFill>
        <p:spPr>
          <a:xfrm>
            <a:off x="3621213" y="828120"/>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3"/>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2529424" y="-194541"/>
            <a:ext cx="239683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
        <p:nvSpPr>
          <p:cNvPr id="13" name="Oval 12"/>
          <p:cNvSpPr/>
          <p:nvPr/>
        </p:nvSpPr>
        <p:spPr>
          <a:xfrm>
            <a:off x="-2613279" y="-43888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699</Words>
  <Application>Microsoft Office PowerPoint</Application>
  <PresentationFormat>Widescreen</PresentationFormat>
  <Paragraphs>48</Paragraphs>
  <Slides>16</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16</vt:i4>
      </vt:variant>
    </vt:vector>
  </HeadingPairs>
  <TitlesOfParts>
    <vt:vector size="33" baseType="lpstr">
      <vt:lpstr>SimSun</vt:lpstr>
      <vt:lpstr>#9Slide02 Noi dung dai</vt:lpstr>
      <vt:lpstr>#9Slide02 Tieu de dai</vt:lpstr>
      <vt:lpstr>.VnTime</vt:lpstr>
      <vt:lpstr>Arial</vt:lpstr>
      <vt:lpstr>Calibri</vt:lpstr>
      <vt:lpstr>Calibri Light</vt:lpstr>
      <vt:lpstr>Cambria</vt:lpstr>
      <vt:lpstr>等线</vt:lpstr>
      <vt:lpstr>Symbol</vt:lpstr>
      <vt:lpstr>Times New Roman</vt:lpstr>
      <vt:lpstr>Office Theme</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55</cp:revision>
  <dcterms:created xsi:type="dcterms:W3CDTF">2024-04-19T02:45:59Z</dcterms:created>
  <dcterms:modified xsi:type="dcterms:W3CDTF">2024-09-09T04:57:53Z</dcterms:modified>
</cp:coreProperties>
</file>