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9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0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0096-FF56-4EB8-8367-2E8A158C41D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5116" y="2782779"/>
            <a:ext cx="11961091" cy="20874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         </a:t>
            </a:r>
            <a:r>
              <a:rPr lang="en-US" sz="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14: SỬ DỤNG TRANG PHỤC HẰNG NGÀY</a:t>
            </a:r>
            <a:endParaRPr lang="en-US" sz="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(Body)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142" y="1909292"/>
            <a:ext cx="1147522" cy="873487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031283" y="709588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NGỌC LÂM</a:t>
            </a: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96833" y="5401293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126" y="138545"/>
            <a:ext cx="11545456" cy="8082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7" y="180077"/>
            <a:ext cx="734059" cy="76668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" y="1173261"/>
            <a:ext cx="2512264" cy="38236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99" y="2097739"/>
            <a:ext cx="2440734" cy="470483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562" y="1018715"/>
            <a:ext cx="2436119" cy="41327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681" y="2416643"/>
            <a:ext cx="2267551" cy="433039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731" y="1291817"/>
            <a:ext cx="2352937" cy="41666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26795" y="4120021"/>
            <a:ext cx="618836" cy="461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Georgia" panose="02040502050405020303" pitchFamily="18" charset="0"/>
              </a:rPr>
              <a:t>x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26378" y="4219247"/>
            <a:ext cx="618836" cy="461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Georgia" panose="02040502050405020303" pitchFamily="18" charset="0"/>
              </a:rPr>
              <a:t>x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92432" y="5505261"/>
            <a:ext cx="618836" cy="461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Georgia" panose="02040502050405020303" pitchFamily="18" charset="0"/>
              </a:rPr>
              <a:t>x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4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7853" y="101600"/>
            <a:ext cx="11637820" cy="13854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1" y="175492"/>
            <a:ext cx="864189" cy="82203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1766003"/>
            <a:ext cx="4068957" cy="218689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065" y="1766002"/>
            <a:ext cx="2737148" cy="218689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651" y="1697627"/>
            <a:ext cx="3214875" cy="240502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00" y="4231848"/>
            <a:ext cx="5580273" cy="254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273" y="1681018"/>
            <a:ext cx="11397672" cy="26231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" y="2167828"/>
            <a:ext cx="1099130" cy="9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2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2" y="204570"/>
            <a:ext cx="6668654" cy="63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0219" y="461819"/>
            <a:ext cx="11480799" cy="34082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Biết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lựa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chọn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sử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dụng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phục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phù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hợp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theo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mức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độ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461819"/>
            <a:ext cx="2955636" cy="105269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76" y="2238369"/>
            <a:ext cx="1719481" cy="44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2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107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(Body)</vt:lpstr>
      <vt:lpstr>Calibri Light</vt:lpstr>
      <vt:lpstr>Georgia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6</cp:revision>
  <dcterms:created xsi:type="dcterms:W3CDTF">2020-08-13T08:17:58Z</dcterms:created>
  <dcterms:modified xsi:type="dcterms:W3CDTF">2024-01-22T05:40:11Z</dcterms:modified>
</cp:coreProperties>
</file>