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1" r:id="rId4"/>
    <p:sldId id="264" r:id="rId5"/>
    <p:sldId id="263" r:id="rId6"/>
    <p:sldId id="262" r:id="rId7"/>
    <p:sldId id="265" r:id="rId8"/>
    <p:sldId id="26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5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4363-C099-4FBE-9CB5-940C5319C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5277D-F52B-4B3A-B424-AC61AA71F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8E6E8-6868-45A5-AE44-2E1FCB75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C373-63DB-4E42-BB32-0F6C9F32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269F-2D1C-4CAC-8C17-F9FF27C8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2D27-7849-47F4-A5DD-56E40B4B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9F54-CBDD-436B-9460-56095BCC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58AF-C594-47BC-9B24-39C046F2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9F0C-7F55-4317-B343-7AB75A5E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CCB8-C577-4AA8-A806-EA69B597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1F6F7-E908-4A6A-BAE6-8BA3FE27D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52061-D27D-4C1C-9C42-F358ED3C5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26F52-CA29-47CC-B8DB-EA8171B7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A216-6344-4AE0-A03B-321FC925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1565-5A30-4308-A3BC-72045146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04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6673-B0B2-468F-8944-E1461E8A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BC33-78B8-4835-B0E3-54D03DB8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1E7F7-D109-4F20-8372-25CD25EB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658B-CE64-4427-9525-D9E1BE37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2FFB-BE71-4C04-84D4-48B628F7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97C9-0A89-417D-9CD6-365714AE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8A48-92AC-49E3-A575-5A5408AD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4134-5D31-45DF-8C22-39923D55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B816-8D10-4D4B-BF1F-2E7B4CF3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730F-AE3D-45E3-BFED-2679C52B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7C83-0C88-40B6-A43B-A891448B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D71EC-5E03-4A5A-90D3-C94F40FAE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B6F56-C875-4A19-86D8-171B7D56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48EFE-A17B-42C2-BF82-15FC4137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F1843-5D9C-4C57-B335-22329320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AAA90-D1F5-48BD-948E-9CBBDECF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9816-C747-431E-8879-C96ACA7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A1661-0E34-42B8-BA1E-86A3187DF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4D33D-6C70-4609-8BB1-94FC41892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770F3-0D60-43DD-A546-E046EAAD2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81501-0F96-463A-A0D8-358EC5ED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96DCD-2C29-4581-B169-C94117DB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8CEE0-A237-44EC-9D0A-37684802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297DC-C5EA-47E2-8264-0CAD749E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659C-FD10-4EBE-A77E-4FF93F6C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E91DB-1EBD-47C3-A5B7-2A49AA17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B43D2-15A0-4C8D-85EC-0070443C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F616A-F7EB-4C52-9808-C7ABF9B1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8F2C6-66D9-4134-ADE0-D57FFA48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7E2C1-1178-4C24-913C-FD26C40F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B285-2167-4487-AC87-F71019A9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96D7-B38C-4274-A7E0-EB9B530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5009-E714-4566-B062-1D96C491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5D3AB-F13A-44BE-993A-DE54B48A9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7EE5-EAF6-4F20-BD39-68E7C9BB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37AF1-25AB-4EDE-9DF2-C18A57D2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84CA1-0ADD-4F9D-AAF2-7CAF6D65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E5AF-E894-41F5-8102-5EBEC15E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C3C7B-0D57-4BCD-B738-96801E62D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E6D2-962A-4C6B-8D24-8D95A17EA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5886-9D7A-4DF2-AA8F-19D0CC7B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E487-F070-4587-A804-B57B02E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EFECA-AC9D-4B80-AC86-B9903ED3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31F04-51EE-4F0E-AE73-FE942266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3B0A3-554D-4C56-951E-EBBC87AA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FA980-4378-49C0-B995-40DA6A290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D2A0-D7B0-419A-B71F-E4ECCEA75E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7A6D-B133-4FA3-B15C-E96157874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6FC49-0348-4881-A8D0-19612A4A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17B4-AA7D-43C2-B32C-51DC664C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2702" y="1035205"/>
            <a:ext cx="2333625" cy="7334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CHỦ ĐỀ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56882" y="1035205"/>
            <a:ext cx="4881564" cy="733425"/>
          </a:xfrm>
          <a:prstGeom prst="roundRect">
            <a:avLst/>
          </a:prstGeom>
          <a:solidFill>
            <a:srgbClr val="FCFCB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AN TOÀN CHO 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16327" y="1861646"/>
            <a:ext cx="6162675" cy="7334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Bài</a:t>
            </a:r>
            <a:r>
              <a:rPr lang="en-GB" sz="4000" b="1" dirty="0">
                <a:solidFill>
                  <a:srgbClr val="C00000"/>
                </a:solidFill>
              </a:rPr>
              <a:t> 8: An </a:t>
            </a:r>
            <a:r>
              <a:rPr lang="en-GB" sz="4000" b="1" dirty="0" err="1">
                <a:solidFill>
                  <a:srgbClr val="C00000"/>
                </a:solidFill>
              </a:rPr>
              <a:t>toàn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khi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vui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chơi</a:t>
            </a:r>
            <a:endParaRPr lang="en-GB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957"/>
          <a:stretch/>
        </p:blipFill>
        <p:spPr>
          <a:xfrm>
            <a:off x="2029654" y="2595071"/>
            <a:ext cx="7336019" cy="349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êu đề 1"/>
          <p:cNvSpPr txBox="1">
            <a:spLocks/>
          </p:cNvSpPr>
          <p:nvPr/>
        </p:nvSpPr>
        <p:spPr>
          <a:xfrm>
            <a:off x="773963" y="763986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60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7940" y="5643674"/>
            <a:ext cx="425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2947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C88C-A19C-4B82-8BEA-364FFDF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3223" r="17090" b="55133"/>
          <a:stretch/>
        </p:blipFill>
        <p:spPr>
          <a:xfrm>
            <a:off x="1478377" y="622300"/>
            <a:ext cx="9235245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2" b="89416"/>
          <a:stretch/>
        </p:blipFill>
        <p:spPr>
          <a:xfrm>
            <a:off x="636206" y="1404900"/>
            <a:ext cx="10432312" cy="24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0811" r="7610" b="37522"/>
          <a:stretch/>
        </p:blipFill>
        <p:spPr>
          <a:xfrm>
            <a:off x="1905000" y="139564"/>
            <a:ext cx="7734300" cy="65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16398" r="9016" b="68342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31597" r="8418" b="53143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9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46736" r="7735" b="38004"/>
          <a:stretch/>
        </p:blipFill>
        <p:spPr>
          <a:xfrm>
            <a:off x="253999" y="1257300"/>
            <a:ext cx="11923055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6A4D7-56C8-45EE-8C4F-19B5E47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64538" r="8169" b="8091"/>
          <a:stretch/>
        </p:blipFill>
        <p:spPr>
          <a:xfrm>
            <a:off x="0" y="749300"/>
            <a:ext cx="12166601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5846" r="10171" b="61006"/>
          <a:stretch/>
        </p:blipFill>
        <p:spPr>
          <a:xfrm>
            <a:off x="1739900" y="431800"/>
            <a:ext cx="9260428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6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3F905-B1A7-4D3E-8291-8A745C355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39630" r="29688" b="50275"/>
          <a:stretch/>
        </p:blipFill>
        <p:spPr>
          <a:xfrm>
            <a:off x="1219200" y="876300"/>
            <a:ext cx="9460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D197FF-B203-4847-AE11-35E8D7AB5354}"/>
              </a:ext>
            </a:extLst>
          </p:cNvPr>
          <p:cNvGrpSpPr/>
          <p:nvPr/>
        </p:nvGrpSpPr>
        <p:grpSpPr>
          <a:xfrm>
            <a:off x="1128799" y="279400"/>
            <a:ext cx="9526501" cy="3632200"/>
            <a:chOff x="2843299" y="0"/>
            <a:chExt cx="7939001" cy="2616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81659B-4E66-4881-BF99-C189B09DF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8" t="13814" r="7443" b="59009"/>
            <a:stretch/>
          </p:blipFill>
          <p:spPr>
            <a:xfrm>
              <a:off x="2843299" y="0"/>
              <a:ext cx="5627601" cy="261620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EF61F6-E808-45C4-919C-26F86B4AD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41650" r="46870" b="38297"/>
            <a:stretch/>
          </p:blipFill>
          <p:spPr>
            <a:xfrm>
              <a:off x="8204200" y="685800"/>
              <a:ext cx="2578100" cy="1930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237FF2-93CA-4F60-9C51-7E62A7BDBD7B}"/>
              </a:ext>
            </a:extLst>
          </p:cNvPr>
          <p:cNvGrpSpPr/>
          <p:nvPr/>
        </p:nvGrpSpPr>
        <p:grpSpPr>
          <a:xfrm>
            <a:off x="1804901" y="3898530"/>
            <a:ext cx="9258300" cy="2667000"/>
            <a:chOff x="1600200" y="4648200"/>
            <a:chExt cx="7467600" cy="1930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C40B9D-553E-4521-8700-611AB7E3B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90" t="41783" r="9675" b="38164"/>
            <a:stretch/>
          </p:blipFill>
          <p:spPr>
            <a:xfrm>
              <a:off x="1600200" y="4648200"/>
              <a:ext cx="2413000" cy="1930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19EDCE-0116-4A21-8425-82BF4C1B2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2" t="62665" r="8849" b="17282"/>
            <a:stretch/>
          </p:blipFill>
          <p:spPr>
            <a:xfrm>
              <a:off x="4013200" y="4648200"/>
              <a:ext cx="5054600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86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20938" r="47121" b="59865"/>
          <a:stretch/>
        </p:blipFill>
        <p:spPr>
          <a:xfrm>
            <a:off x="3473450" y="1345829"/>
            <a:ext cx="5245100" cy="4555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EF61F6-E808-45C4-919C-26F86B4AD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41650" r="46870" b="38297"/>
          <a:stretch/>
        </p:blipFill>
        <p:spPr>
          <a:xfrm>
            <a:off x="7561677" y="1231530"/>
            <a:ext cx="3093623" cy="26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1659B-4E66-4881-BF99-C189B09DF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21206" r="10287" b="59597"/>
          <a:stretch/>
        </p:blipFill>
        <p:spPr>
          <a:xfrm>
            <a:off x="3473450" y="1345829"/>
            <a:ext cx="5245100" cy="45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F61F6-E808-45C4-919C-26F86B4AD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41650" r="46870" b="38297"/>
          <a:stretch/>
        </p:blipFill>
        <p:spPr>
          <a:xfrm>
            <a:off x="2736850" y="685429"/>
            <a:ext cx="6718300" cy="58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8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40B9D-553E-4521-8700-611AB7E3B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41783" r="9675" b="38164"/>
          <a:stretch/>
        </p:blipFill>
        <p:spPr>
          <a:xfrm>
            <a:off x="3694414" y="1256930"/>
            <a:ext cx="5385345" cy="48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9EDCE-0116-4A21-8425-82BF4C1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62665" r="45618" b="17282"/>
          <a:stretch/>
        </p:blipFill>
        <p:spPr>
          <a:xfrm>
            <a:off x="3272529" y="901330"/>
            <a:ext cx="5842237" cy="49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9EDCE-0116-4A21-8425-82BF4C1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6" t="62614" r="8774" b="17333"/>
          <a:stretch/>
        </p:blipFill>
        <p:spPr>
          <a:xfrm>
            <a:off x="3272529" y="901330"/>
            <a:ext cx="5842237" cy="49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6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C88C-A19C-4B82-8BEA-364FFDF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4294" r="19928" b="66632"/>
          <a:stretch/>
        </p:blipFill>
        <p:spPr>
          <a:xfrm>
            <a:off x="1092199" y="457200"/>
            <a:ext cx="923524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</Words>
  <Application>Microsoft Office PowerPoint</Application>
  <PresentationFormat>Widescreen</PresentationFormat>
  <Paragraphs>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Caveat Brush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2</cp:revision>
  <dcterms:created xsi:type="dcterms:W3CDTF">2020-08-14T17:49:10Z</dcterms:created>
  <dcterms:modified xsi:type="dcterms:W3CDTF">2024-11-25T08:28:39Z</dcterms:modified>
</cp:coreProperties>
</file>