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8" r:id="rId2"/>
    <p:sldMasterId id="2147483916" r:id="rId3"/>
    <p:sldMasterId id="2147483930" r:id="rId4"/>
    <p:sldMasterId id="2147483944" r:id="rId5"/>
  </p:sldMasterIdLst>
  <p:notesMasterIdLst>
    <p:notesMasterId r:id="rId21"/>
  </p:notesMasterIdLst>
  <p:sldIdLst>
    <p:sldId id="257" r:id="rId6"/>
    <p:sldId id="258" r:id="rId7"/>
    <p:sldId id="356" r:id="rId8"/>
    <p:sldId id="300" r:id="rId9"/>
    <p:sldId id="350" r:id="rId10"/>
    <p:sldId id="374" r:id="rId11"/>
    <p:sldId id="351" r:id="rId12"/>
    <p:sldId id="375" r:id="rId13"/>
    <p:sldId id="320" r:id="rId14"/>
    <p:sldId id="323" r:id="rId15"/>
    <p:sldId id="349" r:id="rId16"/>
    <p:sldId id="316" r:id="rId17"/>
    <p:sldId id="317" r:id="rId18"/>
    <p:sldId id="318" r:id="rId19"/>
    <p:sldId id="319" r:id="rId20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  <p:bold r:id="rId23"/>
    </p:embeddedFont>
    <p:embeddedFont>
      <p:font typeface="等线" panose="020B0604020202020204" charset="-122"/>
      <p:regular r:id="rId24"/>
    </p:embeddedFont>
    <p:embeddedFont>
      <p:font typeface="宋体" panose="02010600030101010101" pitchFamily="2" charset="-122"/>
      <p:regular r:id="rId25"/>
    </p:embeddedFont>
    <p:embeddedFont>
      <p:font typeface="HP001 4 hàng" panose="020B0604020202020204" charset="0"/>
      <p:regular r:id="rId26"/>
      <p:bold r:id="rId27"/>
    </p:embeddedFont>
    <p:embeddedFont>
      <p:font typeface="Arial-Rounded" panose="020B0500000000000000" charset="0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B3"/>
    <a:srgbClr val="CCEDFE"/>
    <a:srgbClr val="CAEBFC"/>
    <a:srgbClr val="F0F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E83CC-884B-4D70-9D53-BCF33ABAE62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3A6C7-7EB5-49F3-B037-DE4E0F6F7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0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51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856-EF3F-4644-BF85-38D2B0A24A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7B28C-F312-421D-B49E-2842A817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1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856-EF3F-4644-BF85-38D2B0A24A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7B28C-F312-421D-B49E-2842A817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59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714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002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759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910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055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13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946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93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856-EF3F-4644-BF85-38D2B0A24A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7B28C-F312-421D-B49E-2842A817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5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701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707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110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14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316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085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608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715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7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9"/>
            <a:ext cx="1049339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3" y="2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1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:a16="http://schemas.microsoft.com/office/drawing/2014/main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6" y="155586"/>
            <a:ext cx="560939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7668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9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856-EF3F-4644-BF85-38D2B0A24A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7B28C-F312-421D-B49E-2842A817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69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951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755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665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951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013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655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359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1053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8" y="6426202"/>
            <a:ext cx="3759199" cy="126999"/>
          </a:xfrm>
        </p:spPr>
        <p:txBody>
          <a:bodyPr/>
          <a:lstStyle/>
          <a:p>
            <a:fld id="{47B15D63-A407-46BF-90A4-6E625821C91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1" y="6296248"/>
            <a:ext cx="3761316" cy="152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36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856-EF3F-4644-BF85-38D2B0A24A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7B28C-F312-421D-B49E-2842A817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743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8" y="6426202"/>
            <a:ext cx="3759199" cy="126999"/>
          </a:xfrm>
        </p:spPr>
        <p:txBody>
          <a:bodyPr/>
          <a:lstStyle/>
          <a:p>
            <a:fld id="{47B15D63-A407-46BF-90A4-6E625821C91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1" y="6296248"/>
            <a:ext cx="3761316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3578225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6137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00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83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5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69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980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02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01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35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4880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856-EF3F-4644-BF85-38D2B0A24A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7B28C-F312-421D-B49E-2842A817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039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549366"/>
      </p:ext>
    </p:extLst>
  </p:cSld>
  <p:clrMapOvr>
    <a:masterClrMapping/>
  </p:clrMapOvr>
  <p:transition spd="slow" advClick="0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748531"/>
      </p:ext>
    </p:extLst>
  </p:cSld>
  <p:clrMapOvr>
    <a:masterClrMapping/>
  </p:clrMapOvr>
  <p:transition spd="slow" advClick="0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485264"/>
      </p:ext>
    </p:extLst>
  </p:cSld>
  <p:clrMapOvr>
    <a:masterClrMapping/>
  </p:clrMapOvr>
  <p:transition spd="slow" advClick="0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223123" y="5669558"/>
            <a:ext cx="1033515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24030"/>
      </p:ext>
    </p:extLst>
  </p:cSld>
  <p:clrMapOvr>
    <a:masterClrMapping/>
  </p:clrMapOvr>
  <p:transition spd="slow" advClick="0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411807"/>
      </p:ext>
    </p:extLst>
  </p:cSld>
  <p:clrMapOvr>
    <a:masterClrMapping/>
  </p:clrMapOvr>
  <p:transition spd="slow" advClick="0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861351"/>
      </p:ext>
    </p:extLst>
  </p:cSld>
  <p:clrMapOvr>
    <a:masterClrMapping/>
  </p:clrMapOvr>
  <p:transition spd="slow" advClick="0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152206"/>
      </p:ext>
    </p:extLst>
  </p:cSld>
  <p:clrMapOvr>
    <a:masterClrMapping/>
  </p:clrMapOvr>
  <p:transition spd="slow" advClick="0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25386"/>
      </p:ext>
    </p:extLst>
  </p:cSld>
  <p:clrMapOvr>
    <a:masterClrMapping/>
  </p:clrMapOvr>
  <p:transition spd="slow" advClick="0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463757"/>
      </p:ext>
    </p:extLst>
  </p:cSld>
  <p:clrMapOvr>
    <a:masterClrMapping/>
  </p:clrMapOvr>
  <p:transition spd="slow" advClick="0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874109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856-EF3F-4644-BF85-38D2B0A24A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7B28C-F312-421D-B49E-2842A817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21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355024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856-EF3F-4644-BF85-38D2B0A24A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7B28C-F312-421D-B49E-2842A817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856-EF3F-4644-BF85-38D2B0A24A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7B28C-F312-421D-B49E-2842A817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9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856-EF3F-4644-BF85-38D2B0A24A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7B28C-F312-421D-B49E-2842A817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1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79849"/>
            <a:ext cx="12357663" cy="69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7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50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26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B15D63-A407-46BF-90A4-6E625821C91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2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93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ransition spd="slow" advClick="0" advTm="0"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3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1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14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6.jpe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1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16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601570" y="2073857"/>
            <a:ext cx="2988859" cy="846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Bài 9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067" y="2752283"/>
            <a:ext cx="93550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Phòng tránh bị bắt nạt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itchFamily="18" charset="0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45881" y="587444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5828" y="4105493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8772EA34-0459-43B9-A603-8753DB214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456222" y="425365"/>
            <a:ext cx="1429285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D71BBA-7887-43C8-B4C7-CAC233F097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11079" r="26755" b="65990"/>
          <a:stretch/>
        </p:blipFill>
        <p:spPr>
          <a:xfrm>
            <a:off x="618434" y="1814997"/>
            <a:ext cx="3268869" cy="4263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CB266E-6522-4A55-8B8E-DB39F3C49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32722" r="50000" b="44090"/>
          <a:stretch/>
        </p:blipFill>
        <p:spPr>
          <a:xfrm>
            <a:off x="4205356" y="1814997"/>
            <a:ext cx="3781287" cy="4104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C01A9-A3D6-4966-A395-E8E2716C12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2" t="32979" r="9683" b="44606"/>
          <a:stretch/>
        </p:blipFill>
        <p:spPr>
          <a:xfrm>
            <a:off x="8446053" y="2067339"/>
            <a:ext cx="3127513" cy="36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0979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C3D494BF-157F-4EF7-AC9E-260A13716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976" y="1194405"/>
            <a:ext cx="9024048" cy="39776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CA9F1D8-0000-46AA-BE57-7CD5D66AF171}"/>
              </a:ext>
            </a:extLst>
          </p:cNvPr>
          <p:cNvSpPr txBox="1">
            <a:spLocks/>
          </p:cNvSpPr>
          <p:nvPr/>
        </p:nvSpPr>
        <p:spPr>
          <a:xfrm rot="10800000" flipV="1">
            <a:off x="2772695" y="3397077"/>
            <a:ext cx="7684895" cy="889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5867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Luyện</a:t>
            </a:r>
            <a:r>
              <a:rPr lang="en-US" sz="5867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867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tập</a:t>
            </a:r>
            <a:r>
              <a:rPr lang="en-US" sz="5867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867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thực</a:t>
            </a:r>
            <a:r>
              <a:rPr lang="en-US" sz="5867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867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hành</a:t>
            </a:r>
            <a:r>
              <a:rPr lang="en-US" sz="5867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53102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711499" y="662864"/>
            <a:ext cx="1429285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30514" y="913592"/>
            <a:ext cx="9482665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4267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915599" y="298039"/>
            <a:ext cx="2323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5071F3-7B05-429A-A5A8-D9A283E09E5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9426" y="1842248"/>
            <a:ext cx="3059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0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40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40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1:</a:t>
            </a:r>
            <a:endParaRPr lang="zh-CN" altLang="en-US" sz="4000" b="1" dirty="0">
              <a:solidFill>
                <a:srgbClr val="7030A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4D384-409C-48C9-84AD-AE0248F3BE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t="62355" r="44015" b="7396"/>
          <a:stretch/>
        </p:blipFill>
        <p:spPr>
          <a:xfrm>
            <a:off x="711500" y="2770904"/>
            <a:ext cx="4602029" cy="34242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677516-1C11-40D7-9EDE-AF6F1C6BE701}"/>
              </a:ext>
            </a:extLst>
          </p:cNvPr>
          <p:cNvSpPr/>
          <p:nvPr/>
        </p:nvSpPr>
        <p:spPr>
          <a:xfrm>
            <a:off x="3784979" y="3766784"/>
            <a:ext cx="1528551" cy="217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39C8D-38CD-4CEE-A264-BDC4C780B48D}"/>
              </a:ext>
            </a:extLst>
          </p:cNvPr>
          <p:cNvSpPr/>
          <p:nvPr/>
        </p:nvSpPr>
        <p:spPr>
          <a:xfrm>
            <a:off x="3476227" y="3617827"/>
            <a:ext cx="1982877" cy="2577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id="{94402A65-155A-4CEA-A2CE-ED227AFC508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78125" y="1842249"/>
            <a:ext cx="3481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0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40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40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2:</a:t>
            </a:r>
            <a:endParaRPr lang="zh-CN" altLang="en-US" sz="4000" b="1" dirty="0">
              <a:solidFill>
                <a:srgbClr val="7030A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FE31AC-EE88-4FDF-831E-EF6D4719BE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6" t="72193" r="14464" b="7493"/>
          <a:stretch/>
        </p:blipFill>
        <p:spPr>
          <a:xfrm>
            <a:off x="6732899" y="2770905"/>
            <a:ext cx="4680280" cy="34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51947" y="1256272"/>
            <a:ext cx="7504851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9170">
                  <a:defRPr/>
                </a:pPr>
                <a:r>
                  <a:rPr lang="en-US" altLang="zh-CN" sz="32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32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586294" y="605814"/>
            <a:ext cx="1558324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47056" y="1749743"/>
            <a:ext cx="9750943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4267" b="1" dirty="0">
              <a:solidFill>
                <a:srgbClr val="7030A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934464" y="313426"/>
            <a:ext cx="2323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806" y="-19315"/>
            <a:ext cx="12188388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5700" y="2743381"/>
            <a:ext cx="10591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/>
            <a:r>
              <a:rPr lang="en-US" altLang="zh-CN" sz="4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vi-VN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ép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buộc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vi-VN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hãy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vi-VN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cậy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4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2199" y="291284"/>
            <a:ext cx="4198500" cy="1213222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vi-VN" altLang="zh-CN" sz="5333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6157596-ACEF-4CF2-B5BB-B0FFD467EE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5550" cy="1333012"/>
          </a:xfrm>
          <a:prstGeom prst="rect">
            <a:avLst/>
          </a:prstGeom>
        </p:spPr>
      </p:pic>
      <p:grpSp>
        <p:nvGrpSpPr>
          <p:cNvPr id="15" name="PA_库_组合 28">
            <a:extLst>
              <a:ext uri="{FF2B5EF4-FFF2-40B4-BE49-F238E27FC236}">
                <a16:creationId xmlns:a16="http://schemas.microsoft.com/office/drawing/2014/main" id="{1556B979-D81C-4AAB-9C89-4CCE06D616D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00806" y="1576416"/>
            <a:ext cx="9166112" cy="914400"/>
            <a:chOff x="6167482" y="1808820"/>
            <a:chExt cx="6498452" cy="914400"/>
          </a:xfrm>
        </p:grpSpPr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F0F9088A-F97F-4E75-A27E-D52647351E1B}"/>
                </a:ext>
              </a:extLst>
            </p:cNvPr>
            <p:cNvSpPr/>
            <p:nvPr/>
          </p:nvSpPr>
          <p:spPr>
            <a:xfrm>
              <a:off x="6167482" y="1808820"/>
              <a:ext cx="799635" cy="9144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srgbClr val="27AFA2"/>
                  </a:solidFill>
                  <a:effectLst/>
                  <a:uLnTx/>
                  <a:uFillTx/>
                  <a:latin typeface="HP001 4 hàng" panose="020B0603050302020204" pitchFamily="34" charset="0"/>
                  <a:ea typeface="微软雅黑"/>
                  <a:cs typeface="+mn-cs"/>
                </a:rPr>
                <a:t>01</a:t>
              </a:r>
            </a:p>
          </p:txBody>
        </p:sp>
        <p:sp>
          <p:nvSpPr>
            <p:cNvPr id="19" name="Rectangle 26">
              <a:extLst>
                <a:ext uri="{FF2B5EF4-FFF2-40B4-BE49-F238E27FC236}">
                  <a16:creationId xmlns:a16="http://schemas.microsoft.com/office/drawing/2014/main" id="{245619AC-86B5-4C8D-B231-867F795BD6BA}"/>
                </a:ext>
              </a:extLst>
            </p:cNvPr>
            <p:cNvSpPr/>
            <p:nvPr/>
          </p:nvSpPr>
          <p:spPr>
            <a:xfrm>
              <a:off x="7109047" y="2018858"/>
              <a:ext cx="5556887" cy="501077"/>
            </a:xfrm>
            <a:prstGeom prst="rect">
              <a:avLst/>
            </a:prstGeom>
          </p:spPr>
          <p:txBody>
            <a:bodyPr wrap="square" lIns="216000" tIns="0" rIns="216000" bIns="0" anchor="ctr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biểu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bắt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nạt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bị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bắt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nạt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.</a:t>
              </a:r>
            </a:p>
          </p:txBody>
        </p:sp>
      </p:grpSp>
      <p:grpSp>
        <p:nvGrpSpPr>
          <p:cNvPr id="20" name="PA_库_组合 29">
            <a:extLst>
              <a:ext uri="{FF2B5EF4-FFF2-40B4-BE49-F238E27FC236}">
                <a16:creationId xmlns:a16="http://schemas.microsoft.com/office/drawing/2014/main" id="{B1043E5F-872B-417D-A730-D3272340D48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200840" y="2824918"/>
            <a:ext cx="9621703" cy="1208165"/>
            <a:chOff x="5253082" y="3285200"/>
            <a:chExt cx="7800473" cy="1208165"/>
          </a:xfrm>
        </p:grpSpPr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E2AED2F7-13C4-4B06-AF10-AFD4EBBF53AB}"/>
                </a:ext>
              </a:extLst>
            </p:cNvPr>
            <p:cNvSpPr/>
            <p:nvPr/>
          </p:nvSpPr>
          <p:spPr>
            <a:xfrm>
              <a:off x="5253082" y="3343822"/>
              <a:ext cx="914400" cy="9144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srgbClr val="F77140"/>
                  </a:solidFill>
                  <a:effectLst/>
                  <a:uLnTx/>
                  <a:uFillTx/>
                  <a:latin typeface="HP001 4 hàng" panose="020B0603050302020204" pitchFamily="34" charset="0"/>
                  <a:ea typeface="微软雅黑"/>
                  <a:cs typeface="+mn-cs"/>
                </a:rPr>
                <a:t>02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C158F06-BC6B-46B7-893E-BBC63964F518}"/>
                </a:ext>
              </a:extLst>
            </p:cNvPr>
            <p:cNvSpPr/>
            <p:nvPr/>
          </p:nvSpPr>
          <p:spPr>
            <a:xfrm>
              <a:off x="6374223" y="3285200"/>
              <a:ext cx="6679332" cy="1208165"/>
            </a:xfrm>
            <a:prstGeom prst="rect">
              <a:avLst/>
            </a:prstGeom>
          </p:spPr>
          <p:txBody>
            <a:bodyPr wrap="square" lIns="216000" tIns="0" rIns="216000" bIns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thức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quyền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bảo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vệ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bị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xâm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phạm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thân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tổn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thương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tinh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thần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.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PA_库_组合 30">
            <a:extLst>
              <a:ext uri="{FF2B5EF4-FFF2-40B4-BE49-F238E27FC236}">
                <a16:creationId xmlns:a16="http://schemas.microsoft.com/office/drawing/2014/main" id="{DF53D1F8-A23C-4055-BA09-9A9DC0EB8F1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200802" y="4283441"/>
            <a:ext cx="9621741" cy="1233931"/>
            <a:chOff x="6167483" y="4839876"/>
            <a:chExt cx="6505329" cy="1233931"/>
          </a:xfrm>
        </p:grpSpPr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7F0F38E5-56B1-429B-BC6F-90E56055F9AB}"/>
                </a:ext>
              </a:extLst>
            </p:cNvPr>
            <p:cNvSpPr/>
            <p:nvPr/>
          </p:nvSpPr>
          <p:spPr>
            <a:xfrm>
              <a:off x="6167483" y="4839876"/>
              <a:ext cx="762576" cy="914400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srgbClr val="FF9E0F"/>
                  </a:solidFill>
                  <a:effectLst/>
                  <a:uLnTx/>
                  <a:uFillTx/>
                  <a:latin typeface="HP001 4 hàng" panose="020B0603050302020204" pitchFamily="34" charset="0"/>
                  <a:ea typeface="微软雅黑"/>
                  <a:cs typeface="+mn-cs"/>
                </a:rPr>
                <a:t>03</a:t>
              </a:r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C248C99D-6B8A-4B76-8927-36292B549BEB}"/>
                </a:ext>
              </a:extLst>
            </p:cNvPr>
            <p:cNvSpPr/>
            <p:nvPr/>
          </p:nvSpPr>
          <p:spPr>
            <a:xfrm>
              <a:off x="7096089" y="5572730"/>
              <a:ext cx="5576717" cy="501077"/>
            </a:xfrm>
            <a:prstGeom prst="rect">
              <a:avLst/>
            </a:prstGeom>
          </p:spPr>
          <p:txBody>
            <a:bodyPr wrap="square" lIns="216000" tIns="0" rIns="216000" bIns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cách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bảo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vệ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để</a:t>
              </a:r>
              <a:r>
                <a:rPr lang="en-US" sz="2800" b="1" dirty="0">
                  <a:solidFill>
                    <a:srgbClr val="C0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tránh</a:t>
              </a:r>
              <a:r>
                <a:rPr lang="en-US" sz="2800" b="1" dirty="0">
                  <a:solidFill>
                    <a:srgbClr val="C0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bị</a:t>
              </a:r>
              <a:r>
                <a:rPr lang="en-US" sz="2800" b="1" dirty="0">
                  <a:solidFill>
                    <a:srgbClr val="C0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bắt</a:t>
              </a:r>
              <a:r>
                <a:rPr lang="en-US" sz="2800" b="1" dirty="0">
                  <a:solidFill>
                    <a:srgbClr val="C0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nạt</a:t>
              </a:r>
              <a:r>
                <a:rPr lang="en-US" sz="2800" b="1" dirty="0">
                  <a:solidFill>
                    <a:srgbClr val="C0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Yu Mincho" panose="02020400000000000000" pitchFamily="18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微软雅黑"/>
                  <a:cs typeface="Times New Roman" panose="02020603050405020304" pitchFamily="18" charset="0"/>
                </a:rPr>
                <a:t/>
              </a:r>
              <a:b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微软雅黑"/>
                  <a:cs typeface="Times New Roman" panose="02020603050405020304" pitchFamily="18" charset="0"/>
                </a:rPr>
              </a:b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877028" y="229893"/>
            <a:ext cx="7838029" cy="707886"/>
          </a:xfrm>
          <a:prstGeom prst="rect">
            <a:avLst/>
          </a:prstGeom>
          <a:noFill/>
          <a:ln>
            <a:solidFill>
              <a:srgbClr val="FCFCEC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3D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Medium" panose="00000600000000000000" pitchFamily="2" charset="-93"/>
                <a:ea typeface="微软雅黑"/>
                <a:cs typeface="#9Slide03 Arima Madurai Medium" panose="00000600000000000000" pitchFamily="2" charset="-93"/>
              </a:rPr>
              <a:t>YÊU CẦU CẦN ĐẠT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293D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Arima Madurai Medium" panose="00000600000000000000" pitchFamily="2" charset="-93"/>
              <a:ea typeface="微软雅黑"/>
              <a:cs typeface="#9Slide03 Arima Madurai Medium" panose="00000600000000000000" pitchFamily="2" charset="-93"/>
            </a:endParaRPr>
          </a:p>
        </p:txBody>
      </p:sp>
      <p:pic>
        <p:nvPicPr>
          <p:cNvPr id="46" name="图片 1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0523" y="4731044"/>
            <a:ext cx="2794263" cy="2368427"/>
          </a:xfrm>
          <a:prstGeom prst="rect">
            <a:avLst/>
          </a:prstGeom>
        </p:spPr>
      </p:pic>
      <p:pic>
        <p:nvPicPr>
          <p:cNvPr id="47" name="图片 1" descr="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9813" y="-381790"/>
            <a:ext cx="2867810" cy="32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7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486" t="20325" b="34379"/>
          <a:stretch/>
        </p:blipFill>
        <p:spPr>
          <a:xfrm>
            <a:off x="1335583" y="204206"/>
            <a:ext cx="2074569" cy="1485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8650" y="1228441"/>
            <a:ext cx="6394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KHÁM PHÁ – KẾT NỐI</a:t>
            </a:r>
          </a:p>
        </p:txBody>
      </p:sp>
      <p:pic>
        <p:nvPicPr>
          <p:cNvPr id="1028" name="Picture 4" descr="Lợi ích của việc cùng học tiếng Nhật theo học nhó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5"/>
          <a:stretch/>
        </p:blipFill>
        <p:spPr bwMode="auto">
          <a:xfrm>
            <a:off x="3661054" y="3420628"/>
            <a:ext cx="5436053" cy="253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4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456222" y="425365"/>
            <a:ext cx="1429285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69390" y="1014854"/>
            <a:ext cx="1030649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/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endParaRPr lang="zh-CN" altLang="en-US" sz="4267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956239" y="298039"/>
            <a:ext cx="2247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id="{28D79EED-4026-443A-AE3C-A239AD56CAF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7229" y="2561623"/>
            <a:ext cx="108509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a)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48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2105852" y="0"/>
            <a:ext cx="12348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 err="1">
                <a:solidFill>
                  <a:srgbClr val="7030A0"/>
                </a:solidFill>
              </a:rPr>
              <a:t>Hành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động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nào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là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hành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động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bắt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nạt</a:t>
            </a:r>
            <a:r>
              <a:rPr lang="en-GB" sz="32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E6B03F-2010-4F4A-A752-FA17FFFB3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4190" r="9785" b="45143"/>
          <a:stretch/>
        </p:blipFill>
        <p:spPr>
          <a:xfrm>
            <a:off x="6418731" y="1043864"/>
            <a:ext cx="4293704" cy="2599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B47682-8507-4504-B7D1-5F55BC3BF8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54857" r="52791" b="14476"/>
          <a:stretch/>
        </p:blipFill>
        <p:spPr>
          <a:xfrm>
            <a:off x="1924858" y="4220807"/>
            <a:ext cx="3811950" cy="2599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C47780-E697-47AB-9B73-E8F5C418C8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7" t="54857" r="8327" b="14476"/>
          <a:stretch/>
        </p:blipFill>
        <p:spPr>
          <a:xfrm>
            <a:off x="6418731" y="4220807"/>
            <a:ext cx="4293704" cy="2599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F4056F-AB0B-4A86-AAAE-B5B938D88F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28941" r="47669" b="44186"/>
          <a:stretch/>
        </p:blipFill>
        <p:spPr>
          <a:xfrm>
            <a:off x="1924858" y="1043864"/>
            <a:ext cx="3811950" cy="2599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309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2053" y="294165"/>
            <a:ext cx="7722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Hành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động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bắt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nạt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2EBC75-43FB-4E2A-85D7-C46506E39C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28941" r="47669" b="44186"/>
          <a:stretch/>
        </p:blipFill>
        <p:spPr>
          <a:xfrm>
            <a:off x="306257" y="2007122"/>
            <a:ext cx="5674374" cy="3582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5343B0-207F-4E46-9772-12C8534C12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7" t="54857" r="8327" b="14476"/>
          <a:stretch/>
        </p:blipFill>
        <p:spPr>
          <a:xfrm>
            <a:off x="6414091" y="2007121"/>
            <a:ext cx="5471652" cy="3582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1040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12862" y="176178"/>
            <a:ext cx="625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Hành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động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đỡ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C9F461-EA94-425D-AAEE-99175C2285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4190" r="9785" b="45143"/>
          <a:stretch/>
        </p:blipFill>
        <p:spPr>
          <a:xfrm>
            <a:off x="221568" y="1992374"/>
            <a:ext cx="5604045" cy="4083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3AF514-F5E3-4B14-9AF8-581ACFFB6F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54857" r="52791" b="14476"/>
          <a:stretch/>
        </p:blipFill>
        <p:spPr>
          <a:xfrm>
            <a:off x="6263149" y="1992373"/>
            <a:ext cx="5604043" cy="4083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586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6384C-9C12-4497-826A-4DB59DE09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7" t="54857" r="8327" b="14476"/>
          <a:stretch/>
        </p:blipFill>
        <p:spPr>
          <a:xfrm>
            <a:off x="6419805" y="2226365"/>
            <a:ext cx="4554111" cy="3798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6384F2-4EE2-4B56-9718-D265C8C1A0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28941" r="47669" b="44186"/>
          <a:stretch/>
        </p:blipFill>
        <p:spPr>
          <a:xfrm>
            <a:off x="1333757" y="2226365"/>
            <a:ext cx="4259481" cy="3798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33EFA448-3DDF-4BE1-8EA3-7365B4BDA71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47553" y="895143"/>
            <a:ext cx="96968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48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EF3E4D-B652-4AE7-8B22-5C6EA64379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56186" y="0"/>
            <a:ext cx="1429285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15B559C-B3CB-426E-AC9F-9E1BEB85874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0293" y="1890118"/>
            <a:ext cx="1073100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/>
            <a:r>
              <a:rPr lang="en-US" altLang="zh-CN" sz="4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đuổi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trấn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lột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xách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cặp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lấy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nộp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tiền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chế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giễu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xấu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phê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phán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vi-VN" altLang="zh-CN" sz="4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53670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A9B43B2D-577A-4FE3-9437-698B16BB88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456222" y="425365"/>
            <a:ext cx="1429285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D409A6-95FD-4D94-AD08-F5EFAB166FB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08429" y="2256823"/>
            <a:ext cx="101739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b)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Lựa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48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E50E6126-8F5F-4821-AF91-3EB12E6D4163}"/>
              </a:ext>
            </a:extLst>
          </p:cNvPr>
          <p:cNvSpPr txBox="1"/>
          <p:nvPr/>
        </p:nvSpPr>
        <p:spPr>
          <a:xfrm>
            <a:off x="4956239" y="298039"/>
            <a:ext cx="2247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A712D5CF-E28B-4434-8869-9D2FA5C337B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85508" y="797133"/>
            <a:ext cx="96968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4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4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4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4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4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4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endParaRPr lang="zh-CN" altLang="en-US" sz="4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908880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4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266</Words>
  <Application>Microsoft Office PowerPoint</Application>
  <PresentationFormat>Widescreen</PresentationFormat>
  <Paragraphs>40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微软雅黑</vt:lpstr>
      <vt:lpstr>等线</vt:lpstr>
      <vt:lpstr>Arial</vt:lpstr>
      <vt:lpstr>宋体</vt:lpstr>
      <vt:lpstr>#9Slide03 Arima Madurai Medium</vt:lpstr>
      <vt:lpstr>HP001 4 hàng</vt:lpstr>
      <vt:lpstr>Yu Mincho</vt:lpstr>
      <vt:lpstr>Arial-Rounded</vt:lpstr>
      <vt:lpstr>UTM Avo</vt:lpstr>
      <vt:lpstr>Calibri Light</vt:lpstr>
      <vt:lpstr>Arial-SGK-TV</vt:lpstr>
      <vt:lpstr>Times New Roman</vt:lpstr>
      <vt:lpstr>Wingdings</vt:lpstr>
      <vt:lpstr>Calibri</vt:lpstr>
      <vt:lpstr>Office Theme</vt:lpstr>
      <vt:lpstr>1_Office Theme</vt:lpstr>
      <vt:lpstr>Office 主题</vt:lpstr>
      <vt:lpstr>Composite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Administrator</cp:lastModifiedBy>
  <cp:revision>127</cp:revision>
  <dcterms:created xsi:type="dcterms:W3CDTF">2021-05-24T07:45:30Z</dcterms:created>
  <dcterms:modified xsi:type="dcterms:W3CDTF">2023-10-23T08:07:40Z</dcterms:modified>
</cp:coreProperties>
</file>