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3" r:id="rId6"/>
    <p:sldId id="264" r:id="rId7"/>
    <p:sldId id="265" r:id="rId8"/>
    <p:sldId id="257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DE247-722E-42A7-975B-30493C5C5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F5B52D-E949-4CD1-8E2D-C87A5C7285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174C4-ADAD-4429-9458-2B41FD1C5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9CAB-E531-49F0-8556-B7820587BD05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E0B86-465A-45D3-BDC5-802CAF0B7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F5E6E-634A-4113-85A7-B21C0745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A93E-605E-47AB-967C-85BB02593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67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44293-E944-458F-874B-AF3308608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668AEE-A591-472D-AE86-4EB2FBB34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E4D78-EF90-428A-9EE7-25AC8B934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9CAB-E531-49F0-8556-B7820587BD05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B0796-F4F4-435A-9BF0-D255235D9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D9F2B-C919-4630-8C37-3DFAAF545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A93E-605E-47AB-967C-85BB02593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58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1EE448-478B-4BA7-B1E3-A4E8AF98CC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923D6A-407E-4076-8D17-EFA4D14CF5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5887F-15DB-4867-BDEE-8BF7B5203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9CAB-E531-49F0-8556-B7820587BD05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5DF85-A134-4588-996A-1234144B7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783DF-9D46-4A58-9558-73D2C47FB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A93E-605E-47AB-967C-85BB02593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04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09915-A1D2-4686-9B37-370EA00BB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4AD92-AF0E-40FE-B112-EC9402D4B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0D467-CCEC-4A24-B7CA-7E25AA7ED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9CAB-E531-49F0-8556-B7820587BD05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55065-52F9-4CE2-82DD-C47F2859C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385B7-0920-406E-9631-EFCE39B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A93E-605E-47AB-967C-85BB02593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63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6C03A-07ED-4601-9407-1976306CF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7E5E9-F324-4EFF-B26B-05D80FCDD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8AF07-864B-4C8C-8AD7-D8D32350D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9CAB-E531-49F0-8556-B7820587BD05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0C92D-4319-4935-804A-E0F016A54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7926F-B1CB-4E57-98E5-1EDB0AEF3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A93E-605E-47AB-967C-85BB02593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5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BA476-CAD3-4656-9AC1-0814B2BE6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47E0-86BF-4200-B018-19101C9D78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3E3121-7F8F-4279-B569-CE32B68EE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061461-912A-464D-BC7D-4D194CCF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9CAB-E531-49F0-8556-B7820587BD05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5AE8A4-04C3-4426-98F5-CF409396A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D9135D-5F4A-4C2C-83F1-F96A1E5ED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A93E-605E-47AB-967C-85BB02593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0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F2243-E17C-438A-878A-F1CB14737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1B080-E7B0-4E80-9CD4-AB8ABC81D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D839C7-FD08-41C9-ADF8-935EF34D9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85CEBF-EB96-460D-97A6-C1428BD49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ED323-6944-4EE2-8EDF-9B69ED6B2E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97FEDF-7DF6-4CA3-A3F8-1A38F6BD2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9CAB-E531-49F0-8556-B7820587BD05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91784A-3049-4C92-B533-A3ADCA18F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EA7427-B826-4874-B2B4-16E73D0B5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A93E-605E-47AB-967C-85BB02593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7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0B611-AD36-47BD-B258-EDB97AC9B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FC3E7A-DEBD-4E96-9C0A-A7FBC616B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9CAB-E531-49F0-8556-B7820587BD05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1A0C6C-8DD5-491D-B752-69DC4BAFF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369659-57AF-4F94-BB65-4F12F6E7E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A93E-605E-47AB-967C-85BB02593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62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72DB9F-96EA-4C16-8A22-A7264EECD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9CAB-E531-49F0-8556-B7820587BD05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121693-D5F3-43CD-BD54-91395084C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F1F3A-E5A0-4F5A-9E96-37E33B6C3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A93E-605E-47AB-967C-85BB02593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6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DB528-E2F4-4BCA-B89E-4BB691CD3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3C45F-EA98-45EA-998C-718F2AE40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1388DB-E754-4109-83A5-FAA486E6B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89EB3-94B2-47F7-B51E-9B9A5C916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9CAB-E531-49F0-8556-B7820587BD05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D7F1DE-D576-47A5-A479-BDFA8FBE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DDB5C-3118-4BE0-826F-E139E2611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A93E-605E-47AB-967C-85BB02593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73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632E1-C6DD-402B-8A6C-390F3D7E8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713F08-C2DA-4659-994C-1F58653FE9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681E-AB2C-4AA3-8052-408B28BFE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75D0E0-B400-4B2D-BCF0-FB3825DA1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9CAB-E531-49F0-8556-B7820587BD05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418395-360F-4B7B-8E41-24FA39E56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F8569-4DC8-461C-89EF-CB5A7FF47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A93E-605E-47AB-967C-85BB02593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25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E98C4-266B-49C3-B0EB-9E51AE21F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11A55-0C62-4DDE-A5C3-ADA47D5F2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B2151-B8E1-4894-88DE-E896D10D7E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B9CAB-E531-49F0-8556-B7820587BD05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7C707-A25E-4543-88B1-B8099EC48F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EBACE-8389-416B-8796-8003865FB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FA93E-605E-47AB-967C-85BB02593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8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9A4B86-5095-4CBC-AA67-F8172477AF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10" b="82174"/>
          <a:stretch/>
        </p:blipFill>
        <p:spPr>
          <a:xfrm>
            <a:off x="1000718" y="1982914"/>
            <a:ext cx="9613644" cy="2812774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4296833" y="5401293"/>
            <a:ext cx="7772400" cy="1199704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584593" y="480408"/>
            <a:ext cx="7772400" cy="1199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NGỌC LÂM</a:t>
            </a:r>
          </a:p>
          <a:p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87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97D29E2-215B-4C09-85DF-2F39EBFACB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8" t="80282" r="17287" b="4180"/>
          <a:stretch/>
        </p:blipFill>
        <p:spPr>
          <a:xfrm>
            <a:off x="879871" y="1892030"/>
            <a:ext cx="10432257" cy="307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6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9A4B86-5095-4CBC-AA67-F8172477AF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6" t="17536" r="7981" b="72464"/>
          <a:stretch/>
        </p:blipFill>
        <p:spPr>
          <a:xfrm>
            <a:off x="438552" y="1719468"/>
            <a:ext cx="11314896" cy="191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1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9A4B86-5095-4CBC-AA67-F8172477AF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8" t="28262" r="7689" b="14647"/>
          <a:stretch/>
        </p:blipFill>
        <p:spPr>
          <a:xfrm>
            <a:off x="2609037" y="0"/>
            <a:ext cx="6973925" cy="674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30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9A4B86-5095-4CBC-AA67-F8172477AF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" t="38266" r="48358" b="39289"/>
          <a:stretch/>
        </p:blipFill>
        <p:spPr>
          <a:xfrm>
            <a:off x="1928191" y="1182757"/>
            <a:ext cx="6389860" cy="3995530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val="2721538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9A4B86-5095-4CBC-AA67-F8172477AF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7" t="37382" r="6090" b="40173"/>
          <a:stretch/>
        </p:blipFill>
        <p:spPr>
          <a:xfrm>
            <a:off x="2976155" y="1110838"/>
            <a:ext cx="6389860" cy="3995530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val="1798396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9A4B86-5095-4CBC-AA67-F8172477AF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5" t="61279" r="41352" b="16276"/>
          <a:stretch/>
        </p:blipFill>
        <p:spPr>
          <a:xfrm>
            <a:off x="2976155" y="1110838"/>
            <a:ext cx="6389860" cy="3995530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val="4118288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9A4B86-5095-4CBC-AA67-F8172477AF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1" t="59827" r="-1624" b="16055"/>
          <a:stretch/>
        </p:blipFill>
        <p:spPr>
          <a:xfrm>
            <a:off x="2976155" y="1110837"/>
            <a:ext cx="6389860" cy="4293369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val="2265946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97D29E2-215B-4C09-85DF-2F39EBFACB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0" t="6173" r="8736" b="57027"/>
          <a:stretch/>
        </p:blipFill>
        <p:spPr>
          <a:xfrm>
            <a:off x="1361872" y="0"/>
            <a:ext cx="9612926" cy="608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32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97D29E2-215B-4C09-85DF-2F39EBFACB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5" t="47722" r="16040" b="25200"/>
          <a:stretch/>
        </p:blipFill>
        <p:spPr>
          <a:xfrm>
            <a:off x="879871" y="0"/>
            <a:ext cx="10432257" cy="535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75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16</Words>
  <Application>Microsoft Office PowerPoint</Application>
  <PresentationFormat>Widescreen</PresentationFormat>
  <Paragraphs>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Administrator</cp:lastModifiedBy>
  <cp:revision>4</cp:revision>
  <dcterms:created xsi:type="dcterms:W3CDTF">2020-08-14T16:07:51Z</dcterms:created>
  <dcterms:modified xsi:type="dcterms:W3CDTF">2024-02-21T07:21:02Z</dcterms:modified>
</cp:coreProperties>
</file>