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6" r:id="rId3"/>
    <p:sldId id="260" r:id="rId4"/>
    <p:sldId id="261" r:id="rId5"/>
    <p:sldId id="262" r:id="rId6"/>
    <p:sldId id="263" r:id="rId7"/>
    <p:sldId id="264" r:id="rId8"/>
    <p:sldId id="265" r:id="rId9"/>
    <p:sldId id="257" r:id="rId10"/>
    <p:sldId id="266" r:id="rId11"/>
    <p:sldId id="267" r:id="rId12"/>
    <p:sldId id="258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E4E9"/>
    <a:srgbClr val="66BF87"/>
    <a:srgbClr val="D3D6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91" d="100"/>
          <a:sy n="91" d="100"/>
        </p:scale>
        <p:origin x="53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78CABA-70A5-4FE4-92D5-D52A3BC64E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3D7BF2E-02DE-4E5D-A105-4207217E12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2466E4-3262-4DC2-A014-1502399CA0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E3737-D528-4C07-9880-F09CD6C9B06B}" type="datetimeFigureOut">
              <a:rPr lang="en-US" smtClean="0"/>
              <a:t>2/21/2024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D49E79-0DAD-4705-84D2-5239F6DD39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F6C066-5EFD-4CB0-B178-0379B75D7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BCC43-2C91-42EA-ACDC-E61675A9DC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1736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789E99-B572-4D94-954D-7BCE30EC44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BA34C1F-4511-4E72-8C28-2F4CE94FEE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74B5D2-D1E5-4F7A-B0AD-90995D5E9B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E3737-D528-4C07-9880-F09CD6C9B06B}" type="datetimeFigureOut">
              <a:rPr lang="en-US" smtClean="0"/>
              <a:t>2/21/2024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0519D2-A3C8-4616-AF27-978E3A1E22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7E9BAC-6F2B-48E8-9E57-5A5FAFA7BD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BCC43-2C91-42EA-ACDC-E61675A9DC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8359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F074755-585D-4A39-90BF-7765B3CDFFC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BB3A774-CD17-44D0-B585-43FC0B0C8E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CF8AD1-1D2E-48D9-BDD9-ECD2BAD1C5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E3737-D528-4C07-9880-F09CD6C9B06B}" type="datetimeFigureOut">
              <a:rPr lang="en-US" smtClean="0"/>
              <a:t>2/21/2024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24ACC3-CE21-4DA9-ACDB-66EB533A26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3FA76F-A2BB-4479-B66F-930CB4AB4A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BCC43-2C91-42EA-ACDC-E61675A9DC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8148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BFF43-BEBB-4E36-A8EA-B777D98929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CBD548-1FD2-42D7-916E-09CE389B68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1232E6-5C81-4B05-8965-50D31896FB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E3737-D528-4C07-9880-F09CD6C9B06B}" type="datetimeFigureOut">
              <a:rPr lang="en-US" smtClean="0"/>
              <a:t>2/21/2024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9958F6-724E-42F9-80BA-43BD149AC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4D9378-98E8-4E8C-99C6-41676D5F3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BCC43-2C91-42EA-ACDC-E61675A9DC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7995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52C450-C3DF-4BCA-9BA8-7F0C0FAB67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439F46-34A8-4F5B-9A26-69E435E64E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CA080E-B2F0-4CE0-8D40-51A77279B2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E3737-D528-4C07-9880-F09CD6C9B06B}" type="datetimeFigureOut">
              <a:rPr lang="en-US" smtClean="0"/>
              <a:t>2/21/2024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008A22-3182-40FD-9903-805406492C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D9DE1A-49C7-4D9A-B450-F2656EE635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BCC43-2C91-42EA-ACDC-E61675A9DC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8012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283CAA-6B9E-40C9-9F81-571D725D97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945052-5485-4948-9EAB-317DE45A1B2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C791348-605D-4A4A-95D0-740D324866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667E50-5D1C-4684-867B-D47404A88E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E3737-D528-4C07-9880-F09CD6C9B06B}" type="datetimeFigureOut">
              <a:rPr lang="en-US" smtClean="0"/>
              <a:t>2/21/2024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551C99-4EBF-4485-97A0-77ADF8A2C8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F7B883-E86E-4C90-9243-685008976F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BCC43-2C91-42EA-ACDC-E61675A9DC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9210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7E4542-5B78-449D-B949-8475CC1647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EAA412-9539-4B27-9102-2B66241A21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5ECFC00-1D16-4C5E-9756-56F108E1C0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F3C5BC4-10A9-48D6-B657-3C3B5914084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0DF33F9-3022-4F56-B8BE-05E48AE3AD3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DFAAD06-D021-454A-B805-A4D4B953A5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E3737-D528-4C07-9880-F09CD6C9B06B}" type="datetimeFigureOut">
              <a:rPr lang="en-US" smtClean="0"/>
              <a:t>2/21/2024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06AA9C2-4845-40A4-94ED-2393080859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1DD2901-BF66-4950-B4F6-FA39774B0B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BCC43-2C91-42EA-ACDC-E61675A9DC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9708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C2B223-08E8-40CA-9C49-4A3A35D744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0A270C2-D966-4A4E-ABBB-AA7643E1DA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E3737-D528-4C07-9880-F09CD6C9B06B}" type="datetimeFigureOut">
              <a:rPr lang="en-US" smtClean="0"/>
              <a:t>2/21/2024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4DEE43F-36EC-4E58-B81C-1A297DD23A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F030073-8EB7-46D8-9B5E-8352E16040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BCC43-2C91-42EA-ACDC-E61675A9DC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7802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CDDB96B-3492-4D6C-A8BD-8BB64C11E2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E3737-D528-4C07-9880-F09CD6C9B06B}" type="datetimeFigureOut">
              <a:rPr lang="en-US" smtClean="0"/>
              <a:t>2/21/2024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AF8A321-0566-467B-B7B0-3DC3320322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D49AB9-B2B6-4460-833B-04F9649F06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BCC43-2C91-42EA-ACDC-E61675A9DC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5470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E4CDD6-D292-4D4C-9CF3-8980DBB90A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53828C-A523-46C0-864E-67E4B404F4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33CC6A-BB0D-4F14-8F04-30DBB736E1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2554B0-FA6A-4FF3-B8A1-1F92AA4876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E3737-D528-4C07-9880-F09CD6C9B06B}" type="datetimeFigureOut">
              <a:rPr lang="en-US" smtClean="0"/>
              <a:t>2/21/2024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4C7EF1-81FC-468D-A1B9-6B2EC5B7E4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EE1C54-F27D-4BB1-A201-7CBC098CFA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BCC43-2C91-42EA-ACDC-E61675A9DC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0083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C3F7DA-2A8F-4355-845C-3DDFBF11F7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FE84703-4983-417E-9468-8CA3AA7600B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E736750-1F2D-4EBD-B549-98CB391A86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2113E18-E21D-4651-9987-CF60A6232D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E3737-D528-4C07-9880-F09CD6C9B06B}" type="datetimeFigureOut">
              <a:rPr lang="en-US" smtClean="0"/>
              <a:t>2/21/2024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DB7529-E4AA-4071-AD7E-9BCF11E015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A30189-3652-45D0-B0BE-FE9BB15A33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BCC43-2C91-42EA-ACDC-E61675A9DC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245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1D1283A-8735-4883-93AA-72979D5155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7AEDED-2A29-497B-8812-8FE74E876F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AC5F37-72EE-4BA5-97AB-86C350BB7F1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CE3737-D528-4C07-9880-F09CD6C9B06B}" type="datetimeFigureOut">
              <a:rPr lang="en-US" smtClean="0"/>
              <a:t>2/21/2024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B78F15-93CD-41E3-A005-E6BED2477C1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655B5D-AE50-49A1-87E5-D1BD7A0622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2BCC43-2C91-42EA-ACDC-E61675A9DC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038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AC6B0D2-E9FE-43CE-AEF0-A2A4AF9B87B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17" t="6812" r="43830" b="86087"/>
          <a:stretch/>
        </p:blipFill>
        <p:spPr>
          <a:xfrm>
            <a:off x="1306361" y="1808922"/>
            <a:ext cx="8752039" cy="1699591"/>
          </a:xfrm>
          <a:prstGeom prst="rect">
            <a:avLst/>
          </a:prstGeom>
        </p:spPr>
      </p:pic>
      <p:sp>
        <p:nvSpPr>
          <p:cNvPr id="3" name="Subtitle 2"/>
          <p:cNvSpPr txBox="1">
            <a:spLocks/>
          </p:cNvSpPr>
          <p:nvPr/>
        </p:nvSpPr>
        <p:spPr>
          <a:xfrm>
            <a:off x="4223261" y="3856273"/>
            <a:ext cx="7772400" cy="1199704"/>
          </a:xfrm>
          <a:prstGeom prst="rect">
            <a:avLst/>
          </a:prstGeom>
        </p:spPr>
        <p:txBody>
          <a:bodyPr vert="horz" lIns="45720" rIns="45720">
            <a:normAutofit/>
          </a:bodyPr>
          <a:lstStyle>
            <a:lvl1pPr marL="0" marR="64008" indent="0" algn="r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defRPr kumimoji="0" sz="27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None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None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None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ctr"/>
            <a:r>
              <a:rPr lang="en-US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Đỗ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Kiều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endParaRPr lang="en-US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2089090" y="1093216"/>
            <a:ext cx="7772400" cy="11997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NGỌC LÂM</a:t>
            </a:r>
          </a:p>
          <a:p>
            <a:r>
              <a:rPr lang="en-US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Đạo</a:t>
            </a: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đức</a:t>
            </a:r>
            <a:endParaRPr lang="en-US" sz="32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4190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A74F498-5F6D-4B25-8AA9-9AA837C17C5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31" t="24298" r="30662" b="65082"/>
          <a:stretch/>
        </p:blipFill>
        <p:spPr>
          <a:xfrm>
            <a:off x="874643" y="1272208"/>
            <a:ext cx="10092162" cy="2375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86776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8F96375-6EFD-43F5-AD54-2459FF055F0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97" r="30044" b="87883"/>
          <a:stretch/>
        </p:blipFill>
        <p:spPr>
          <a:xfrm>
            <a:off x="12970" y="1878136"/>
            <a:ext cx="12179030" cy="1550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5795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8F96375-6EFD-43F5-AD54-2459FF055F0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38" t="12482" b="57971"/>
          <a:stretch/>
        </p:blipFill>
        <p:spPr>
          <a:xfrm>
            <a:off x="157285" y="721221"/>
            <a:ext cx="12034715" cy="5415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34105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8F96375-6EFD-43F5-AD54-2459FF055F0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9" t="41572" r="3671" b="51378"/>
          <a:stretch/>
        </p:blipFill>
        <p:spPr>
          <a:xfrm>
            <a:off x="78642" y="1123121"/>
            <a:ext cx="12034715" cy="1292087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CF2E2DFC-8FFA-476C-8D95-22A7E32DB4A6}"/>
              </a:ext>
            </a:extLst>
          </p:cNvPr>
          <p:cNvGrpSpPr/>
          <p:nvPr/>
        </p:nvGrpSpPr>
        <p:grpSpPr>
          <a:xfrm>
            <a:off x="487015" y="2547359"/>
            <a:ext cx="3836507" cy="2630928"/>
            <a:chOff x="487015" y="2547359"/>
            <a:chExt cx="3836507" cy="2630928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B6FB5465-77F3-40A3-A1BA-0F41DD98D6AB}"/>
                </a:ext>
              </a:extLst>
            </p:cNvPr>
            <p:cNvGrpSpPr/>
            <p:nvPr/>
          </p:nvGrpSpPr>
          <p:grpSpPr>
            <a:xfrm>
              <a:off x="487015" y="2547359"/>
              <a:ext cx="3836507" cy="2630928"/>
              <a:chOff x="487015" y="2547359"/>
              <a:chExt cx="3836507" cy="2630928"/>
            </a:xfrm>
          </p:grpSpPr>
          <p:pic>
            <p:nvPicPr>
              <p:cNvPr id="4" name="Picture 3">
                <a:extLst>
                  <a:ext uri="{FF2B5EF4-FFF2-40B4-BE49-F238E27FC236}">
                    <a16:creationId xmlns:a16="http://schemas.microsoft.com/office/drawing/2014/main" id="{C829D3E7-6359-4956-AE91-E5098A08BA7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519" t="19723" r="48245" b="63136"/>
              <a:stretch/>
            </p:blipFill>
            <p:spPr>
              <a:xfrm>
                <a:off x="487015" y="2547359"/>
                <a:ext cx="3836507" cy="2630928"/>
              </a:xfrm>
              <a:prstGeom prst="rect">
                <a:avLst/>
              </a:prstGeom>
            </p:spPr>
          </p:pic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8EEF40A5-1992-4D17-9A2D-F1A1076C0B1C}"/>
                  </a:ext>
                </a:extLst>
              </p:cNvPr>
              <p:cNvSpPr/>
              <p:nvPr/>
            </p:nvSpPr>
            <p:spPr>
              <a:xfrm>
                <a:off x="675861" y="3160643"/>
                <a:ext cx="1093304" cy="4572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13D07196-9B96-443D-AD21-7D1817C31940}"/>
                </a:ext>
              </a:extLst>
            </p:cNvPr>
            <p:cNvSpPr/>
            <p:nvPr/>
          </p:nvSpPr>
          <p:spPr>
            <a:xfrm>
              <a:off x="1982731" y="4853238"/>
              <a:ext cx="1093304" cy="325049"/>
            </a:xfrm>
            <a:prstGeom prst="rect">
              <a:avLst/>
            </a:prstGeom>
            <a:solidFill>
              <a:srgbClr val="D3D6E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7B52BFA4-31C4-4473-A8B6-A9F1AD7430C8}"/>
              </a:ext>
            </a:extLst>
          </p:cNvPr>
          <p:cNvGrpSpPr/>
          <p:nvPr/>
        </p:nvGrpSpPr>
        <p:grpSpPr>
          <a:xfrm>
            <a:off x="4492488" y="2656358"/>
            <a:ext cx="3455252" cy="2521930"/>
            <a:chOff x="4492488" y="2656358"/>
            <a:chExt cx="3455252" cy="2521930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D4238BF1-97A1-4563-88E9-C48FCADA414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082" t="41219" r="47710" b="40034"/>
            <a:stretch/>
          </p:blipFill>
          <p:spPr>
            <a:xfrm>
              <a:off x="4492488" y="2656358"/>
              <a:ext cx="3455252" cy="2521929"/>
            </a:xfrm>
            <a:prstGeom prst="rect">
              <a:avLst/>
            </a:prstGeom>
          </p:spPr>
        </p:pic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DE28D98B-CA0A-4FAD-A504-8C8939D6C5F1}"/>
                </a:ext>
              </a:extLst>
            </p:cNvPr>
            <p:cNvSpPr/>
            <p:nvPr/>
          </p:nvSpPr>
          <p:spPr>
            <a:xfrm>
              <a:off x="6096000" y="4886554"/>
              <a:ext cx="414130" cy="291734"/>
            </a:xfrm>
            <a:prstGeom prst="rect">
              <a:avLst/>
            </a:prstGeom>
            <a:solidFill>
              <a:srgbClr val="66BF87"/>
            </a:solidFill>
            <a:ln>
              <a:solidFill>
                <a:srgbClr val="66BF8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AC7B6045-E662-4AF9-92FD-95A4A52E8840}"/>
              </a:ext>
            </a:extLst>
          </p:cNvPr>
          <p:cNvGrpSpPr/>
          <p:nvPr/>
        </p:nvGrpSpPr>
        <p:grpSpPr>
          <a:xfrm>
            <a:off x="8249732" y="2656357"/>
            <a:ext cx="3455253" cy="2392721"/>
            <a:chOff x="8249732" y="2656357"/>
            <a:chExt cx="3455253" cy="2392721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D23F813F-4FF9-4C9A-8953-AC273B176A4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876" t="18890" r="13916" b="63324"/>
            <a:stretch/>
          </p:blipFill>
          <p:spPr>
            <a:xfrm>
              <a:off x="8249732" y="2656357"/>
              <a:ext cx="3455253" cy="2392721"/>
            </a:xfrm>
            <a:prstGeom prst="rect">
              <a:avLst/>
            </a:prstGeom>
          </p:spPr>
        </p:pic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9226A45F-108B-4255-8EAA-177246A65824}"/>
                </a:ext>
              </a:extLst>
            </p:cNvPr>
            <p:cNvSpPr/>
            <p:nvPr/>
          </p:nvSpPr>
          <p:spPr>
            <a:xfrm>
              <a:off x="9735504" y="4757344"/>
              <a:ext cx="414130" cy="291734"/>
            </a:xfrm>
            <a:prstGeom prst="rect">
              <a:avLst/>
            </a:prstGeom>
            <a:solidFill>
              <a:srgbClr val="FFE4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E21ED2D7-6A3D-4FEC-8A93-599B8B22DC8E}"/>
                </a:ext>
              </a:extLst>
            </p:cNvPr>
            <p:cNvSpPr/>
            <p:nvPr/>
          </p:nvSpPr>
          <p:spPr>
            <a:xfrm>
              <a:off x="9872869" y="2703443"/>
              <a:ext cx="1643269" cy="91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344621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8F96375-6EFD-43F5-AD54-2459FF055F0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" t="48219" r="4644" b="16866"/>
          <a:stretch/>
        </p:blipFill>
        <p:spPr>
          <a:xfrm>
            <a:off x="78642" y="229287"/>
            <a:ext cx="12034715" cy="6399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57072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8F96375-6EFD-43F5-AD54-2459FF055F0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5" t="83376" r="6834" b="7950"/>
          <a:stretch/>
        </p:blipFill>
        <p:spPr>
          <a:xfrm>
            <a:off x="45396" y="1186775"/>
            <a:ext cx="12034715" cy="1589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18806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AC6B0D2-E9FE-43CE-AEF0-A2A4AF9B87B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97" t="13043" r="6915" b="13043"/>
          <a:stretch/>
        </p:blipFill>
        <p:spPr>
          <a:xfrm>
            <a:off x="3011556" y="0"/>
            <a:ext cx="5585791" cy="6864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104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AC6B0D2-E9FE-43CE-AEF0-A2A4AF9B87B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85" t="19464" r="49007" b="58169"/>
          <a:stretch/>
        </p:blipFill>
        <p:spPr>
          <a:xfrm>
            <a:off x="2951921" y="864705"/>
            <a:ext cx="5512653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8764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AC6B0D2-E9FE-43CE-AEF0-A2A4AF9B87B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76" t="18890" r="13916" b="58743"/>
          <a:stretch/>
        </p:blipFill>
        <p:spPr>
          <a:xfrm>
            <a:off x="2951921" y="864705"/>
            <a:ext cx="5512653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36377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AC6B0D2-E9FE-43CE-AEF0-A2A4AF9B87B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82" t="41219" r="47710" b="36414"/>
          <a:stretch/>
        </p:blipFill>
        <p:spPr>
          <a:xfrm>
            <a:off x="2951921" y="864705"/>
            <a:ext cx="5512653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06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AC6B0D2-E9FE-43CE-AEF0-A2A4AF9B87B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48" t="42176" r="11944" b="35457"/>
          <a:stretch/>
        </p:blipFill>
        <p:spPr>
          <a:xfrm>
            <a:off x="3106034" y="864705"/>
            <a:ext cx="5512653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17270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AC6B0D2-E9FE-43CE-AEF0-A2A4AF9B87B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53" t="64911" r="11752" b="12722"/>
          <a:stretch/>
        </p:blipFill>
        <p:spPr>
          <a:xfrm>
            <a:off x="1873582" y="944218"/>
            <a:ext cx="8890496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5479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9EE59FF7-F67F-46B1-84B9-A24C2894973F}"/>
              </a:ext>
            </a:extLst>
          </p:cNvPr>
          <p:cNvGrpSpPr/>
          <p:nvPr/>
        </p:nvGrpSpPr>
        <p:grpSpPr>
          <a:xfrm>
            <a:off x="1287174" y="675860"/>
            <a:ext cx="8860678" cy="5655366"/>
            <a:chOff x="1287174" y="675860"/>
            <a:chExt cx="8860678" cy="5655366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FAC6B0D2-E9FE-43CE-AEF0-A2A4AF9B87B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532" t="65791" r="29183" b="7860"/>
            <a:stretch/>
          </p:blipFill>
          <p:spPr>
            <a:xfrm>
              <a:off x="1287174" y="675860"/>
              <a:ext cx="8721531" cy="5655366"/>
            </a:xfrm>
            <a:prstGeom prst="rect">
              <a:avLst/>
            </a:prstGeom>
          </p:spPr>
        </p:pic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D2E8EDB6-41C4-4089-8B9A-161650EB4AD6}"/>
                </a:ext>
              </a:extLst>
            </p:cNvPr>
            <p:cNvSpPr/>
            <p:nvPr/>
          </p:nvSpPr>
          <p:spPr>
            <a:xfrm>
              <a:off x="9392478" y="3429000"/>
              <a:ext cx="755374" cy="136166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532765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A74F498-5F6D-4B25-8AA9-9AA837C17C5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48" t="1882" r="6429" b="76061"/>
          <a:stretch/>
        </p:blipFill>
        <p:spPr>
          <a:xfrm>
            <a:off x="993913" y="983973"/>
            <a:ext cx="9696060" cy="3488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74399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16</Words>
  <Application>Microsoft Office PowerPoint</Application>
  <PresentationFormat>Widescreen</PresentationFormat>
  <Paragraphs>3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Times New Roman</vt:lpstr>
      <vt:lpstr>Wingdings 3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NGOC LAN</dc:creator>
  <cp:lastModifiedBy>Administrator</cp:lastModifiedBy>
  <cp:revision>3</cp:revision>
  <dcterms:created xsi:type="dcterms:W3CDTF">2020-08-11T03:42:33Z</dcterms:created>
  <dcterms:modified xsi:type="dcterms:W3CDTF">2024-02-21T07:27:10Z</dcterms:modified>
</cp:coreProperties>
</file>