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76" r:id="rId3"/>
    <p:sldId id="277" r:id="rId4"/>
    <p:sldId id="272" r:id="rId5"/>
    <p:sldId id="273" r:id="rId6"/>
    <p:sldId id="274" r:id="rId7"/>
    <p:sldId id="275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8175D-7FCA-4E0D-8EA6-2CAF0A00936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797D1-DB16-4309-8110-2218EBEC2F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F730-B5B7-427D-BF1A-F681182EED8A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34207"/>
            <a:ext cx="11948260" cy="628619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QUÊ HƯƠNG TƯƠI ĐẸP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0114" y="2542495"/>
            <a:ext cx="9144000" cy="362607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TƯƠI ĐẸP QUÊ 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99752" y="277162"/>
            <a:ext cx="7772400" cy="1199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LÂM</a:t>
            </a:r>
          </a:p>
          <a:p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265302" y="4968867"/>
            <a:ext cx="7772400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14267" y="1256272"/>
            <a:ext cx="4909391" cy="4870848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32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95695" y="-811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8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090" y="169100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7714988_334320131310336_7563897353519334128_n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7665" y="635"/>
            <a:ext cx="1153223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7711714_666633544202002_4981848586018659415_n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35" y="-196215"/>
            <a:ext cx="12192000" cy="7053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i="1" u="sng" dirty="0" err="1">
                <a:ln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u="sng" dirty="0">
                <a:ln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n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u="sng" dirty="0">
                <a:ln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118040547_332765761417322_8520153842462979245_n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5" y="1691005"/>
            <a:ext cx="11459210" cy="5166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117838581_736599783801289_2413438033230830800_n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01775"/>
            <a:ext cx="12192635" cy="5495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119</Words>
  <Application>Microsoft Office PowerPoint</Application>
  <PresentationFormat>Widescreen</PresentationFormat>
  <Paragraphs>12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Microsoft YaHei</vt:lpstr>
      <vt:lpstr>SimSun</vt:lpstr>
      <vt:lpstr>Arial</vt:lpstr>
      <vt:lpstr>Arial-Rounded</vt:lpstr>
      <vt:lpstr>Calibri</vt:lpstr>
      <vt:lpstr>Calibri Light</vt:lpstr>
      <vt:lpstr>等线</vt:lpstr>
      <vt:lpstr>Times New Roman</vt:lpstr>
      <vt:lpstr>Wingdings 3</vt:lpstr>
      <vt:lpstr>Office Theme</vt:lpstr>
      <vt:lpstr>CHỦ ĐỀ 8: QUÊ HƯƠNG TƯƠI ĐẸP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4: Sắm vai hướng dẫn viên du lịch để giới thiệu về một cảnh đẹp quê hương em</vt:lpstr>
      <vt:lpstr>Hoạt động 5: Làm thiệp hoặc vẽ tranh về cảnh đẹp thiên nhiên quê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8: QUÊ HƯƠNG TƯƠI ĐẸP</dc:title>
  <dc:creator>HP</dc:creator>
  <cp:lastModifiedBy>Administrator</cp:lastModifiedBy>
  <cp:revision>13</cp:revision>
  <dcterms:created xsi:type="dcterms:W3CDTF">2020-08-19T12:39:00Z</dcterms:created>
  <dcterms:modified xsi:type="dcterms:W3CDTF">2024-02-21T07:48:15Z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