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78" r:id="rId5"/>
    <p:sldId id="277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00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90C6-2D63-4441-B2EC-90222945ADE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</a:t>
            </a:r>
            <a:r>
              <a:rPr lang="vi-VN" sz="6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0768" y="814567"/>
            <a:ext cx="827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HOẠT ĐỘNG TRẢI NGHIỆM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40768" y="238483"/>
            <a:ext cx="77356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TRƯỜNG	 TIỂU HỌC NGỌC LÂM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2411" y="5581575"/>
            <a:ext cx="3850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1A6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7"/>
    </mc:Choice>
    <mc:Fallback xmlns="">
      <p:transition spd="slow" advTm="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52" y="377825"/>
            <a:ext cx="9007774" cy="1320800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5: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8F090-4546-4833-8916-614305986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9969" t="22917" r="17898" b="13889"/>
          <a:stretch/>
        </p:blipFill>
        <p:spPr>
          <a:xfrm>
            <a:off x="2124076" y="1698626"/>
            <a:ext cx="6048374" cy="51593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8"/>
    </mc:Choice>
    <mc:Fallback xmlns="">
      <p:transition spd="slow" advTm="3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3FB90-8ECF-44C7-8CC2-E12A0D337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saturation sat="106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</a:extLst>
          </a:blip>
          <a:srcRect l="18334" t="4307" r="21111" b="5278"/>
          <a:stretch/>
        </p:blipFill>
        <p:spPr>
          <a:xfrm rot="5400000">
            <a:off x="2829941" y="-119064"/>
            <a:ext cx="4438650" cy="9267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2" y="358775"/>
            <a:ext cx="9553786" cy="193675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6: Chia sẻ những việc làm tích cực em đã thực </a:t>
            </a:r>
            <a:r>
              <a:rPr lang="vi-VN" sz="40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hiện trong giờ học, giờ chơi.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0"/>
    </mc:Choice>
    <mc:Fallback xmlns="">
      <p:transition spd="slow" advTm="3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 txBox="1">
            <a:spLocks/>
          </p:cNvSpPr>
          <p:nvPr/>
        </p:nvSpPr>
        <p:spPr>
          <a:xfrm>
            <a:off x="1310087" y="2158078"/>
            <a:ext cx="9553786" cy="1936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4000" b="1" dirty="0" smtClean="0">
                <a:solidFill>
                  <a:schemeClr val="accent4">
                    <a:lumMod val="75000"/>
                  </a:schemeClr>
                </a:solidFill>
                <a:latin typeface="+mn-lt"/>
              </a:rPr>
              <a:t>Chia sẻ của bạn Nhật Minh khi ngồi trong lớp học.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29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9"/>
    </mc:Choice>
    <mc:Fallback xmlns="">
      <p:transition spd="slow" advTm="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908" y="3276452"/>
            <a:ext cx="5277141" cy="3218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899" y="160439"/>
            <a:ext cx="4810125" cy="2657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3276452"/>
            <a:ext cx="4953000" cy="3176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EFB2DE-2BBF-4029-9641-6227794B2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75" y="160439"/>
            <a:ext cx="5314950" cy="2914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8"/>
    </mc:Choice>
    <mc:Fallback xmlns="">
      <p:transition spd="slow" advTm="19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3865612" y="0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AC0C3B-7F5D-465D-B513-B9DF2458528F}"/>
              </a:ext>
            </a:extLst>
          </p:cNvPr>
          <p:cNvSpPr/>
          <p:nvPr/>
        </p:nvSpPr>
        <p:spPr>
          <a:xfrm>
            <a:off x="235974" y="707886"/>
            <a:ext cx="11169445" cy="2890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4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D628-E97E-4CD1-9E19-D0A72C2B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6" y="3733878"/>
            <a:ext cx="5486401" cy="3136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2B2DE-3AF5-4A2F-A8A0-2FA80C1A9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305"/>
          <a:stretch/>
        </p:blipFill>
        <p:spPr>
          <a:xfrm>
            <a:off x="6037006" y="3733878"/>
            <a:ext cx="5161936" cy="31241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2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4"/>
    </mc:Choice>
    <mc:Fallback xmlns="">
      <p:transition spd="slow" advTm="22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5|1.8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|4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1960</TotalTime>
  <Words>118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</vt:lpstr>
      <vt:lpstr>PowerPoint Presentation</vt:lpstr>
      <vt:lpstr>Hoạt động 5: Nhận xét hành vi đã thay đổi của các bạn. </vt:lpstr>
      <vt:lpstr>Hoạt động 6: Chia sẻ những việc làm tích cực em đã thực hiện trong giờ học, giờ chơi.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59</cp:revision>
  <dcterms:created xsi:type="dcterms:W3CDTF">2020-08-16T09:52:33Z</dcterms:created>
  <dcterms:modified xsi:type="dcterms:W3CDTF">2024-09-09T09:24:39Z</dcterms:modified>
</cp:coreProperties>
</file>