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56" r:id="rId12"/>
    <p:sldId id="25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C3BE-CB71-48B8-9B67-6426D88A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D5BF4-414E-4D33-8E76-E9CE599D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DEC7-0D14-49D3-8B27-03B3A09E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94A8-B0D8-4536-A03E-79FE351B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6594-8B62-473B-927C-F06C5DFF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2010-8A00-46A6-BBAC-1D0FE103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964C0-3C41-4FBC-AD2F-ACA61F14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8BDB8-727E-4BDB-A386-B8195EB5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C04B-A987-42EC-884E-1456C12C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2793-0F15-4925-A52A-5585DE3C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1EE8A-B540-4593-B9A4-C3AB1C769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1849-5E71-49E5-A8D8-2E05B47D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75D2-9E9F-4733-8203-BC61F15A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13AC-E445-4C7E-BD27-3AD0F95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B5B2-CCCE-4EFE-9A1C-EE6F248E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7D72-4B54-4CBC-94CB-1F6C9FDC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51E9-0BCA-452A-9C32-59F1ECDEF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5D78-623A-4AF2-BCF8-07D78595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30CF4-00CE-4822-9B92-F27CC6B6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D4C1-E729-4E92-86FD-3F91123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0FEA-F0D9-4CFA-B9B1-AC8509C9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9E1F-882A-45F8-9890-D3059B89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A85C-4B67-4613-BACF-C2347138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EB97-01E0-4C63-B3DE-CA22CC1A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C9BB-3A38-42A1-A637-52C34597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9627-4DAC-404F-8887-CE1CFA9C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F45D-57E4-46EC-8F9E-FACAFB0D0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C24B-3B11-4245-AFDF-2A263641D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594F4-57AF-4F1B-B0B0-88702775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D211-64C2-489D-AF3C-1855DB0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2D46F-4EC1-4F09-9737-8A75B0B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0B7D-9DFD-453F-9CC5-069E4E07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50C9-C020-4408-850E-8FD9CF67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9DAAC-68DA-4B4D-88BE-AB84D4757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C87D7-69E0-4030-9727-BA6498F85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BCAB5-28E5-4DF6-88B6-6272D5AB9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BA691-3668-4F8E-A926-7EABE47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5B833-ED3B-4EA4-8CB4-67BFAD05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1EA14-A6BC-46D4-B9E7-B7A97083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0F79-046F-433E-A18A-C5FEBA9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9FE70-D055-4016-8D9D-FE3800C4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C5158-FA9F-48E5-9959-568AC49E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72F79-5647-4171-9FD7-C0B87EEB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04553-6E64-43DB-9145-B1DB5870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7DC03-421A-482D-B270-F8324CD2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7634-4ACA-4542-B97D-449BF9EB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BADD-CC93-484B-9681-B68FC3D3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6D9-E278-4541-8027-8A1585B6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E792B-CA5D-4026-B76B-97BE3F6B2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C7E10-E14D-48A2-AA44-AB0E8AD3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4C36D-E568-45AA-921E-3D4098A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0A907-A738-455B-904B-B30A5228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2206-B926-4D64-91A7-66D489C6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EE1C6-B04A-4847-A21F-89FA8DF31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CF65-58CD-4A84-B9CB-74BB4AE98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3E61D-3018-44E0-8AC7-D8B18EF4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0D7BC-F7E9-4716-B736-8798E679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6C925-1EEE-4DCB-9B13-C46496C9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9A5D5-AEE7-4D6D-B0D5-E19D4328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B156-AE3F-411A-A2D3-BB7502BA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020C-EB96-4113-8EA0-8E58C9155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7527-7F13-4F50-9628-06BC2C7E8D7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EF7F-1C6C-43AE-93BD-481B33C93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1A47-B534-4A39-B9F4-EE67823F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133" b="42029"/>
          <a:stretch/>
        </p:blipFill>
        <p:spPr>
          <a:xfrm>
            <a:off x="1010084" y="1878496"/>
            <a:ext cx="11020350" cy="155050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031283" y="709588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B0F044-0DDC-45EE-964A-211D0CE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1" r="15043" b="38143"/>
          <a:stretch/>
        </p:blipFill>
        <p:spPr>
          <a:xfrm>
            <a:off x="433272" y="1901991"/>
            <a:ext cx="11758728" cy="15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B0F044-0DDC-45EE-964A-211D0CE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60988" b="8432"/>
          <a:stretch/>
        </p:blipFill>
        <p:spPr>
          <a:xfrm>
            <a:off x="129208" y="407503"/>
            <a:ext cx="12102742" cy="53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1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3728" b="74388"/>
          <a:stretch/>
        </p:blipFill>
        <p:spPr>
          <a:xfrm>
            <a:off x="616226" y="636105"/>
            <a:ext cx="10765962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24163" r="12736" b="22649"/>
          <a:stretch/>
        </p:blipFill>
        <p:spPr>
          <a:xfrm>
            <a:off x="2494721" y="0"/>
            <a:ext cx="7142527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76313" r="9887" b="9312"/>
          <a:stretch/>
        </p:blipFill>
        <p:spPr>
          <a:xfrm>
            <a:off x="2186608" y="526774"/>
            <a:ext cx="7142527" cy="17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101" r="11863" b="9856"/>
          <a:stretch/>
        </p:blipFill>
        <p:spPr>
          <a:xfrm>
            <a:off x="2445026" y="0"/>
            <a:ext cx="6527260" cy="390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5947" r="9479" b="69904"/>
          <a:stretch/>
        </p:blipFill>
        <p:spPr>
          <a:xfrm>
            <a:off x="2892851" y="3906080"/>
            <a:ext cx="6079435" cy="28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67611" r="46165" b="9856"/>
          <a:stretch/>
        </p:blipFill>
        <p:spPr>
          <a:xfrm>
            <a:off x="2673625" y="805067"/>
            <a:ext cx="6366481" cy="5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7" t="66748" r="8734" b="10719"/>
          <a:stretch/>
        </p:blipFill>
        <p:spPr>
          <a:xfrm>
            <a:off x="2673625" y="805067"/>
            <a:ext cx="6366481" cy="5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5947" r="44180" b="69904"/>
          <a:stretch/>
        </p:blipFill>
        <p:spPr>
          <a:xfrm>
            <a:off x="3161207" y="824950"/>
            <a:ext cx="5539626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2" t="6291" r="7363" b="69560"/>
          <a:stretch/>
        </p:blipFill>
        <p:spPr>
          <a:xfrm>
            <a:off x="3161207" y="824950"/>
            <a:ext cx="5539626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30907" b="65217"/>
          <a:stretch/>
        </p:blipFill>
        <p:spPr>
          <a:xfrm>
            <a:off x="934278" y="675861"/>
            <a:ext cx="10116437" cy="626166"/>
          </a:xfrm>
          <a:prstGeom prst="rect">
            <a:avLst/>
          </a:prstGeom>
        </p:spPr>
      </p:pic>
      <p:pic>
        <p:nvPicPr>
          <p:cNvPr id="1028" name="Picture 4" descr="Bộ tranh 'Thanh niên chuẩn - Tình nguyện chuẩn' - Đời sống">
            <a:extLst>
              <a:ext uri="{FF2B5EF4-FFF2-40B4-BE49-F238E27FC236}">
                <a16:creationId xmlns:a16="http://schemas.microsoft.com/office/drawing/2014/main" id="{CE1B96D7-46DA-428B-9988-E5FAED0C3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 bwMode="auto">
          <a:xfrm>
            <a:off x="2823540" y="1457326"/>
            <a:ext cx="7046015" cy="47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8" b="20725"/>
          <a:stretch/>
        </p:blipFill>
        <p:spPr>
          <a:xfrm>
            <a:off x="890588" y="347869"/>
            <a:ext cx="9446108" cy="59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79130" r="-106" b="8709"/>
          <a:stretch/>
        </p:blipFill>
        <p:spPr>
          <a:xfrm>
            <a:off x="1636023" y="636105"/>
            <a:ext cx="9446108" cy="16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18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4</cp:revision>
  <dcterms:created xsi:type="dcterms:W3CDTF">2020-08-11T03:56:53Z</dcterms:created>
  <dcterms:modified xsi:type="dcterms:W3CDTF">2024-02-21T07:37:49Z</dcterms:modified>
</cp:coreProperties>
</file>