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sldIdLst>
    <p:sldId id="285" r:id="rId4"/>
    <p:sldId id="497" r:id="rId5"/>
    <p:sldId id="498" r:id="rId6"/>
    <p:sldId id="499" r:id="rId7"/>
    <p:sldId id="500" r:id="rId8"/>
    <p:sldId id="264" r:id="rId9"/>
    <p:sldId id="263" r:id="rId10"/>
    <p:sldId id="267" r:id="rId11"/>
    <p:sldId id="272" r:id="rId12"/>
    <p:sldId id="256" r:id="rId13"/>
    <p:sldId id="286" r:id="rId14"/>
    <p:sldId id="257" r:id="rId15"/>
    <p:sldId id="284" r:id="rId16"/>
    <p:sldId id="287" r:id="rId17"/>
    <p:sldId id="288" r:id="rId18"/>
    <p:sldId id="289" r:id="rId19"/>
    <p:sldId id="290" r:id="rId20"/>
    <p:sldId id="260" r:id="rId21"/>
    <p:sldId id="259" r:id="rId22"/>
    <p:sldId id="291" r:id="rId23"/>
    <p:sldId id="262" r:id="rId24"/>
    <p:sldId id="292" r:id="rId25"/>
    <p:sldId id="261" r:id="rId26"/>
    <p:sldId id="258" r:id="rId27"/>
    <p:sldId id="269" r:id="rId28"/>
    <p:sldId id="4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6" y="44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403B45A-BDEB-833A-1822-278135313C81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82B7B778-1D36-E4AE-C3B4-16F60C7DDB85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8" name="Hình ảnh 32">
            <a:extLst>
              <a:ext uri="{FF2B5EF4-FFF2-40B4-BE49-F238E27FC236}">
                <a16:creationId xmlns:a16="http://schemas.microsoft.com/office/drawing/2014/main" id="{FB6BF72E-326E-3841-BED4-FB16BE60D5E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.jpe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61.png"/><Relationship Id="rId5" Type="http://schemas.openxmlformats.org/officeDocument/2006/relationships/image" Target="../media/image10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8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70.png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73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1.wdp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74.png"/><Relationship Id="rId5" Type="http://schemas.openxmlformats.org/officeDocument/2006/relationships/image" Target="../media/image61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75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audio" Target="NULL"/><Relationship Id="rId4" Type="http://schemas.openxmlformats.org/officeDocument/2006/relationships/image" Target="../media/image44.svg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svg"/><Relationship Id="rId7" Type="http://schemas.openxmlformats.org/officeDocument/2006/relationships/image" Target="../media/image49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8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audio" Target="NULL"/><Relationship Id="rId4" Type="http://schemas.openxmlformats.org/officeDocument/2006/relationships/image" Target="../media/image44.sv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8.svg"/><Relationship Id="rId7" Type="http://schemas.openxmlformats.org/officeDocument/2006/relationships/image" Target="../media/image56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audio" Target="NULL"/><Relationship Id="rId4" Type="http://schemas.openxmlformats.org/officeDocument/2006/relationships/image" Target="../media/image44.sv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10" name="bom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900</Words>
  <Application>Microsoft Office PowerPoint</Application>
  <PresentationFormat>Widescreen</PresentationFormat>
  <Paragraphs>95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#9Slide05 SVNBulgary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SVN-Newton</vt:lpstr>
      <vt:lpstr>Times New Roman</vt:lpstr>
      <vt:lpstr>UTM Showcard</vt:lpstr>
      <vt:lpstr>Wingdings</vt:lpstr>
      <vt:lpstr>字魂27号-布丁体</vt:lpstr>
      <vt:lpstr>思源黑体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33. Nguyễn Giáng My</cp:lastModifiedBy>
  <cp:revision>177</cp:revision>
  <dcterms:created xsi:type="dcterms:W3CDTF">2019-06-19T02:08:00Z</dcterms:created>
  <dcterms:modified xsi:type="dcterms:W3CDTF">2024-03-11T02:33:03Z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