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699" r:id="rId2"/>
    <p:sldMasterId id="2147483728" r:id="rId3"/>
    <p:sldMasterId id="2147483743" r:id="rId4"/>
    <p:sldMasterId id="2147483755" r:id="rId5"/>
  </p:sldMasterIdLst>
  <p:notesMasterIdLst>
    <p:notesMasterId r:id="rId18"/>
  </p:notesMasterIdLst>
  <p:sldIdLst>
    <p:sldId id="329" r:id="rId6"/>
    <p:sldId id="285" r:id="rId7"/>
    <p:sldId id="330" r:id="rId8"/>
    <p:sldId id="286" r:id="rId9"/>
    <p:sldId id="307" r:id="rId10"/>
    <p:sldId id="333" r:id="rId11"/>
    <p:sldId id="325" r:id="rId12"/>
    <p:sldId id="326" r:id="rId13"/>
    <p:sldId id="328" r:id="rId14"/>
    <p:sldId id="327" r:id="rId15"/>
    <p:sldId id="335" r:id="rId16"/>
    <p:sldId id="332" r:id="rId17"/>
  </p:sldIdLst>
  <p:sldSz cx="9144000" cy="6858000" type="screen4x3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88"/>
    <a:srgbClr val="ABEAEB"/>
    <a:srgbClr val="FDB653"/>
    <a:srgbClr val="FFC600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18A94-1F04-433F-841E-93FB228969A9}" type="datetimeFigureOut">
              <a:rPr lang="en-US" smtClean="0"/>
              <a:t>13/5/2024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37197-C2DF-48CD-82F7-77D662DC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3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F1CB8912-F0BA-4AD8-8415-DA1F26BCB09F}" type="slidenum">
              <a:rPr lang="zh-CN" altLang="en-US">
                <a:solidFill>
                  <a:prstClr val="black"/>
                </a:solidFill>
                <a:latin typeface="等线" panose="020F0502020204030204"/>
              </a:rPr>
              <a:pPr defTabSz="457200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902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0421703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2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1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8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8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9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3161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05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9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98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28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34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19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19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8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72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7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2852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08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830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71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79172" y="1647225"/>
            <a:ext cx="336366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13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640147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3" y="1572169"/>
            <a:ext cx="279408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1" y="1522375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1" y="1522375"/>
            <a:ext cx="338852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1653356" y="3886315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557580"/>
            <a:ext cx="356406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7469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9"/>
            <a:ext cx="279408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5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0" y="1503379"/>
            <a:ext cx="354615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9"/>
            <a:ext cx="279408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5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0" y="1596480"/>
            <a:ext cx="356406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974891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9"/>
            <a:ext cx="279408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5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9"/>
            <a:ext cx="279408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5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36083" y="1468552"/>
            <a:ext cx="338612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517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5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808426"/>
      </p:ext>
    </p:extLst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32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110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949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909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882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83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569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597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502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0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4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8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3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6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437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2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1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1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7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6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1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860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9718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/>
            </a:pPr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05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2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7321972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63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649" r:id="rId15"/>
    <p:sldLayoutId id="2147483650" r:id="rId16"/>
    <p:sldLayoutId id="2147483660" r:id="rId17"/>
    <p:sldLayoutId id="2147483691" r:id="rId18"/>
    <p:sldLayoutId id="2147483661" r:id="rId19"/>
    <p:sldLayoutId id="2147483674" r:id="rId20"/>
    <p:sldLayoutId id="2147483662" r:id="rId21"/>
    <p:sldLayoutId id="2147483663" r:id="rId22"/>
    <p:sldLayoutId id="2147483664" r:id="rId23"/>
    <p:sldLayoutId id="2147483665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2" r:id="rId31"/>
    <p:sldLayoutId id="2147483683" r:id="rId32"/>
    <p:sldLayoutId id="2147483686" r:id="rId33"/>
    <p:sldLayoutId id="2147483687" r:id="rId34"/>
    <p:sldLayoutId id="2147483688" r:id="rId35"/>
    <p:sldLayoutId id="2147483689" r:id="rId36"/>
    <p:sldLayoutId id="2147483690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3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0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24" r:id="rId12"/>
    <p:sldLayoutId id="2147483725" r:id="rId13"/>
    <p:sldLayoutId id="2147483726" r:id="rId14"/>
    <p:sldLayoutId id="2147483727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49" y="4209999"/>
            <a:ext cx="2728728" cy="2187080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05" y="6239481"/>
            <a:ext cx="614978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8" y="6326385"/>
            <a:ext cx="5406433" cy="525104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7866"/>
            <a:ext cx="1519518" cy="1430134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94" y="6077648"/>
            <a:ext cx="2492271" cy="73087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617BD64-3631-4195-ABF3-1A7D72513797}"/>
              </a:ext>
            </a:extLst>
          </p:cNvPr>
          <p:cNvSpPr txBox="1">
            <a:spLocks/>
          </p:cNvSpPr>
          <p:nvPr/>
        </p:nvSpPr>
        <p:spPr>
          <a:xfrm>
            <a:off x="-831542" y="3915683"/>
            <a:ext cx="11159230" cy="14456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altLang="vi-VN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WordArt 12">
            <a:extLst>
              <a:ext uri="{FF2B5EF4-FFF2-40B4-BE49-F238E27FC236}">
                <a16:creationId xmlns:a16="http://schemas.microsoft.com/office/drawing/2014/main" id="{F7ADFA6C-62B0-433F-BF39-2C29E971AC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95046" y="1996127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C4E161B-F9DD-4B77-8B06-5F400B184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3842" y="129961"/>
            <a:ext cx="93310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TRƯỜNG TIỂU HỌC NGỌC LÂM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EB10385B-F046-4438-8FC1-E8CE3816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015" y="3124800"/>
            <a:ext cx="271932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A451F1-829F-4C4F-8CBA-583B09B03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856" y="3955372"/>
            <a:ext cx="1014788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BÀI 75: ÔN TẬP CHUNG</a:t>
            </a:r>
          </a:p>
        </p:txBody>
      </p:sp>
    </p:spTree>
    <p:extLst>
      <p:ext uri="{BB962C8B-B14F-4D97-AF65-F5344CB8AC3E}">
        <p14:creationId xmlns:p14="http://schemas.microsoft.com/office/powerpoint/2010/main" val="36492785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4.44444E-6 L -2.70833E-6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A326D-0082-4CEB-AB18-4B018F28D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3837"/>
          <a:stretch/>
        </p:blipFill>
        <p:spPr>
          <a:xfrm>
            <a:off x="5868538" y="1494981"/>
            <a:ext cx="2557005" cy="206393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BA8AE2D-DF15-4C15-8FE4-28EE42DD2D67}"/>
              </a:ext>
            </a:extLst>
          </p:cNvPr>
          <p:cNvSpPr/>
          <p:nvPr/>
        </p:nvSpPr>
        <p:spPr>
          <a:xfrm>
            <a:off x="412240" y="397056"/>
            <a:ext cx="328566" cy="36142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1992C-D764-44B6-941A-E5B66E263FE4}"/>
              </a:ext>
            </a:extLst>
          </p:cNvPr>
          <p:cNvSpPr txBox="1"/>
          <p:nvPr/>
        </p:nvSpPr>
        <p:spPr>
          <a:xfrm>
            <a:off x="740806" y="397056"/>
            <a:ext cx="7528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 2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5D925-D6C6-4E93-AEAC-60A2DE057BB5}"/>
              </a:ext>
            </a:extLst>
          </p:cNvPr>
          <p:cNvSpPr txBox="1"/>
          <p:nvPr/>
        </p:nvSpPr>
        <p:spPr>
          <a:xfrm>
            <a:off x="845661" y="3318009"/>
            <a:ext cx="7318304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5 = 10 (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6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1907217" y="839864"/>
            <a:ext cx="4922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YÊU CẦU CẦN ĐẠT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59" y="1720701"/>
            <a:ext cx="352549" cy="581868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47" y="4406089"/>
            <a:ext cx="445621" cy="5087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857843" y="1680636"/>
            <a:ext cx="81588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 tập kiến thức về đọc, viết số có ba chữ số; viết số thành tổng các trăm, chục và đơn vị; xếp thứ tự, so sánh số; vận dụng bảng nhân, bảng chia 2 và 5; vận dụng giải bài toán liên quan đến dung tích (/).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58335-B3D0-4B28-9B8D-DE4E8B075E6E}"/>
              </a:ext>
            </a:extLst>
          </p:cNvPr>
          <p:cNvSpPr txBox="1"/>
          <p:nvPr/>
        </p:nvSpPr>
        <p:spPr>
          <a:xfrm>
            <a:off x="1803935" y="4368067"/>
            <a:ext cx="581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66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736" y="2338198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+mn-lt"/>
              </a:rPr>
              <a:t>CHÀO TẠM BIỆT!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7418604" y="6581002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0" y="0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23998" y="237658"/>
              <a:ext cx="2190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28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28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2125815" y="767389"/>
            <a:ext cx="4880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NĂM</a:t>
            </a:r>
            <a:endParaRPr lang="vi-VN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821055" y="1849235"/>
            <a:ext cx="7010716" cy="21105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vi-VN" sz="6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1907217" y="839864"/>
            <a:ext cx="4922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YÊU CẦU CẦN ĐẠT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59" y="1720701"/>
            <a:ext cx="352549" cy="581868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47" y="4406089"/>
            <a:ext cx="445621" cy="5087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857843" y="1680636"/>
            <a:ext cx="81588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 tập kiến thức về đọc, viết số có ba chữ số; viết số thành tổng các trăm, chục và đơn vị; xếp thứ tự, so sánh số; vận dụng bảng nhân, bảng chia 2 và 5; vận dụng giải bài toán liên quan đến dung tích (/).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58335-B3D0-4B28-9B8D-DE4E8B075E6E}"/>
              </a:ext>
            </a:extLst>
          </p:cNvPr>
          <p:cNvSpPr txBox="1"/>
          <p:nvPr/>
        </p:nvSpPr>
        <p:spPr>
          <a:xfrm>
            <a:off x="901968" y="4330897"/>
            <a:ext cx="581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70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713744" y="2711383"/>
            <a:ext cx="535326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LUYỆN TẬP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871865" y="417410"/>
            <a:ext cx="376421" cy="47934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320194" y="417410"/>
            <a:ext cx="4897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Table 9">
            <a:extLst>
              <a:ext uri="{FF2B5EF4-FFF2-40B4-BE49-F238E27FC236}">
                <a16:creationId xmlns:a16="http://schemas.microsoft.com/office/drawing/2014/main" id="{A02CB6DC-9E8A-4945-96F1-2A2568346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418563"/>
              </p:ext>
            </p:extLst>
          </p:nvPr>
        </p:nvGraphicFramePr>
        <p:xfrm>
          <a:off x="871865" y="1471925"/>
          <a:ext cx="6723228" cy="2906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4154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339074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3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r>
                        <a:rPr lang="en-US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3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982005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3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986822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3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78254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F6A2F7C-5021-4048-A286-53AB3EA2B531}"/>
              </a:ext>
            </a:extLst>
          </p:cNvPr>
          <p:cNvSpPr txBox="1"/>
          <p:nvPr/>
        </p:nvSpPr>
        <p:spPr>
          <a:xfrm>
            <a:off x="5861985" y="2020072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525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2BF500-B29E-4998-9377-804BD4E7C0FF}"/>
              </a:ext>
            </a:extLst>
          </p:cNvPr>
          <p:cNvSpPr txBox="1"/>
          <p:nvPr/>
        </p:nvSpPr>
        <p:spPr>
          <a:xfrm>
            <a:off x="5861985" y="2567599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707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1C2D0E-32FC-4781-B66A-12B944741149}"/>
              </a:ext>
            </a:extLst>
          </p:cNvPr>
          <p:cNvSpPr txBox="1"/>
          <p:nvPr/>
        </p:nvSpPr>
        <p:spPr>
          <a:xfrm>
            <a:off x="5861985" y="316491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444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DD3131-7702-4E76-8478-41AFEB686BBD}"/>
              </a:ext>
            </a:extLst>
          </p:cNvPr>
          <p:cNvSpPr txBox="1"/>
          <p:nvPr/>
        </p:nvSpPr>
        <p:spPr>
          <a:xfrm>
            <a:off x="5687185" y="3780055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6" grpId="0"/>
      <p:bldP spid="28" grpId="0"/>
      <p:bldP spid="29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85392-3686-42C5-82BF-9F538376E612}"/>
              </a:ext>
            </a:extLst>
          </p:cNvPr>
          <p:cNvSpPr txBox="1"/>
          <p:nvPr/>
        </p:nvSpPr>
        <p:spPr>
          <a:xfrm>
            <a:off x="736486" y="526442"/>
            <a:ext cx="5060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45">
            <a:extLst>
              <a:ext uri="{FF2B5EF4-FFF2-40B4-BE49-F238E27FC236}">
                <a16:creationId xmlns:a16="http://schemas.microsoft.com/office/drawing/2014/main" id="{299DB31F-D476-4152-B059-D095AB06BD23}"/>
              </a:ext>
            </a:extLst>
          </p:cNvPr>
          <p:cNvSpPr/>
          <p:nvPr/>
        </p:nvSpPr>
        <p:spPr>
          <a:xfrm>
            <a:off x="602517" y="1269502"/>
            <a:ext cx="3974578" cy="5429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6DEBB-0AB5-47C1-9C8B-20C65BF6CCBF}"/>
              </a:ext>
            </a:extLst>
          </p:cNvPr>
          <p:cNvSpPr txBox="1"/>
          <p:nvPr/>
        </p:nvSpPr>
        <p:spPr>
          <a:xfrm>
            <a:off x="514765" y="1111656"/>
            <a:ext cx="5404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5926A6-CC9A-49C4-961E-11AEDD16ACB8}"/>
              </a:ext>
            </a:extLst>
          </p:cNvPr>
          <p:cNvGrpSpPr/>
          <p:nvPr/>
        </p:nvGrpSpPr>
        <p:grpSpPr>
          <a:xfrm>
            <a:off x="388809" y="1812457"/>
            <a:ext cx="5439722" cy="686975"/>
            <a:chOff x="1508520" y="4738254"/>
            <a:chExt cx="5439722" cy="686975"/>
          </a:xfrm>
          <a:noFill/>
        </p:grpSpPr>
        <p:sp>
          <p:nvSpPr>
            <p:cNvPr id="7" name="Rectangle: Rounded Corners 57">
              <a:extLst>
                <a:ext uri="{FF2B5EF4-FFF2-40B4-BE49-F238E27FC236}">
                  <a16:creationId xmlns:a16="http://schemas.microsoft.com/office/drawing/2014/main" id="{BF4DF8D8-AEC8-433E-BFEE-2BF1D0B75DC9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17E25E-8181-4562-8625-79D0A5A6B2A1}"/>
                </a:ext>
              </a:extLst>
            </p:cNvPr>
            <p:cNvSpPr txBox="1"/>
            <p:nvPr/>
          </p:nvSpPr>
          <p:spPr>
            <a:xfrm>
              <a:off x="1659615" y="4778898"/>
              <a:ext cx="5288627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0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A48A783-D399-400E-8E80-47314AC826EB}"/>
              </a:ext>
            </a:extLst>
          </p:cNvPr>
          <p:cNvGrpSpPr/>
          <p:nvPr/>
        </p:nvGrpSpPr>
        <p:grpSpPr>
          <a:xfrm>
            <a:off x="421549" y="2666740"/>
            <a:ext cx="5538160" cy="686975"/>
            <a:chOff x="1508520" y="4738254"/>
            <a:chExt cx="6239244" cy="686975"/>
          </a:xfrm>
          <a:noFill/>
        </p:grpSpPr>
        <p:sp>
          <p:nvSpPr>
            <p:cNvPr id="10" name="Rectangle: Rounded Corners 60">
              <a:extLst>
                <a:ext uri="{FF2B5EF4-FFF2-40B4-BE49-F238E27FC236}">
                  <a16:creationId xmlns:a16="http://schemas.microsoft.com/office/drawing/2014/main" id="{0A8AB221-7832-4C56-AC8C-3C44AA6DBF08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A8671-B2C0-4BC6-A6E5-1E694F7C67F6}"/>
                </a:ext>
              </a:extLst>
            </p:cNvPr>
            <p:cNvSpPr txBox="1"/>
            <p:nvPr/>
          </p:nvSpPr>
          <p:spPr>
            <a:xfrm>
              <a:off x="1659615" y="4778898"/>
              <a:ext cx="608814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- 6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6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4041D7-C333-41C2-9925-5C8F5D1C9159}"/>
              </a:ext>
            </a:extLst>
          </p:cNvPr>
          <p:cNvGrpSpPr/>
          <p:nvPr/>
        </p:nvGrpSpPr>
        <p:grpSpPr>
          <a:xfrm>
            <a:off x="189706" y="3417647"/>
            <a:ext cx="3991652" cy="697088"/>
            <a:chOff x="1508520" y="4738254"/>
            <a:chExt cx="3991652" cy="697088"/>
          </a:xfrm>
          <a:noFill/>
        </p:grpSpPr>
        <p:sp>
          <p:nvSpPr>
            <p:cNvPr id="13" name="Rectangle: Rounded Corners 63">
              <a:extLst>
                <a:ext uri="{FF2B5EF4-FFF2-40B4-BE49-F238E27FC236}">
                  <a16:creationId xmlns:a16="http://schemas.microsoft.com/office/drawing/2014/main" id="{1D1D5744-479F-4F4F-9097-1F57E4EFCC95}"/>
                </a:ext>
              </a:extLst>
            </p:cNvPr>
            <p:cNvSpPr/>
            <p:nvPr/>
          </p:nvSpPr>
          <p:spPr>
            <a:xfrm>
              <a:off x="1508520" y="4738254"/>
              <a:ext cx="2768417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9247EC-638B-4E81-A699-B3E5CAF3D43F}"/>
                </a:ext>
              </a:extLst>
            </p:cNvPr>
            <p:cNvSpPr txBox="1"/>
            <p:nvPr/>
          </p:nvSpPr>
          <p:spPr>
            <a:xfrm>
              <a:off x="1737604" y="4789011"/>
              <a:ext cx="3762568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- 8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DE16DA7-F9C2-4311-81F3-1B0370885DC0}"/>
              </a:ext>
            </a:extLst>
          </p:cNvPr>
          <p:cNvSpPr txBox="1"/>
          <p:nvPr/>
        </p:nvSpPr>
        <p:spPr>
          <a:xfrm>
            <a:off x="5798820" y="1100681"/>
            <a:ext cx="131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357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3C142D-1F18-4FCB-880E-8AF8647EBBAE}"/>
              </a:ext>
            </a:extLst>
          </p:cNvPr>
          <p:cNvSpPr txBox="1"/>
          <p:nvPr/>
        </p:nvSpPr>
        <p:spPr>
          <a:xfrm>
            <a:off x="5796717" y="1834548"/>
            <a:ext cx="144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EB4784-9ABB-4E22-8F57-8C42197B2A90}"/>
              </a:ext>
            </a:extLst>
          </p:cNvPr>
          <p:cNvSpPr txBox="1"/>
          <p:nvPr/>
        </p:nvSpPr>
        <p:spPr>
          <a:xfrm>
            <a:off x="5828531" y="2783777"/>
            <a:ext cx="2268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666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37F234-6DFF-4DCC-A3A5-28A5F1A25604}"/>
              </a:ext>
            </a:extLst>
          </p:cNvPr>
          <p:cNvSpPr txBox="1"/>
          <p:nvPr/>
        </p:nvSpPr>
        <p:spPr>
          <a:xfrm>
            <a:off x="5796717" y="3609034"/>
            <a:ext cx="155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880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921B4-5817-463F-850E-9BFDABA5C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1950"/>
          <a:stretch/>
        </p:blipFill>
        <p:spPr>
          <a:xfrm>
            <a:off x="360549" y="1249723"/>
            <a:ext cx="8169498" cy="35189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64EBAC0-2963-4516-8780-471A28153D13}"/>
              </a:ext>
            </a:extLst>
          </p:cNvPr>
          <p:cNvSpPr/>
          <p:nvPr/>
        </p:nvSpPr>
        <p:spPr>
          <a:xfrm>
            <a:off x="674922" y="5072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70B0C-F16C-42F6-8FE5-12CFE7EA907B}"/>
              </a:ext>
            </a:extLst>
          </p:cNvPr>
          <p:cNvSpPr txBox="1"/>
          <p:nvPr/>
        </p:nvSpPr>
        <p:spPr>
          <a:xfrm>
            <a:off x="1153809" y="468336"/>
            <a:ext cx="5710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6923ECF-1C50-440F-B889-A85ED9D9479B}"/>
              </a:ext>
            </a:extLst>
          </p:cNvPr>
          <p:cNvSpPr/>
          <p:nvPr/>
        </p:nvSpPr>
        <p:spPr>
          <a:xfrm>
            <a:off x="1716735" y="3187337"/>
            <a:ext cx="595391" cy="786146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DB53E5-2DC4-4C13-B037-0394F3FA12FA}"/>
              </a:ext>
            </a:extLst>
          </p:cNvPr>
          <p:cNvSpPr/>
          <p:nvPr/>
        </p:nvSpPr>
        <p:spPr>
          <a:xfrm flipV="1">
            <a:off x="1716735" y="3009206"/>
            <a:ext cx="595391" cy="1160889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426F98C-7016-404F-97BB-60D6FCFDE631}"/>
              </a:ext>
            </a:extLst>
          </p:cNvPr>
          <p:cNvSpPr/>
          <p:nvPr/>
        </p:nvSpPr>
        <p:spPr>
          <a:xfrm flipV="1">
            <a:off x="6438394" y="1836604"/>
            <a:ext cx="768741" cy="1172602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E11714-92C8-4975-B5BA-AC7A6A96E73C}"/>
              </a:ext>
            </a:extLst>
          </p:cNvPr>
          <p:cNvSpPr/>
          <p:nvPr/>
        </p:nvSpPr>
        <p:spPr>
          <a:xfrm flipV="1">
            <a:off x="6457977" y="2984614"/>
            <a:ext cx="749158" cy="988869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8D30941-BB61-41A9-81F0-0C6A59786644}"/>
              </a:ext>
            </a:extLst>
          </p:cNvPr>
          <p:cNvSpPr/>
          <p:nvPr/>
        </p:nvSpPr>
        <p:spPr>
          <a:xfrm>
            <a:off x="6513795" y="2252749"/>
            <a:ext cx="693340" cy="2070907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4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D02D16-3E09-4D21-B643-81EE35B893ED}"/>
              </a:ext>
            </a:extLst>
          </p:cNvPr>
          <p:cNvSpPr/>
          <p:nvPr/>
        </p:nvSpPr>
        <p:spPr>
          <a:xfrm>
            <a:off x="497795" y="47501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1CB7F-FB5C-4AFE-A400-9C98CDE5F9D3}"/>
              </a:ext>
            </a:extLst>
          </p:cNvPr>
          <p:cNvSpPr txBox="1"/>
          <p:nvPr/>
        </p:nvSpPr>
        <p:spPr>
          <a:xfrm>
            <a:off x="497795" y="404220"/>
            <a:ext cx="724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2740E950-5090-48DE-AD49-2F283FE0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337120"/>
              </p:ext>
            </p:extLst>
          </p:nvPr>
        </p:nvGraphicFramePr>
        <p:xfrm>
          <a:off x="474396" y="1408901"/>
          <a:ext cx="7929771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6612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302976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183072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151172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204311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321628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2F716D-52BA-4F88-B34F-DE8AB07C9B5D}"/>
              </a:ext>
            </a:extLst>
          </p:cNvPr>
          <p:cNvSpPr txBox="1"/>
          <p:nvPr/>
        </p:nvSpPr>
        <p:spPr>
          <a:xfrm>
            <a:off x="497795" y="2807413"/>
            <a:ext cx="7906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Hai, Ba,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C8E883-1409-449D-9EDD-D83D1F540FD5}"/>
              </a:ext>
            </a:extLst>
          </p:cNvPr>
          <p:cNvSpPr/>
          <p:nvPr/>
        </p:nvSpPr>
        <p:spPr>
          <a:xfrm>
            <a:off x="3748340" y="3638814"/>
            <a:ext cx="4427467" cy="4460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295, 306, 316, 340.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067C3E-5B9A-4033-8B91-B5111E4B2461}"/>
              </a:ext>
            </a:extLst>
          </p:cNvPr>
          <p:cNvSpPr txBox="1"/>
          <p:nvPr/>
        </p:nvSpPr>
        <p:spPr>
          <a:xfrm>
            <a:off x="474395" y="4123619"/>
            <a:ext cx="65478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Hai, 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8890A2-60BE-4110-94D5-90184075F039}"/>
              </a:ext>
            </a:extLst>
          </p:cNvPr>
          <p:cNvSpPr/>
          <p:nvPr/>
        </p:nvSpPr>
        <p:spPr>
          <a:xfrm>
            <a:off x="6109217" y="5000090"/>
            <a:ext cx="2017151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527D184-DF85-438B-90D1-EB8696719F9D}"/>
              </a:ext>
            </a:extLst>
          </p:cNvPr>
          <p:cNvSpPr/>
          <p:nvPr/>
        </p:nvSpPr>
        <p:spPr>
          <a:xfrm>
            <a:off x="6158657" y="5636923"/>
            <a:ext cx="2602959" cy="4460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Bốn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4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9769C53-A0AA-464F-8271-7817D20C50A7}"/>
              </a:ext>
            </a:extLst>
          </p:cNvPr>
          <p:cNvSpPr/>
          <p:nvPr/>
        </p:nvSpPr>
        <p:spPr>
          <a:xfrm>
            <a:off x="441937" y="357513"/>
            <a:ext cx="328566" cy="36142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F8E114-4B17-476D-9302-27967AD57F2A}"/>
              </a:ext>
            </a:extLst>
          </p:cNvPr>
          <p:cNvGrpSpPr/>
          <p:nvPr/>
        </p:nvGrpSpPr>
        <p:grpSpPr>
          <a:xfrm>
            <a:off x="947653" y="233665"/>
            <a:ext cx="958284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A13E9B-5F54-4D02-9278-4CD957F6A453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8466EC5-4050-4B82-BD5E-41077F088944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592B4F-E893-4476-8384-566AFAC047F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77603E-900C-4310-AF1C-AE6E1307395C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76C257-D7AE-4059-876E-335154F40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730610"/>
              </p:ext>
            </p:extLst>
          </p:nvPr>
        </p:nvGraphicFramePr>
        <p:xfrm>
          <a:off x="364457" y="1213224"/>
          <a:ext cx="8066852" cy="1743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6881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985152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018736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052321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929178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996346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  <a:gridCol w="929178">
                  <a:extLst>
                    <a:ext uri="{9D8B030D-6E8A-4147-A177-3AD203B41FA5}">
                      <a16:colId xmlns:a16="http://schemas.microsoft.com/office/drawing/2014/main" val="2180566727"/>
                    </a:ext>
                  </a:extLst>
                </a:gridCol>
                <a:gridCol w="889060">
                  <a:extLst>
                    <a:ext uri="{9D8B030D-6E8A-4147-A177-3AD203B41FA5}">
                      <a16:colId xmlns:a16="http://schemas.microsoft.com/office/drawing/2014/main" val="3002889906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427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430E274-20F4-49A2-807C-8CE044F45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047033"/>
              </p:ext>
            </p:extLst>
          </p:nvPr>
        </p:nvGraphicFramePr>
        <p:xfrm>
          <a:off x="441937" y="3585877"/>
          <a:ext cx="8066852" cy="1743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7887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744146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018737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052321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929177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996346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  <a:gridCol w="929177">
                  <a:extLst>
                    <a:ext uri="{9D8B030D-6E8A-4147-A177-3AD203B41FA5}">
                      <a16:colId xmlns:a16="http://schemas.microsoft.com/office/drawing/2014/main" val="2180566727"/>
                    </a:ext>
                  </a:extLst>
                </a:gridCol>
                <a:gridCol w="889061">
                  <a:extLst>
                    <a:ext uri="{9D8B030D-6E8A-4147-A177-3AD203B41FA5}">
                      <a16:colId xmlns:a16="http://schemas.microsoft.com/office/drawing/2014/main" val="3002889906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427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DF7AA0E-56E2-47A4-A485-1FD5695DBEE6}"/>
              </a:ext>
            </a:extLst>
          </p:cNvPr>
          <p:cNvSpPr txBox="1"/>
          <p:nvPr/>
        </p:nvSpPr>
        <p:spPr>
          <a:xfrm>
            <a:off x="724067" y="620542"/>
            <a:ext cx="56885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14D7F-5D1D-4CFA-89EE-97ACBC0F00B4}"/>
              </a:ext>
            </a:extLst>
          </p:cNvPr>
          <p:cNvSpPr txBox="1"/>
          <p:nvPr/>
        </p:nvSpPr>
        <p:spPr>
          <a:xfrm>
            <a:off x="606220" y="2934518"/>
            <a:ext cx="58108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03BDE-5B7A-4200-9437-57237BE64B48}"/>
              </a:ext>
            </a:extLst>
          </p:cNvPr>
          <p:cNvSpPr txBox="1"/>
          <p:nvPr/>
        </p:nvSpPr>
        <p:spPr>
          <a:xfrm>
            <a:off x="2849008" y="2404912"/>
            <a:ext cx="6382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BD953-8E6C-406E-AFAB-6CEE6A00345E}"/>
              </a:ext>
            </a:extLst>
          </p:cNvPr>
          <p:cNvSpPr txBox="1"/>
          <p:nvPr/>
        </p:nvSpPr>
        <p:spPr>
          <a:xfrm>
            <a:off x="3812198" y="2426755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933457-CEA9-4F9C-BDA4-FC6913807AE2}"/>
              </a:ext>
            </a:extLst>
          </p:cNvPr>
          <p:cNvSpPr txBox="1"/>
          <p:nvPr/>
        </p:nvSpPr>
        <p:spPr>
          <a:xfrm>
            <a:off x="4907956" y="2426755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2035B0-D3A5-4E25-BDAE-A9B359D1490B}"/>
              </a:ext>
            </a:extLst>
          </p:cNvPr>
          <p:cNvSpPr txBox="1"/>
          <p:nvPr/>
        </p:nvSpPr>
        <p:spPr>
          <a:xfrm>
            <a:off x="5708304" y="2411298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955F9-BDBA-4FDE-86C3-E5AD96E3EF01}"/>
              </a:ext>
            </a:extLst>
          </p:cNvPr>
          <p:cNvSpPr txBox="1"/>
          <p:nvPr/>
        </p:nvSpPr>
        <p:spPr>
          <a:xfrm>
            <a:off x="6806762" y="2411298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2479FE-4007-4432-90E1-03B0C24FB2F2}"/>
              </a:ext>
            </a:extLst>
          </p:cNvPr>
          <p:cNvSpPr txBox="1"/>
          <p:nvPr/>
        </p:nvSpPr>
        <p:spPr>
          <a:xfrm>
            <a:off x="7678235" y="2411298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467B2E-7F9F-455E-9A66-1896B961DF39}"/>
              </a:ext>
            </a:extLst>
          </p:cNvPr>
          <p:cNvSpPr txBox="1"/>
          <p:nvPr/>
        </p:nvSpPr>
        <p:spPr>
          <a:xfrm>
            <a:off x="2920503" y="4804271"/>
            <a:ext cx="495221" cy="4324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A937E8-F577-4766-9ABD-0C934B6EA492}"/>
              </a:ext>
            </a:extLst>
          </p:cNvPr>
          <p:cNvSpPr txBox="1"/>
          <p:nvPr/>
        </p:nvSpPr>
        <p:spPr>
          <a:xfrm>
            <a:off x="4047180" y="4812897"/>
            <a:ext cx="409274" cy="4324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EDF4DF-98AB-4B2A-B8DE-3584433988F1}"/>
              </a:ext>
            </a:extLst>
          </p:cNvPr>
          <p:cNvSpPr txBox="1"/>
          <p:nvPr/>
        </p:nvSpPr>
        <p:spPr>
          <a:xfrm>
            <a:off x="4961193" y="4792139"/>
            <a:ext cx="456798" cy="475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59B9F9-235A-4327-A953-7904EA5A50D6}"/>
              </a:ext>
            </a:extLst>
          </p:cNvPr>
          <p:cNvSpPr txBox="1"/>
          <p:nvPr/>
        </p:nvSpPr>
        <p:spPr>
          <a:xfrm>
            <a:off x="5998633" y="4802475"/>
            <a:ext cx="450201" cy="475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57C321-0F25-49F8-A1D7-B75DE42A97D1}"/>
              </a:ext>
            </a:extLst>
          </p:cNvPr>
          <p:cNvSpPr txBox="1"/>
          <p:nvPr/>
        </p:nvSpPr>
        <p:spPr>
          <a:xfrm>
            <a:off x="6959149" y="4812811"/>
            <a:ext cx="415271" cy="475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5F8FA2-E479-4A22-9E89-06DD17215C7E}"/>
              </a:ext>
            </a:extLst>
          </p:cNvPr>
          <p:cNvSpPr txBox="1"/>
          <p:nvPr/>
        </p:nvSpPr>
        <p:spPr>
          <a:xfrm>
            <a:off x="7678234" y="4802475"/>
            <a:ext cx="597579" cy="475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508</Words>
  <Application>Microsoft Office PowerPoint</Application>
  <PresentationFormat>On-screen Show (4:3)</PresentationFormat>
  <Paragraphs>134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Microsoft YaHei</vt:lpstr>
      <vt:lpstr>Microsoft YaHei</vt:lpstr>
      <vt:lpstr>黑体</vt:lpstr>
      <vt:lpstr>宋体</vt:lpstr>
      <vt:lpstr>Arial</vt:lpstr>
      <vt:lpstr>Calibri</vt:lpstr>
      <vt:lpstr>Calibri Light</vt:lpstr>
      <vt:lpstr>Cambria</vt:lpstr>
      <vt:lpstr>等线</vt:lpstr>
      <vt:lpstr>Times New Roman</vt:lpstr>
      <vt:lpstr>Wingdings</vt:lpstr>
      <vt:lpstr>包图主题2</vt:lpstr>
      <vt:lpstr>3_Office 主题</vt:lpstr>
      <vt:lpstr>Office Theme</vt:lpstr>
      <vt:lpstr>4_Office 主题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328</cp:revision>
  <dcterms:created xsi:type="dcterms:W3CDTF">2021-06-02T01:34:28Z</dcterms:created>
  <dcterms:modified xsi:type="dcterms:W3CDTF">2024-05-13T09:04:53Z</dcterms:modified>
</cp:coreProperties>
</file>