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13"/>
  </p:notesMasterIdLst>
  <p:sldIdLst>
    <p:sldId id="352" r:id="rId3"/>
    <p:sldId id="380" r:id="rId4"/>
    <p:sldId id="381" r:id="rId5"/>
    <p:sldId id="385" r:id="rId6"/>
    <p:sldId id="366" r:id="rId7"/>
    <p:sldId id="382" r:id="rId8"/>
    <p:sldId id="383" r:id="rId9"/>
    <p:sldId id="369" r:id="rId10"/>
    <p:sldId id="370" r:id="rId11"/>
    <p:sldId id="386" r:id="rId12"/>
  </p:sldIdLst>
  <p:sldSz cx="6858000" cy="5143500"/>
  <p:notesSz cx="6858000" cy="9144000"/>
  <p:embeddedFontLst>
    <p:embeddedFont>
      <p:font typeface="HP001 5 hàng" panose="020B0603050302020204" pitchFamily="34" charset="0"/>
      <p:regular r:id="rId14"/>
      <p:bold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P001" panose="020B0604020202020204" charset="0"/>
      <p:regular r:id="rId22"/>
      <p:bold r:id="rId23"/>
    </p:embeddedFont>
    <p:embeddedFont>
      <p:font typeface="Arial-Rounded" panose="020B0500000000000000" pitchFamily="34" charset="0"/>
      <p:regular r:id="rId24"/>
    </p:embeddedFont>
    <p:embeddedFont>
      <p:font typeface="UTM Cookies" panose="02040603050506020204" pitchFamily="18" charset="0"/>
      <p:regular r:id="rId25"/>
    </p:embeddedFont>
    <p:embeddedFont>
      <p:font typeface="Kalam" panose="020B0604020202020204" charset="0"/>
      <p:regular r:id="rId26"/>
      <p:bold r:id="rId27"/>
    </p:embeddedFont>
    <p:embeddedFont>
      <p:font typeface="Montserrat" panose="02000505000000020004" pitchFamily="2" charset="0"/>
      <p:regular r:id="rId28"/>
      <p:bold r:id="rId29"/>
      <p:italic r:id="rId30"/>
      <p:boldItalic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E7"/>
    <a:srgbClr val="660066"/>
    <a:srgbClr val="FFFFFF"/>
    <a:srgbClr val="FF0090"/>
    <a:srgbClr val="AEE2FA"/>
    <a:srgbClr val="07A7AF"/>
    <a:srgbClr val="F6D5A8"/>
    <a:srgbClr val="F45A21"/>
    <a:srgbClr val="DBE9AE"/>
    <a:srgbClr val="72B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0" autoAdjust="0"/>
    <p:restoredTop sz="92818" autoAdjust="0"/>
  </p:normalViewPr>
  <p:slideViewPr>
    <p:cSldViewPr snapToGrid="0">
      <p:cViewPr varScale="1">
        <p:scale>
          <a:sx n="97" d="100"/>
          <a:sy n="97" d="100"/>
        </p:scale>
        <p:origin x="210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63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5.jpg"/><Relationship Id="rId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5.jp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900510-4224-4153-8276-1166464F9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022" y="250371"/>
            <a:ext cx="4746171" cy="453675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909E7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YÊU CẦU CẦN ĐẠT</a:t>
            </a:r>
            <a:endParaRPr lang="en-US" sz="3200" b="1" dirty="0">
              <a:solidFill>
                <a:srgbClr val="0909E7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B7F30A-5178-4B46-A8C5-C62209C7D9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84" r="17882"/>
          <a:stretch/>
        </p:blipFill>
        <p:spPr>
          <a:xfrm>
            <a:off x="356218" y="313251"/>
            <a:ext cx="1293935" cy="1321211"/>
          </a:xfrm>
          <a:prstGeom prst="ellipse">
            <a:avLst/>
          </a:prstGeom>
        </p:spPr>
      </p:pic>
      <p:sp>
        <p:nvSpPr>
          <p:cNvPr id="1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410417" y="1817589"/>
            <a:ext cx="5263338" cy="519835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7446B"/>
                </a:solidFill>
                <a:latin typeface="HP001 4 hàng" panose="020B0603050302020204" pitchFamily="34" charset="0"/>
              </a:rPr>
              <a:t>F, J, W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402056" y="2578653"/>
            <a:ext cx="5271699" cy="981500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0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altLang="en-US" sz="2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2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2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0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429352" y="3825752"/>
            <a:ext cx="4982159" cy="519835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237EF7-BDDD-4692-9048-6570FE329E7D}"/>
              </a:ext>
            </a:extLst>
          </p:cNvPr>
          <p:cNvGrpSpPr/>
          <p:nvPr/>
        </p:nvGrpSpPr>
        <p:grpSpPr>
          <a:xfrm>
            <a:off x="460183" y="1691423"/>
            <a:ext cx="779594" cy="800205"/>
            <a:chOff x="681395" y="1057524"/>
            <a:chExt cx="1385946" cy="1066940"/>
          </a:xfrm>
        </p:grpSpPr>
        <p:pic>
          <p:nvPicPr>
            <p:cNvPr id="18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95" y="1057524"/>
              <a:ext cx="1385946" cy="1066940"/>
            </a:xfrm>
            <a:prstGeom prst="rect">
              <a:avLst/>
            </a:prstGeom>
          </p:spPr>
        </p:pic>
        <p:sp>
          <p:nvSpPr>
            <p:cNvPr id="19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928389" y="1256445"/>
              <a:ext cx="882372" cy="63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8036">
                <a:lnSpc>
                  <a:spcPct val="120000"/>
                </a:lnSpc>
                <a:buClrTx/>
                <a:defRPr/>
              </a:pPr>
              <a:r>
                <a:rPr lang="en-US" altLang="zh-CN" sz="20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01</a:t>
              </a:r>
              <a:endParaRPr lang="zh-CN" alt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图片 30">
            <a:extLst>
              <a:ext uri="{FF2B5EF4-FFF2-40B4-BE49-F238E27FC236}">
                <a16:creationId xmlns:a16="http://schemas.microsoft.com/office/drawing/2014/main" id="{A3BECD44-A797-4F53-B389-4610AC6DB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2" y="2620510"/>
            <a:ext cx="784982" cy="696803"/>
          </a:xfrm>
          <a:prstGeom prst="rect">
            <a:avLst/>
          </a:prstGeom>
        </p:spPr>
      </p:pic>
      <p:sp>
        <p:nvSpPr>
          <p:cNvPr id="22" name="文本框 31">
            <a:extLst>
              <a:ext uri="{FF2B5EF4-FFF2-40B4-BE49-F238E27FC236}">
                <a16:creationId xmlns:a16="http://schemas.microsoft.com/office/drawing/2014/main" id="{6FE35CC3-DF8E-49FA-B16F-E67996AC5D62}"/>
              </a:ext>
            </a:extLst>
          </p:cNvPr>
          <p:cNvSpPr txBox="1"/>
          <p:nvPr/>
        </p:nvSpPr>
        <p:spPr>
          <a:xfrm>
            <a:off x="531156" y="2715501"/>
            <a:ext cx="632257" cy="427502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288036">
              <a:lnSpc>
                <a:spcPct val="120000"/>
              </a:lnSpc>
              <a:buClrTx/>
              <a:defRPr/>
            </a:pPr>
            <a:r>
              <a:rPr lang="en-US" altLang="zh-CN" sz="2000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02</a:t>
            </a:r>
            <a:endParaRPr lang="zh-CN" alt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458125-3F24-44DB-A5C0-6C8F52D7AD42}"/>
              </a:ext>
            </a:extLst>
          </p:cNvPr>
          <p:cNvGrpSpPr/>
          <p:nvPr/>
        </p:nvGrpSpPr>
        <p:grpSpPr>
          <a:xfrm>
            <a:off x="479198" y="3709732"/>
            <a:ext cx="950153" cy="1009446"/>
            <a:chOff x="534574" y="4502309"/>
            <a:chExt cx="1395524" cy="1697056"/>
          </a:xfrm>
        </p:grpSpPr>
        <p:pic>
          <p:nvPicPr>
            <p:cNvPr id="24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74" y="4502309"/>
              <a:ext cx="1395524" cy="1340442"/>
            </a:xfrm>
            <a:prstGeom prst="rect">
              <a:avLst/>
            </a:prstGeom>
          </p:spPr>
        </p:pic>
        <p:sp>
          <p:nvSpPr>
            <p:cNvPr id="25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770615" y="4802313"/>
              <a:ext cx="860063" cy="139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8036">
                <a:lnSpc>
                  <a:spcPct val="120000"/>
                </a:lnSpc>
                <a:buClrTx/>
                <a:defRPr/>
              </a:pPr>
              <a:r>
                <a:rPr lang="en-US" altLang="zh-CN" sz="20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03</a:t>
              </a:r>
              <a:endParaRPr lang="zh-CN" alt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20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2615636" y="2465712"/>
                <a:ext cx="2009748" cy="986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0909E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endParaRPr lang="en-US" sz="4400" b="1" dirty="0">
                  <a:solidFill>
                    <a:srgbClr val="0909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2100875" y="3250720"/>
                <a:ext cx="3041009" cy="66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0909E7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3</a:t>
                </a:r>
                <a:endParaRPr lang="en-US" sz="2800" b="1" dirty="0">
                  <a:solidFill>
                    <a:srgbClr val="0909E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932EC3B-777E-45B5-B409-E2D07D01C65E}"/>
              </a:ext>
            </a:extLst>
          </p:cNvPr>
          <p:cNvSpPr txBox="1"/>
          <p:nvPr/>
        </p:nvSpPr>
        <p:spPr>
          <a:xfrm>
            <a:off x="337443" y="789380"/>
            <a:ext cx="161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993088-D27E-4701-A8DE-3CF1BB4E45B8}"/>
              </a:ext>
            </a:extLst>
          </p:cNvPr>
          <p:cNvSpPr txBox="1"/>
          <p:nvPr/>
        </p:nvSpPr>
        <p:spPr>
          <a:xfrm>
            <a:off x="1827595" y="466215"/>
            <a:ext cx="4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QUẢ BẦU</a:t>
            </a:r>
            <a:endParaRPr lang="en-US" sz="3600" dirty="0">
              <a:solidFill>
                <a:srgbClr val="0909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895524" y="501130"/>
            <a:ext cx="451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909E7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YÊU CẦU CẦN ĐẠT</a:t>
            </a:r>
            <a:endParaRPr lang="en-US" sz="3600" b="1" dirty="0">
              <a:solidFill>
                <a:srgbClr val="0909E7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B7F30A-5178-4B46-A8C5-C62209C7D9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84" r="17882"/>
          <a:stretch/>
        </p:blipFill>
        <p:spPr>
          <a:xfrm>
            <a:off x="356218" y="313251"/>
            <a:ext cx="1293935" cy="1321211"/>
          </a:xfrm>
          <a:prstGeom prst="ellipse">
            <a:avLst/>
          </a:prstGeom>
        </p:spPr>
      </p:pic>
      <p:sp>
        <p:nvSpPr>
          <p:cNvPr id="1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410417" y="1817589"/>
            <a:ext cx="5263338" cy="519835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7446B"/>
                </a:solidFill>
                <a:latin typeface="HP001 4 hàng" panose="020B0603050302020204" pitchFamily="34" charset="0"/>
              </a:rPr>
              <a:t>F, J, W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402056" y="2578653"/>
            <a:ext cx="5271699" cy="981500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20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altLang="en-US" sz="2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en-US" sz="2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altLang="en-US" sz="2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2000" b="1" dirty="0" smtClean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20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429352" y="3825752"/>
            <a:ext cx="4982159" cy="519835"/>
          </a:xfrm>
          <a:prstGeom prst="rect">
            <a:avLst/>
          </a:prstGeom>
        </p:spPr>
        <p:txBody>
          <a:bodyPr wrap="square" lIns="57607" tIns="28804" rIns="57607" bIns="28804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237EF7-BDDD-4692-9048-6570FE329E7D}"/>
              </a:ext>
            </a:extLst>
          </p:cNvPr>
          <p:cNvGrpSpPr/>
          <p:nvPr/>
        </p:nvGrpSpPr>
        <p:grpSpPr>
          <a:xfrm>
            <a:off x="460183" y="1691423"/>
            <a:ext cx="779594" cy="800205"/>
            <a:chOff x="681395" y="1057524"/>
            <a:chExt cx="1385946" cy="1066940"/>
          </a:xfrm>
        </p:grpSpPr>
        <p:pic>
          <p:nvPicPr>
            <p:cNvPr id="18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395" y="1057524"/>
              <a:ext cx="1385946" cy="1066940"/>
            </a:xfrm>
            <a:prstGeom prst="rect">
              <a:avLst/>
            </a:prstGeom>
          </p:spPr>
        </p:pic>
        <p:sp>
          <p:nvSpPr>
            <p:cNvPr id="19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928389" y="1256445"/>
              <a:ext cx="882372" cy="631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8036">
                <a:lnSpc>
                  <a:spcPct val="120000"/>
                </a:lnSpc>
                <a:buClrTx/>
                <a:defRPr/>
              </a:pPr>
              <a:r>
                <a:rPr lang="en-US" altLang="zh-CN" sz="20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01</a:t>
              </a:r>
              <a:endParaRPr lang="zh-CN" alt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图片 30">
            <a:extLst>
              <a:ext uri="{FF2B5EF4-FFF2-40B4-BE49-F238E27FC236}">
                <a16:creationId xmlns:a16="http://schemas.microsoft.com/office/drawing/2014/main" id="{A3BECD44-A797-4F53-B389-4610AC6DB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2" y="2620510"/>
            <a:ext cx="784982" cy="696803"/>
          </a:xfrm>
          <a:prstGeom prst="rect">
            <a:avLst/>
          </a:prstGeom>
        </p:spPr>
      </p:pic>
      <p:sp>
        <p:nvSpPr>
          <p:cNvPr id="22" name="文本框 31">
            <a:extLst>
              <a:ext uri="{FF2B5EF4-FFF2-40B4-BE49-F238E27FC236}">
                <a16:creationId xmlns:a16="http://schemas.microsoft.com/office/drawing/2014/main" id="{6FE35CC3-DF8E-49FA-B16F-E67996AC5D62}"/>
              </a:ext>
            </a:extLst>
          </p:cNvPr>
          <p:cNvSpPr txBox="1"/>
          <p:nvPr/>
        </p:nvSpPr>
        <p:spPr>
          <a:xfrm>
            <a:off x="531156" y="2715501"/>
            <a:ext cx="632257" cy="427502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288036">
              <a:lnSpc>
                <a:spcPct val="120000"/>
              </a:lnSpc>
              <a:buClrTx/>
              <a:defRPr/>
            </a:pPr>
            <a:r>
              <a:rPr lang="en-US" altLang="zh-CN" sz="2000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02</a:t>
            </a:r>
            <a:endParaRPr lang="zh-CN" alt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458125-3F24-44DB-A5C0-6C8F52D7AD42}"/>
              </a:ext>
            </a:extLst>
          </p:cNvPr>
          <p:cNvGrpSpPr/>
          <p:nvPr/>
        </p:nvGrpSpPr>
        <p:grpSpPr>
          <a:xfrm>
            <a:off x="479198" y="3709732"/>
            <a:ext cx="950153" cy="1009446"/>
            <a:chOff x="534574" y="4502309"/>
            <a:chExt cx="1395524" cy="1697056"/>
          </a:xfrm>
        </p:grpSpPr>
        <p:pic>
          <p:nvPicPr>
            <p:cNvPr id="24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574" y="4502309"/>
              <a:ext cx="1395524" cy="1340442"/>
            </a:xfrm>
            <a:prstGeom prst="rect">
              <a:avLst/>
            </a:prstGeom>
          </p:spPr>
        </p:pic>
        <p:sp>
          <p:nvSpPr>
            <p:cNvPr id="25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770615" y="4802313"/>
              <a:ext cx="860063" cy="1397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88036">
                <a:lnSpc>
                  <a:spcPct val="120000"/>
                </a:lnSpc>
                <a:buClrTx/>
                <a:defRPr/>
              </a:pPr>
              <a:r>
                <a:rPr lang="en-US" altLang="zh-CN" sz="2000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03</a:t>
              </a:r>
              <a:endParaRPr lang="zh-CN" alt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10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2002802" y="494623"/>
            <a:ext cx="386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909E7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ÔN CÁC CHỮ HOA</a:t>
            </a:r>
            <a:endParaRPr lang="en-US" sz="3200" dirty="0">
              <a:solidFill>
                <a:srgbClr val="0909E7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1142182" y="1508931"/>
            <a:ext cx="536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CÁC CHỮ HOA </a:t>
            </a:r>
            <a:r>
              <a:rPr lang="vi-VN" sz="2000" b="1" dirty="0">
                <a:solidFill>
                  <a:srgbClr val="F7446B"/>
                </a:solidFill>
                <a:latin typeface="HP001 4 hàng" panose="020B0603050302020204" pitchFamily="34" charset="0"/>
              </a:rPr>
              <a:t>F, J, W (kiểu 2)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0775E9-E4F4-453F-B38D-C59727998244}"/>
              </a:ext>
            </a:extLst>
          </p:cNvPr>
          <p:cNvGrpSpPr/>
          <p:nvPr/>
        </p:nvGrpSpPr>
        <p:grpSpPr>
          <a:xfrm>
            <a:off x="746086" y="1979423"/>
            <a:ext cx="5365827" cy="1606452"/>
            <a:chOff x="644439" y="1984473"/>
            <a:chExt cx="5569122" cy="1662716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80957D02-9AD8-42D2-A9D8-693C5FED9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519" y="2005407"/>
              <a:ext cx="3623042" cy="1536240"/>
            </a:xfrm>
            <a:prstGeom prst="rect">
              <a:avLst/>
            </a:prstGeom>
          </p:spPr>
        </p:pic>
        <p:pic>
          <p:nvPicPr>
            <p:cNvPr id="2052" name="Picture 4" descr="R18. TẬP VIẾT: ÔN CÁCH VIẾT CÁC CHỮ HOA A, M, N, Q, V (KIỂU 2) - Thư Viện  123">
              <a:extLst>
                <a:ext uri="{FF2B5EF4-FFF2-40B4-BE49-F238E27FC236}">
                  <a16:creationId xmlns:a16="http://schemas.microsoft.com/office/drawing/2014/main" id="{AB9BD8ED-F768-43FB-9E51-5F0D96050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66" b="52233"/>
            <a:stretch/>
          </p:blipFill>
          <p:spPr bwMode="auto">
            <a:xfrm>
              <a:off x="644439" y="1984473"/>
              <a:ext cx="1555835" cy="1662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F03B12C-EE00-48B6-AED4-98D5983074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19" b="23230"/>
          <a:stretch/>
        </p:blipFill>
        <p:spPr>
          <a:xfrm>
            <a:off x="648759" y="3507459"/>
            <a:ext cx="1693693" cy="1270828"/>
          </a:xfrm>
          <a:prstGeom prst="rect">
            <a:avLst/>
          </a:prstGeom>
        </p:spPr>
      </p:pic>
      <p:pic>
        <p:nvPicPr>
          <p:cNvPr id="13" name="Picture 12" descr="A picture containing text, scissors&#10;&#10;Description automatically generated">
            <a:extLst>
              <a:ext uri="{FF2B5EF4-FFF2-40B4-BE49-F238E27FC236}">
                <a16:creationId xmlns:a16="http://schemas.microsoft.com/office/drawing/2014/main" id="{6C92BEA4-920A-4A20-8490-C99A0854F8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644" b="21714"/>
          <a:stretch/>
        </p:blipFill>
        <p:spPr>
          <a:xfrm>
            <a:off x="2583026" y="3550580"/>
            <a:ext cx="1693693" cy="1308927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A61505CE-CEFC-45DB-9F67-1CCD769061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1371" b="23988"/>
          <a:stretch/>
        </p:blipFill>
        <p:spPr>
          <a:xfrm>
            <a:off x="4535040" y="3550579"/>
            <a:ext cx="1693693" cy="13089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B7F30A-5178-4B46-A8C5-C62209C7D9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84" r="17882"/>
          <a:stretch/>
        </p:blipFill>
        <p:spPr>
          <a:xfrm>
            <a:off x="356218" y="313251"/>
            <a:ext cx="1293935" cy="1321211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6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  <a:ea typeface="HP001" panose="020B0603050302020204" pitchFamily="34" charset="0"/>
              </a:rPr>
              <a:t>ÔN CÁC CHỮ HOA</a:t>
            </a:r>
            <a:endParaRPr lang="en-US" sz="3600" dirty="0">
              <a:solidFill>
                <a:schemeClr val="accent2"/>
              </a:solidFill>
              <a:latin typeface="+mj-lt"/>
              <a:ea typeface="HP001" panose="020B0603050302020204" pitchFamily="34" charset="0"/>
            </a:endParaRPr>
          </a:p>
        </p:txBody>
      </p:sp>
      <p:pic>
        <p:nvPicPr>
          <p:cNvPr id="2052" name="Picture 4" descr="R18. TẬP VIẾT: ÔN CÁCH VIẾT CÁC CHỮ HOA A, M, N, Q, V (KIỂU 2) - Thư Viện  123">
            <a:extLst>
              <a:ext uri="{FF2B5EF4-FFF2-40B4-BE49-F238E27FC236}">
                <a16:creationId xmlns:a16="http://schemas.microsoft.com/office/drawing/2014/main" id="{AB9BD8ED-F768-43FB-9E51-5F0D96050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766" b="52233"/>
          <a:stretch/>
        </p:blipFill>
        <p:spPr bwMode="auto">
          <a:xfrm>
            <a:off x="1044005" y="627040"/>
            <a:ext cx="2560532" cy="27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0F03B12C-EE00-48B6-AED4-98D5983074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719" b="23230"/>
          <a:stretch/>
        </p:blipFill>
        <p:spPr>
          <a:xfrm>
            <a:off x="3802234" y="1512246"/>
            <a:ext cx="2288404" cy="1717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  <a:ea typeface="HP001" panose="020B0603050302020204" pitchFamily="34" charset="0"/>
              </a:rPr>
              <a:t>ÔN CÁC CHỮ HOA</a:t>
            </a:r>
            <a:endParaRPr lang="en-US" sz="3600" dirty="0">
              <a:solidFill>
                <a:schemeClr val="accent2"/>
              </a:solidFill>
              <a:latin typeface="+mj-lt"/>
              <a:ea typeface="HP001" panose="020B06030503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0957D02-9AD8-42D2-A9D8-693C5FED9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289"/>
          <a:stretch/>
        </p:blipFill>
        <p:spPr>
          <a:xfrm>
            <a:off x="728820" y="1046813"/>
            <a:ext cx="3314324" cy="2794025"/>
          </a:xfrm>
          <a:prstGeom prst="rect">
            <a:avLst/>
          </a:prstGeom>
        </p:spPr>
      </p:pic>
      <p:pic>
        <p:nvPicPr>
          <p:cNvPr id="13" name="Picture 12" descr="A picture containing text, scissors&#10;&#10;Description automatically generated">
            <a:extLst>
              <a:ext uri="{FF2B5EF4-FFF2-40B4-BE49-F238E27FC236}">
                <a16:creationId xmlns:a16="http://schemas.microsoft.com/office/drawing/2014/main" id="{6C92BEA4-920A-4A20-8490-C99A0854F8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82" t="23644" r="10748" b="21714"/>
          <a:stretch/>
        </p:blipFill>
        <p:spPr>
          <a:xfrm>
            <a:off x="4043143" y="2159819"/>
            <a:ext cx="1976583" cy="1819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7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  <a:ea typeface="HP001" panose="020B0603050302020204" pitchFamily="34" charset="0"/>
              </a:rPr>
              <a:t>ÔN CÁC CHỮ HOA</a:t>
            </a:r>
            <a:endParaRPr lang="en-US" sz="3600" dirty="0">
              <a:solidFill>
                <a:schemeClr val="accent2"/>
              </a:solidFill>
              <a:latin typeface="+mj-lt"/>
              <a:ea typeface="HP001" panose="020B06030503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0957D02-9AD8-42D2-A9D8-693C5FED9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28"/>
          <a:stretch/>
        </p:blipFill>
        <p:spPr>
          <a:xfrm>
            <a:off x="670069" y="824246"/>
            <a:ext cx="3038778" cy="2860295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A61505CE-CEFC-45DB-9F67-1CCD769061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1371" r="7291" b="23988"/>
          <a:stretch/>
        </p:blipFill>
        <p:spPr>
          <a:xfrm>
            <a:off x="3902798" y="2036838"/>
            <a:ext cx="1976594" cy="1647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93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350333" y="687714"/>
            <a:ext cx="6805090" cy="899829"/>
            <a:chOff x="347260" y="1976442"/>
            <a:chExt cx="6805090" cy="89982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5515" b="84500"/>
            <a:stretch/>
          </p:blipFill>
          <p:spPr>
            <a:xfrm>
              <a:off x="347260" y="1976442"/>
              <a:ext cx="6200303" cy="89982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970435" y="2248917"/>
              <a:ext cx="61819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b="1" dirty="0">
                  <a:solidFill>
                    <a:srgbClr val="660066"/>
                  </a:solidFill>
                  <a:latin typeface="HP001 4 hàng" panose="020B0603050302020204" pitchFamily="34" charset="0"/>
                </a:rPr>
                <a:t>JuŪ ngưƟ như mŎ.</a:t>
              </a:r>
              <a:endParaRPr lang="en-US" sz="3200" b="1" dirty="0">
                <a:solidFill>
                  <a:srgbClr val="660066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D297D40-3574-44A0-AE57-EC0587AA17D7}"/>
              </a:ext>
            </a:extLst>
          </p:cNvPr>
          <p:cNvSpPr txBox="1"/>
          <p:nvPr/>
        </p:nvSpPr>
        <p:spPr>
          <a:xfrm>
            <a:off x="369997" y="1664852"/>
            <a:ext cx="6347998" cy="2801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7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985267" y="536913"/>
            <a:ext cx="396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909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VỞ</a:t>
            </a:r>
            <a:endParaRPr lang="en-US" sz="3600" dirty="0">
              <a:solidFill>
                <a:srgbClr val="0909E7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19" y="3128665"/>
            <a:ext cx="1696909" cy="169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576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viết vào vở 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2 tập hai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4884D-B877-4C6C-9DA3-941EA12AEE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84" r="17882"/>
          <a:stretch/>
        </p:blipFill>
        <p:spPr>
          <a:xfrm>
            <a:off x="356218" y="313251"/>
            <a:ext cx="1293935" cy="1321211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188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HP001 5 hàng</vt:lpstr>
      <vt:lpstr>Calibri Light</vt:lpstr>
      <vt:lpstr>Times New Roman</vt:lpstr>
      <vt:lpstr>Calibri</vt:lpstr>
      <vt:lpstr>HP001</vt:lpstr>
      <vt:lpstr>Arial</vt:lpstr>
      <vt:lpstr>Arial-Rounded</vt:lpstr>
      <vt:lpstr>UTM Cookies</vt:lpstr>
      <vt:lpstr>Kalam</vt:lpstr>
      <vt:lpstr>Montserrat</vt:lpstr>
      <vt:lpstr>HP001 4 hàng</vt:lpstr>
      <vt:lpstr>UTM Avo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230</cp:revision>
  <dcterms:modified xsi:type="dcterms:W3CDTF">2024-05-03T00:42:09Z</dcterms:modified>
</cp:coreProperties>
</file>