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media/media2.wav" ContentType="audio/x-wav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media/media3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350" r:id="rId3"/>
    <p:sldId id="305" r:id="rId4"/>
    <p:sldId id="306" r:id="rId5"/>
    <p:sldId id="373" r:id="rId6"/>
    <p:sldId id="317" r:id="rId7"/>
    <p:sldId id="319" r:id="rId8"/>
    <p:sldId id="351" r:id="rId9"/>
    <p:sldId id="376" r:id="rId10"/>
    <p:sldId id="377" r:id="rId11"/>
    <p:sldId id="378" r:id="rId12"/>
    <p:sldId id="379" r:id="rId13"/>
    <p:sldId id="380" r:id="rId14"/>
    <p:sldId id="381" r:id="rId15"/>
    <p:sldId id="375" r:id="rId16"/>
    <p:sldId id="359" r:id="rId17"/>
    <p:sldId id="374" r:id="rId18"/>
    <p:sldId id="345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46" r:id="rId27"/>
    <p:sldId id="347" r:id="rId28"/>
    <p:sldId id="348" r:id="rId29"/>
    <p:sldId id="349" r:id="rId30"/>
    <p:sldId id="3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955" autoAdjust="0"/>
    <p:restoredTop sz="95345" autoAdjust="0"/>
  </p:normalViewPr>
  <p:slideViewPr>
    <p:cSldViewPr snapToGrid="0">
      <p:cViewPr>
        <p:scale>
          <a:sx n="80" d="100"/>
          <a:sy n="80" d="100"/>
        </p:scale>
        <p:origin x="564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32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071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3881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05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6703947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80790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paralaclase.com/tutoriales-academicos/como-escribir-un-libro-claves-para-mejorar-el-proceso-de-escritura/1a-parte-preescritura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microsoft.com/office/2007/relationships/media" Target="../media/media2.wav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media" Target="../media/media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00B050"/>
                </a:solidFill>
              </a:rPr>
              <a:t>Lesson 1.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22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7" name="Rounded Rectangle 6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4348518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756935" y="1549038"/>
              <a:ext cx="3684528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Children's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CF89CC-76C8-5C99-BD29-7A11610B7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0203" y="2199230"/>
            <a:ext cx="4374453" cy="40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1083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776185" y="1549038"/>
              <a:ext cx="391748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Halloween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2CBEF-A325-0391-3122-B670D61A8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9421" y="2359140"/>
            <a:ext cx="4285793" cy="40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24817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New Year's Eve.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1DB247-CD87-6CAE-52F1-0CD28546E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847" y="2450963"/>
            <a:ext cx="4274568" cy="398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7497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It's Teachers'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063F54-5C39-2255-D6B5-096CBC214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0840" y="2339889"/>
            <a:ext cx="4416252" cy="40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24070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496101" y="1549038"/>
              <a:ext cx="4381396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Lunar New Year.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6B5DA2-2349-71C1-3784-18650CDC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370" y="2443605"/>
            <a:ext cx="4192940" cy="39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3393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1D5AFB-36FD-6172-0237-620EF5529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05713"/>
            <a:ext cx="7791850" cy="533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8195" y="2582059"/>
            <a:ext cx="4433544" cy="4406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62" y="3011090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269" y="1189140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FFDB9BA-99E5-D820-CF3B-928F678CD0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7974" y="959380"/>
            <a:ext cx="4789731" cy="7746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2F5EBCE-F4A0-A5D3-7B4E-E2C9D1EDFD9E}"/>
              </a:ext>
            </a:extLst>
          </p:cNvPr>
          <p:cNvGrpSpPr/>
          <p:nvPr/>
        </p:nvGrpSpPr>
        <p:grpSpPr>
          <a:xfrm>
            <a:off x="5315652" y="1849324"/>
            <a:ext cx="3837974" cy="523220"/>
            <a:chOff x="6487427" y="1549038"/>
            <a:chExt cx="4398745" cy="595219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xmlns="" id="{6E703694-A5E0-0677-C236-9AE0BD6D12F6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177"/>
                <a:gd name="adj2" fmla="val 86112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D2A57CC-C943-1CCC-18B5-BEB8FD08A473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95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991005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2095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58B9F2-81BD-BED7-291F-9ECA9709E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94" y="1160096"/>
            <a:ext cx="11913212" cy="521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CAB973-1EF5-0C98-819C-2237122A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2509"/>
            <a:ext cx="7874405" cy="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07286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621681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B3CC2E-5A5C-D78D-F3BA-2F3F2A83C678}"/>
              </a:ext>
            </a:extLst>
          </p:cNvPr>
          <p:cNvSpPr txBox="1"/>
          <p:nvPr/>
        </p:nvSpPr>
        <p:spPr>
          <a:xfrm>
            <a:off x="2805545" y="1025237"/>
            <a:ext cx="6580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UNSCRAMBLE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THE </a:t>
            </a:r>
            <a:r>
              <a:rPr lang="en-US" sz="7200" dirty="0">
                <a:solidFill>
                  <a:srgbClr val="00B0F0"/>
                </a:solidFill>
                <a:latin typeface="Forte" panose="03060902040502070203" pitchFamily="66" charset="0"/>
              </a:rPr>
              <a:t>WORDS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3" name="Picture 2" descr="A cartoon of a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CB9C5E3-2089-23F9-65FE-448F8F71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93944" y="4262908"/>
            <a:ext cx="4711268" cy="21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51433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xmlns="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xmlns="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xmlns="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xmlns="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7186" y="762371"/>
            <a:ext cx="4375624" cy="521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4753088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holiday?/What's/favorite/your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What's your favorite holiday?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8503613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New/Eve/Year's/It's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New Year's Eve.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788888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Day/It's/Children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Children's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436469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It's/Year/Lunar/New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Lunar New Year.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917097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Christmas/Day/It's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843865" y="4071678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It's Christmas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994093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04F5DAF-39F3-D67B-BD1F-48F641E4485E}"/>
              </a:ext>
            </a:extLst>
          </p:cNvPr>
          <p:cNvSpPr txBox="1"/>
          <p:nvPr/>
        </p:nvSpPr>
        <p:spPr>
          <a:xfrm>
            <a:off x="1416663" y="1494541"/>
            <a:ext cx="92825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It's/Day/Teachers'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4C4DD7-0D79-23EE-4EE3-4B6606BF0B91}"/>
              </a:ext>
            </a:extLst>
          </p:cNvPr>
          <p:cNvSpPr txBox="1"/>
          <p:nvPr/>
        </p:nvSpPr>
        <p:spPr>
          <a:xfrm>
            <a:off x="1556135" y="4037716"/>
            <a:ext cx="9356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It's Teachers' Day.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20E6CF88-9D2C-89EF-4822-0FEF1321AE47}"/>
              </a:ext>
            </a:extLst>
          </p:cNvPr>
          <p:cNvSpPr/>
          <p:nvPr/>
        </p:nvSpPr>
        <p:spPr>
          <a:xfrm>
            <a:off x="972452" y="799649"/>
            <a:ext cx="9726756" cy="2543175"/>
          </a:xfrm>
          <a:prstGeom prst="cloud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629711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9810779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A4AB67-084A-AB81-2588-DDB958EFD837}"/>
              </a:ext>
            </a:extLst>
          </p:cNvPr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Halloween, NewYear's Eve, Lunar New Year (Tết), Christmas, Teachers' Day,</a:t>
            </a:r>
          </a:p>
          <a:p>
            <a:r>
              <a:rPr lang="en-US" sz="3600" i="1">
                <a:solidFill>
                  <a:srgbClr val="0070C0"/>
                </a:solidFill>
              </a:rPr>
              <a:t> Children's Day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20540C-DD6A-33F6-A948-6F6E6C0B0FC1}"/>
              </a:ext>
            </a:extLst>
          </p:cNvPr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your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Halloween.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her favorite holiday? </a:t>
            </a:r>
          </a:p>
          <a:p>
            <a:r>
              <a:rPr lang="en-US" sz="3600" i="1">
                <a:solidFill>
                  <a:srgbClr val="0070C0"/>
                </a:solidFill>
              </a:rPr>
              <a:t>- It's Christmas.</a:t>
            </a:r>
          </a:p>
        </p:txBody>
      </p:sp>
    </p:spTree>
    <p:extLst>
      <p:ext uri="{BB962C8B-B14F-4D97-AF65-F5344CB8AC3E}">
        <p14:creationId xmlns:p14="http://schemas.microsoft.com/office/powerpoint/2010/main" xmlns="" val="15611482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13)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10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23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1617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500116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791E84-ACAF-443E-5668-61818DAEE22C}"/>
              </a:ext>
            </a:extLst>
          </p:cNvPr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 dirty="0">
                <a:solidFill>
                  <a:srgbClr val="0070C0"/>
                </a:solidFill>
              </a:rPr>
              <a:t>Halloween, New Year's Eve, Lunar New Year (</a:t>
            </a:r>
            <a:r>
              <a:rPr lang="en-US" sz="3600" i="1" dirty="0" err="1">
                <a:solidFill>
                  <a:srgbClr val="0070C0"/>
                </a:solidFill>
              </a:rPr>
              <a:t>Tết</a:t>
            </a:r>
            <a:r>
              <a:rPr lang="en-US" sz="3600" i="1" dirty="0">
                <a:solidFill>
                  <a:srgbClr val="0070C0"/>
                </a:solidFill>
              </a:rPr>
              <a:t>), Christmas, Teachers' Day, Children's Day.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Ask and answer about someone’s favorite holiday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What's your favorite holiday? - It's Halloween.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 What's her favorite holiday? - It's Christmas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7170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0675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5E97E8-EBC5-2ABE-3248-E8A7D693E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2299" y="428521"/>
            <a:ext cx="6496266" cy="1514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713F84-CDBF-8375-C8B0-2D59D750E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267" y="606411"/>
            <a:ext cx="4210266" cy="539778"/>
          </a:xfrm>
          <a:prstGeom prst="rect">
            <a:avLst/>
          </a:prstGeom>
        </p:spPr>
      </p:pic>
      <p:pic>
        <p:nvPicPr>
          <p:cNvPr id="4" name="CD1 TRACK 30">
            <a:hlinkClick r:id="" action="ppaction://media"/>
            <a:extLst>
              <a:ext uri="{FF2B5EF4-FFF2-40B4-BE49-F238E27FC236}">
                <a16:creationId xmlns:a16="http://schemas.microsoft.com/office/drawing/2014/main" xmlns="" id="{09273075-6E42-1AF2-B5F5-FF99EFEC3E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3817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241924" y="1831989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74E927-B38E-434A-CB63-350B98012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7974" y="2358920"/>
            <a:ext cx="5848651" cy="40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3097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36501564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65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ABC20D-4D98-7270-6539-F3D3C9B0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9270" y="1928468"/>
            <a:ext cx="7813459" cy="4514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58975B-8907-907E-0C11-F0720ED26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FD263F-21D2-7B84-AA14-0EF5CE488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3080" y="411889"/>
            <a:ext cx="5214988" cy="843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F305EAF-A3F2-86B5-40FD-E81AFF0BC9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9927" y="1255283"/>
            <a:ext cx="3020077" cy="720626"/>
          </a:xfrm>
          <a:prstGeom prst="rect">
            <a:avLst/>
          </a:prstGeom>
        </p:spPr>
      </p:pic>
      <p:pic>
        <p:nvPicPr>
          <p:cNvPr id="18" name="MCLT2">
            <a:hlinkClick r:id="" action="ppaction://media"/>
            <a:extLst>
              <a:ext uri="{FF2B5EF4-FFF2-40B4-BE49-F238E27FC236}">
                <a16:creationId xmlns:a16="http://schemas.microsoft.com/office/drawing/2014/main" xmlns="" id="{CE75BFF2-BD2A-9D8F-888A-A09A7A3C0F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97374" y="1515685"/>
            <a:ext cx="406400" cy="406400"/>
          </a:xfrm>
          <a:prstGeom prst="rect">
            <a:avLst/>
          </a:prstGeom>
        </p:spPr>
      </p:pic>
      <p:pic>
        <p:nvPicPr>
          <p:cNvPr id="19" name="MCH2">
            <a:hlinkClick r:id="" action="ppaction://media"/>
            <a:extLst>
              <a:ext uri="{FF2B5EF4-FFF2-40B4-BE49-F238E27FC236}">
                <a16:creationId xmlns:a16="http://schemas.microsoft.com/office/drawing/2014/main" xmlns="" id="{3A3AB238-98DF-7638-4F1E-EBAC1CD24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892799" y="4271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4054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4F5CBB-72F4-DCEC-3733-9FF96185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4615"/>
            <a:ext cx="5334274" cy="603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ED126E-55A7-AF34-7F86-CE58AE7AF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3747" y="1091313"/>
            <a:ext cx="5214988" cy="843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2829" y="2098677"/>
            <a:ext cx="4877175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7103444" y="1568288"/>
            <a:ext cx="4398745" cy="630942"/>
            <a:chOff x="6487427" y="1549038"/>
            <a:chExt cx="4398745" cy="63094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Christmas Day.</a:t>
              </a:r>
              <a:endPara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39532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301</Words>
  <Application>Microsoft Office PowerPoint</Application>
  <PresentationFormat>Custom</PresentationFormat>
  <Paragraphs>75</Paragraphs>
  <Slides>30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51</cp:revision>
  <dcterms:created xsi:type="dcterms:W3CDTF">2023-01-31T08:21:18Z</dcterms:created>
  <dcterms:modified xsi:type="dcterms:W3CDTF">2024-10-08T19:18:11Z</dcterms:modified>
</cp:coreProperties>
</file>