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0" r:id="rId2"/>
    <p:sldId id="348" r:id="rId3"/>
    <p:sldId id="302" r:id="rId4"/>
    <p:sldId id="292" r:id="rId5"/>
    <p:sldId id="303" r:id="rId6"/>
    <p:sldId id="286" r:id="rId7"/>
    <p:sldId id="287" r:id="rId8"/>
    <p:sldId id="288" r:id="rId9"/>
    <p:sldId id="409" r:id="rId10"/>
    <p:sldId id="289" r:id="rId11"/>
    <p:sldId id="407" r:id="rId12"/>
    <p:sldId id="334" r:id="rId13"/>
    <p:sldId id="412" r:id="rId14"/>
    <p:sldId id="387" r:id="rId15"/>
    <p:sldId id="389" r:id="rId16"/>
    <p:sldId id="420" r:id="rId17"/>
    <p:sldId id="390" r:id="rId18"/>
    <p:sldId id="344" r:id="rId19"/>
    <p:sldId id="397" r:id="rId20"/>
    <p:sldId id="401" r:id="rId21"/>
    <p:sldId id="388" r:id="rId22"/>
    <p:sldId id="413" r:id="rId23"/>
    <p:sldId id="415" r:id="rId24"/>
    <p:sldId id="416" r:id="rId25"/>
    <p:sldId id="417" r:id="rId26"/>
    <p:sldId id="414" r:id="rId27"/>
    <p:sldId id="381" r:id="rId28"/>
    <p:sldId id="361" r:id="rId29"/>
    <p:sldId id="393" r:id="rId30"/>
    <p:sldId id="394" r:id="rId31"/>
    <p:sldId id="395" r:id="rId32"/>
    <p:sldId id="364" r:id="rId33"/>
    <p:sldId id="396" r:id="rId34"/>
    <p:sldId id="418" r:id="rId35"/>
    <p:sldId id="405" r:id="rId36"/>
    <p:sldId id="380" r:id="rId37"/>
    <p:sldId id="419" r:id="rId38"/>
    <p:sldId id="295" r:id="rId39"/>
    <p:sldId id="329" r:id="rId40"/>
    <p:sldId id="34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0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2DD8F"/>
    <a:srgbClr val="E183B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009" autoAdjust="0"/>
    <p:restoredTop sz="94657"/>
  </p:normalViewPr>
  <p:slideViewPr>
    <p:cSldViewPr snapToGrid="0">
      <p:cViewPr varScale="1">
        <p:scale>
          <a:sx n="66" d="100"/>
          <a:sy n="66" d="100"/>
        </p:scale>
        <p:origin x="-984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1" name="Google Shape;3291;g77cf0412cd_0_39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2" name="Google Shape;3292;g77cf0412cd_0_39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44615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38870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0575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full audio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ô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547460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73101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9252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6433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8083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Chia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2,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thay</a:t>
            </a:r>
            <a:r>
              <a:rPr lang="en-US" dirty="0"/>
              <a:t> </a:t>
            </a:r>
            <a:r>
              <a:rPr lang="en-US" dirty="0" err="1"/>
              <a:t>phiên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cặp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đứng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to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lớp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17418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2724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CD-48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2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script,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CD3-49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audio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3939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chant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donuts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9843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ts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chant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donuts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9843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22264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06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68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listen audio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, </a:t>
            </a:r>
            <a:r>
              <a:rPr lang="en-US" dirty="0" err="1"/>
              <a:t>muốn</a:t>
            </a:r>
            <a:r>
              <a:rPr lang="en-US" dirty="0"/>
              <a:t> 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audio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nữa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793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14803827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47562750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92272439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1636406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78947970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66281891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000617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09530869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6450252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93239654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151048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01578261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2795975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23494168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6827408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95917002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63519380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41618425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791722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47731378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156637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23674001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5FF3B26-D602-44CC-83E7-D7A6F4955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14C83-0843-44C2-958E-F38B60ADD49B}" type="datetimeFigureOut">
              <a:rPr lang="en-US" smtClean="0"/>
              <a:pPr/>
              <a:t>3/16/2024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1A0DAD7-74C2-418F-8341-2BC2E24D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5A6573E-5789-4800-8FC9-E90FEF364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456399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68795364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710686288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869511515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980171489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09138235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2209208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6159952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48146640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35144216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1684167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10947745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97085714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41819029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28081778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92027299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266650043"/>
      </p:ext>
    </p:extLst>
  </p:cSld>
  <p:clrMapOvr>
    <a:masterClrMapping/>
  </p:clrMapOvr>
  <p:transition spd="slow">
    <p:randomBar dir="vert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1965652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12290299"/>
      </p:ext>
    </p:extLst>
  </p:cSld>
  <p:clrMapOvr>
    <a:masterClrMapping/>
  </p:clrMapOvr>
  <p:transition spd="slow">
    <p:randomBar dir="vert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778767194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22960611"/>
      </p:ext>
    </p:extLst>
  </p:cSld>
  <p:clrMapOvr>
    <a:masterClrMapping/>
  </p:clrMapOvr>
  <p:transition spd="slow">
    <p:randomBar dir="vert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11612775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85653919"/>
      </p:ext>
    </p:extLst>
  </p:cSld>
  <p:clrMapOvr>
    <a:masterClrMapping/>
  </p:clrMapOvr>
  <p:transition spd="slow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04685877"/>
      </p:ext>
    </p:extLst>
  </p:cSld>
  <p:clrMapOvr>
    <a:masterClrMapping/>
  </p:clrMapOvr>
  <p:transition spd="slow">
    <p:randomBar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33814368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67676363"/>
      </p:ext>
    </p:extLst>
  </p:cSld>
  <p:clrMapOvr>
    <a:masterClrMapping/>
  </p:clrMapOvr>
  <p:transition spd="slow">
    <p:randomBar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94729206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58189711"/>
      </p:ext>
    </p:extLst>
  </p:cSld>
  <p:clrMapOvr>
    <a:masterClrMapping/>
  </p:clrMapOvr>
  <p:transition spd="slow">
    <p:randomBar dir="vert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90550717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08066893"/>
      </p:ext>
    </p:extLst>
  </p:cSld>
  <p:clrMapOvr>
    <a:masterClrMapping/>
  </p:clrMapOvr>
  <p:transition spd="slow">
    <p:randomBar dir="vert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98022670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3990814"/>
      </p:ext>
    </p:extLst>
  </p:cSld>
  <p:clrMapOvr>
    <a:masterClrMapping/>
  </p:clrMapOvr>
  <p:transition spd="slow">
    <p:randomBar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958071444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33477741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24687202"/>
      </p:ext>
    </p:extLst>
  </p:cSld>
  <p:clrMapOvr>
    <a:masterClrMapping/>
  </p:clrMapOvr>
  <p:transition spd="slow">
    <p:randomBar dir="vert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5541609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32181328"/>
      </p:ext>
    </p:extLst>
  </p:cSld>
  <p:clrMapOvr>
    <a:masterClrMapping/>
  </p:clrMapOvr>
  <p:transition spd="slow">
    <p:randomBar dir="vert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183073836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64223370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47075530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1076098"/>
      </p:ext>
    </p:extLst>
  </p:cSld>
  <p:clrMapOvr>
    <a:masterClrMapping/>
  </p:clrMapOvr>
  <p:transition spd="slow">
    <p:randomBar dir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15579026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image" Target="../media/image4.png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2720FE2-7044-660E-17A6-36AB019A2919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6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7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6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xmlns="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70" r:id="rId6"/>
    <p:sldLayoutId id="2147483671" r:id="rId7"/>
    <p:sldLayoutId id="2147483673" r:id="rId8"/>
    <p:sldLayoutId id="2147483674" r:id="rId9"/>
    <p:sldLayoutId id="2147483678" r:id="rId10"/>
    <p:sldLayoutId id="2147483679" r:id="rId11"/>
    <p:sldLayoutId id="2147483681" r:id="rId12"/>
    <p:sldLayoutId id="2147483682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  <p:sldLayoutId id="2147483693" r:id="rId23"/>
    <p:sldLayoutId id="2147483694" r:id="rId24"/>
    <p:sldLayoutId id="2147483695" r:id="rId25"/>
    <p:sldLayoutId id="2147483696" r:id="rId26"/>
    <p:sldLayoutId id="2147483697" r:id="rId27"/>
    <p:sldLayoutId id="2147483698" r:id="rId28"/>
    <p:sldLayoutId id="2147483699" r:id="rId29"/>
    <p:sldLayoutId id="2147483700" r:id="rId30"/>
    <p:sldLayoutId id="2147483701" r:id="rId31"/>
    <p:sldLayoutId id="2147483702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08" r:id="rId38"/>
    <p:sldLayoutId id="2147483709" r:id="rId39"/>
    <p:sldLayoutId id="2147483710" r:id="rId40"/>
    <p:sldLayoutId id="2147483711" r:id="rId41"/>
    <p:sldLayoutId id="2147483712" r:id="rId42"/>
    <p:sldLayoutId id="2147483713" r:id="rId43"/>
    <p:sldLayoutId id="2147483714" r:id="rId44"/>
    <p:sldLayoutId id="2147483715" r:id="rId45"/>
    <p:sldLayoutId id="2147483716" r:id="rId46"/>
    <p:sldLayoutId id="2147483717" r:id="rId47"/>
    <p:sldLayoutId id="2147483718" r:id="rId48"/>
    <p:sldLayoutId id="2147483719" r:id="rId49"/>
    <p:sldLayoutId id="2147483720" r:id="rId50"/>
    <p:sldLayoutId id="2147483721" r:id="rId51"/>
    <p:sldLayoutId id="2147483722" r:id="rId52"/>
    <p:sldLayoutId id="2147483723" r:id="rId53"/>
    <p:sldLayoutId id="2147483724" r:id="rId54"/>
    <p:sldLayoutId id="2147483725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4" r:id="rId64"/>
  </p:sldLayoutIdLst>
  <p:transition spd="slow">
    <p:randomBar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5.wav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27.png"/><Relationship Id="rId5" Type="http://schemas.openxmlformats.org/officeDocument/2006/relationships/audio" Target="../media/audio11.wav"/><Relationship Id="rId10" Type="http://schemas.openxmlformats.org/officeDocument/2006/relationships/image" Target="../media/image26.png"/><Relationship Id="rId4" Type="http://schemas.openxmlformats.org/officeDocument/2006/relationships/audio" Target="../media/audio10.wav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18" Type="http://schemas.openxmlformats.org/officeDocument/2006/relationships/image" Target="../media/image47.png"/><Relationship Id="rId3" Type="http://schemas.openxmlformats.org/officeDocument/2006/relationships/audio" Target="../media/audio16.wav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audio" Target="../media/audio15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audio" Target="../media/audio18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0.png"/><Relationship Id="rId4" Type="http://schemas.openxmlformats.org/officeDocument/2006/relationships/audio" Target="../media/audio19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0.png"/><Relationship Id="rId4" Type="http://schemas.openxmlformats.org/officeDocument/2006/relationships/audio" Target="../media/audio20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0.png"/><Relationship Id="rId4" Type="http://schemas.openxmlformats.org/officeDocument/2006/relationships/audio" Target="../media/audio2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6.wav"/><Relationship Id="rId13" Type="http://schemas.openxmlformats.org/officeDocument/2006/relationships/image" Target="../media/image62.png"/><Relationship Id="rId3" Type="http://schemas.openxmlformats.org/officeDocument/2006/relationships/audio" Target="../media/audio22.wav"/><Relationship Id="rId7" Type="http://schemas.openxmlformats.org/officeDocument/2006/relationships/audio" Target="../media/audio25.wav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audio" Target="../media/audio24.wav"/><Relationship Id="rId11" Type="http://schemas.openxmlformats.org/officeDocument/2006/relationships/image" Target="../media/image60.png"/><Relationship Id="rId5" Type="http://schemas.openxmlformats.org/officeDocument/2006/relationships/audio" Target="../media/audio23.wav"/><Relationship Id="rId10" Type="http://schemas.openxmlformats.org/officeDocument/2006/relationships/image" Target="../media/image49.png"/><Relationship Id="rId4" Type="http://schemas.openxmlformats.org/officeDocument/2006/relationships/audio" Target="../media/audio15.wav"/><Relationship Id="rId9" Type="http://schemas.openxmlformats.org/officeDocument/2006/relationships/image" Target="../media/image59.png"/><Relationship Id="rId1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audio" Target="../media/audio27.wav"/><Relationship Id="rId7" Type="http://schemas.openxmlformats.org/officeDocument/2006/relationships/audio" Target="../media/audio31.wav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0.wav"/><Relationship Id="rId11" Type="http://schemas.openxmlformats.org/officeDocument/2006/relationships/image" Target="../media/image65.png"/><Relationship Id="rId5" Type="http://schemas.openxmlformats.org/officeDocument/2006/relationships/audio" Target="../media/audio29.wav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19" Type="http://schemas.microsoft.com/office/2007/relationships/hdphoto" Target="../media/hdphoto1.wdp"/><Relationship Id="rId4" Type="http://schemas.openxmlformats.org/officeDocument/2006/relationships/audio" Target="../media/audio28.wav"/><Relationship Id="rId9" Type="http://schemas.openxmlformats.org/officeDocument/2006/relationships/audio" Target="../media/audio32.wav"/><Relationship Id="rId1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3&amp;idSubject=1&amp;idSeries=119&amp;idTheme=1068&amp;IdLevel=2&amp;idThemeServer=75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" y="299938"/>
            <a:ext cx="12192000" cy="625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Unit 7: Toys</a:t>
            </a:r>
            <a:endParaRPr lang="en-US" sz="4800" b="1" dirty="0">
              <a:solidFill>
                <a:srgbClr val="FF0000"/>
              </a:solidFill>
            </a:endParaRP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Page 97</a:t>
            </a:r>
            <a:endParaRPr lang="en-US" sz="4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33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4445373" y="1355767"/>
            <a:ext cx="5044701" cy="5012156"/>
            <a:chOff x="3155577" y="1575877"/>
            <a:chExt cx="5044701" cy="5012156"/>
          </a:xfrm>
        </p:grpSpPr>
        <p:pic>
          <p:nvPicPr>
            <p:cNvPr id="2050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577" y="1575877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344550" y="2090756"/>
              <a:ext cx="2666754" cy="184143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079377" y="1460243"/>
            <a:ext cx="5044701" cy="5012156"/>
            <a:chOff x="3155577" y="1575877"/>
            <a:chExt cx="5044701" cy="5012156"/>
          </a:xfrm>
        </p:grpSpPr>
        <p:pic>
          <p:nvPicPr>
            <p:cNvPr id="11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5577" y="1575877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146042" y="2240519"/>
              <a:ext cx="2666754" cy="184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776715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0.16898 L 0.08672 0.09908 L 0.16771 -0.16898 L 0.25429 0.09908 L 0.34101 -0.16898 L 0.422 0.09908 L 0.50872 -0.16898 L 0.58971 0.09908 L 0.67643 -0.16898 L 0.76315 0.09908 L 0.84414 -0.16898 L 0.93086 0.09908 L 1.01185 -0.16898 L 1.09857 0.09908 L 1.18515 -0.16898 L 1.26627 0.09908 L 1.35299 -0.16898 " pathEditMode="relative" rAng="0" ptsTypes="AAAAAAAAAAAAAAAAA">
                                      <p:cBhvr>
                                        <p:cTn id="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643" y="13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4805" y="418299"/>
            <a:ext cx="8785477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50" normalizeH="0" baseline="0" noProof="0" dirty="0">
                <a:ln w="9525" cmpd="sng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Review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31302" y="2734690"/>
            <a:ext cx="1895041" cy="1984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412958" y="2734690"/>
            <a:ext cx="1680530" cy="2044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80103" y="2734690"/>
            <a:ext cx="2239467" cy="2044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81937" y="2748038"/>
            <a:ext cx="2434992" cy="20440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943401" y="252019"/>
            <a:ext cx="4951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picture to listen to the word.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81298" y="5208815"/>
            <a:ext cx="233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prstClr val="black"/>
                </a:solidFill>
                <a:latin typeface=".VnVogue" panose="020B7200000000000000" pitchFamily="34" charset="0"/>
              </a:rPr>
              <a:t>robot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69591" y="5214258"/>
            <a:ext cx="2101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doll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19739" y="5141415"/>
            <a:ext cx="2101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big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2813" y="5093328"/>
            <a:ext cx="23358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small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9429CE-9B6F-9E40-BFC8-8A50D61C3EA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9805123" y="2734690"/>
            <a:ext cx="2155575" cy="2057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4FF1049-7D0B-8045-4D40-56384AACF6BF}"/>
              </a:ext>
            </a:extLst>
          </p:cNvPr>
          <p:cNvSpPr txBox="1"/>
          <p:nvPr/>
        </p:nvSpPr>
        <p:spPr>
          <a:xfrm>
            <a:off x="9964056" y="5163459"/>
            <a:ext cx="2028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car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Vogu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663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9" grpId="0"/>
      <p:bldP spid="10" grpId="0"/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106425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80BBC0C-FAD5-831A-F4FC-EA6D0969CE1D}"/>
              </a:ext>
            </a:extLst>
          </p:cNvPr>
          <p:cNvGrpSpPr/>
          <p:nvPr/>
        </p:nvGrpSpPr>
        <p:grpSpPr>
          <a:xfrm>
            <a:off x="0" y="307004"/>
            <a:ext cx="10008639" cy="6141421"/>
            <a:chOff x="0" y="307004"/>
            <a:chExt cx="10008639" cy="614142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307004"/>
              <a:ext cx="10008639" cy="6141421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1771651" y="598654"/>
              <a:ext cx="6000749" cy="555811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xmlns="" id="{7153EDE8-4537-760F-90F5-47033D1A3593}"/>
              </a:ext>
            </a:extLst>
          </p:cNvPr>
          <p:cNvSpPr/>
          <p:nvPr/>
        </p:nvSpPr>
        <p:spPr>
          <a:xfrm>
            <a:off x="647700" y="649940"/>
            <a:ext cx="8248650" cy="555811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Phonics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ll</a:t>
            </a:r>
            <a:r>
              <a:rPr kumimoji="0" lang="en-US" sz="6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="" val="157996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C0394D5-9B6A-CC37-CFA5-EF7CE873A08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1237" y="764048"/>
            <a:ext cx="10629526" cy="262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241" y="429584"/>
            <a:ext cx="2069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CD3 </a:t>
            </a:r>
            <a:r>
              <a:rPr lang="en-US" i="1"/>
              <a:t>track 26 </a:t>
            </a:r>
            <a:r>
              <a:rPr lang="en-US" i="1" dirty="0"/>
              <a:t>to hear the sound.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46C45256-FD08-FD6F-345B-50421DB58BE5}"/>
              </a:ext>
            </a:extLst>
          </p:cNvPr>
          <p:cNvGrpSpPr/>
          <p:nvPr/>
        </p:nvGrpSpPr>
        <p:grpSpPr>
          <a:xfrm>
            <a:off x="6617238" y="3974866"/>
            <a:ext cx="3304824" cy="2119086"/>
            <a:chOff x="6617238" y="3974866"/>
            <a:chExt cx="3304824" cy="2119086"/>
          </a:xfrm>
        </p:grpSpPr>
        <p:sp>
          <p:nvSpPr>
            <p:cNvPr id="10" name="Cloud 9">
              <a:extLst>
                <a:ext uri="{FF2B5EF4-FFF2-40B4-BE49-F238E27FC236}">
                  <a16:creationId xmlns:a16="http://schemas.microsoft.com/office/drawing/2014/main" xmlns="" id="{04FEBA2F-D775-BEF8-A64F-4B3C7C618CA9}"/>
                </a:ext>
              </a:extLst>
            </p:cNvPr>
            <p:cNvSpPr/>
            <p:nvPr/>
          </p:nvSpPr>
          <p:spPr>
            <a:xfrm>
              <a:off x="66172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C94A704-C72A-3664-9AE9-05B06AB01C43}"/>
                </a:ext>
              </a:extLst>
            </p:cNvPr>
            <p:cNvSpPr txBox="1"/>
            <p:nvPr/>
          </p:nvSpPr>
          <p:spPr>
            <a:xfrm>
              <a:off x="6692905" y="4241781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small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EF754B3-2C62-4B32-D77F-DEC877A80873}"/>
              </a:ext>
            </a:extLst>
          </p:cNvPr>
          <p:cNvGrpSpPr/>
          <p:nvPr/>
        </p:nvGrpSpPr>
        <p:grpSpPr>
          <a:xfrm>
            <a:off x="2215248" y="3974866"/>
            <a:ext cx="3229157" cy="2119086"/>
            <a:chOff x="2215248" y="3974866"/>
            <a:chExt cx="3229157" cy="2119086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xmlns="" id="{B095BB82-2353-B12E-94B4-687B9B5F867A}"/>
                </a:ext>
              </a:extLst>
            </p:cNvPr>
            <p:cNvSpPr/>
            <p:nvPr/>
          </p:nvSpPr>
          <p:spPr>
            <a:xfrm>
              <a:off x="2269938" y="3974866"/>
              <a:ext cx="3098800" cy="2119086"/>
            </a:xfrm>
            <a:prstGeom prst="cloud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A0098F60-F47B-80CD-ADFE-E8233D52D54D}"/>
                </a:ext>
              </a:extLst>
            </p:cNvPr>
            <p:cNvSpPr txBox="1"/>
            <p:nvPr/>
          </p:nvSpPr>
          <p:spPr>
            <a:xfrm>
              <a:off x="2215248" y="4241781"/>
              <a:ext cx="3229157" cy="11079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6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ball</a:t>
              </a:r>
              <a:endPara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46964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062FE54-DB0F-EB7B-CBFA-D84479493E0C}"/>
              </a:ext>
            </a:extLst>
          </p:cNvPr>
          <p:cNvSpPr/>
          <p:nvPr/>
        </p:nvSpPr>
        <p:spPr>
          <a:xfrm>
            <a:off x="7813613" y="1070752"/>
            <a:ext cx="4325258" cy="4673600"/>
          </a:xfrm>
          <a:prstGeom prst="rect">
            <a:avLst/>
          </a:prstGeom>
          <a:solidFill>
            <a:srgbClr val="C2DD8F"/>
          </a:solidFill>
          <a:ln>
            <a:solidFill>
              <a:srgbClr val="C2DD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133384" y="1113648"/>
            <a:ext cx="3354674" cy="753360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xmlns="" id="{AE160330-C5C6-79B9-BFA3-B799C03D3558}"/>
              </a:ext>
            </a:extLst>
          </p:cNvPr>
          <p:cNvSpPr/>
          <p:nvPr/>
        </p:nvSpPr>
        <p:spPr>
          <a:xfrm>
            <a:off x="757084" y="3087329"/>
            <a:ext cx="1415845" cy="1248697"/>
          </a:xfrm>
          <a:prstGeom prst="star5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722BA6-B61A-A251-406D-7CC341750AD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9880" y="580874"/>
            <a:ext cx="6632030" cy="20366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784979"/>
            <a:ext cx="2628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on the music note to hear the sound.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353E1CE-A780-2089-90CE-C67842F8675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2658"/>
          <a:stretch/>
        </p:blipFill>
        <p:spPr>
          <a:xfrm>
            <a:off x="8459955" y="1867008"/>
            <a:ext cx="2839417" cy="7934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892A762-3162-0FF7-B4FA-994E11E9283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459955" y="2690615"/>
            <a:ext cx="2839417" cy="7934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B17A179-A5B3-36A2-94CA-899EB0606F2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459955" y="3424056"/>
            <a:ext cx="2974961" cy="7934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D1B93F-A396-CC07-5EE6-69D0879F979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459955" y="4157497"/>
            <a:ext cx="2974961" cy="7934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2CCEFE0-2662-F335-01A8-B52E3707CAB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11827"/>
          <a:stretch/>
        </p:blipFill>
        <p:spPr>
          <a:xfrm>
            <a:off x="8793783" y="5041090"/>
            <a:ext cx="1852445" cy="70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5995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1149AE0-D5DB-536F-AE86-525CFA77900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3877" y="256046"/>
            <a:ext cx="6519452" cy="64475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A71950-3A53-9C6A-B8AA-4CB4EBF1F9E0}"/>
              </a:ext>
            </a:extLst>
          </p:cNvPr>
          <p:cNvSpPr txBox="1"/>
          <p:nvPr/>
        </p:nvSpPr>
        <p:spPr>
          <a:xfrm>
            <a:off x="6229789" y="1923787"/>
            <a:ext cx="4428686" cy="3507343"/>
          </a:xfrm>
          <a:prstGeom prst="round2Diag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/>
              <a:t>List the words with the same sound /</a:t>
            </a:r>
            <a:r>
              <a:rPr lang="en-US" sz="4000">
                <a:solidFill>
                  <a:srgbClr val="FF0000"/>
                </a:solidFill>
              </a:rPr>
              <a:t>ll</a:t>
            </a:r>
            <a:r>
              <a:rPr lang="en-US" sz="4000"/>
              <a:t>/. Practice saying them with a partner.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50614F3-A144-66FD-C45C-DBE90CAC4DBD}"/>
              </a:ext>
            </a:extLst>
          </p:cNvPr>
          <p:cNvSpPr txBox="1"/>
          <p:nvPr/>
        </p:nvSpPr>
        <p:spPr>
          <a:xfrm>
            <a:off x="720296" y="1939341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doll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C98E6E62-C127-09A6-52DD-F333AE4156D9}"/>
              </a:ext>
            </a:extLst>
          </p:cNvPr>
          <p:cNvSpPr txBox="1"/>
          <p:nvPr/>
        </p:nvSpPr>
        <p:spPr>
          <a:xfrm>
            <a:off x="808788" y="2775119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call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34C867F-6CA5-76C4-21F4-2929A26DBE53}"/>
              </a:ext>
            </a:extLst>
          </p:cNvPr>
          <p:cNvSpPr txBox="1"/>
          <p:nvPr/>
        </p:nvSpPr>
        <p:spPr>
          <a:xfrm>
            <a:off x="3634557" y="1923787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hall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F51B9F-4252-7BD9-626B-744D502616B9}"/>
              </a:ext>
            </a:extLst>
          </p:cNvPr>
          <p:cNvSpPr txBox="1"/>
          <p:nvPr/>
        </p:nvSpPr>
        <p:spPr>
          <a:xfrm>
            <a:off x="4072145" y="285251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mall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F765C87-4990-2F64-12C2-F6D7016D00B0}"/>
              </a:ext>
            </a:extLst>
          </p:cNvPr>
          <p:cNvSpPr txBox="1"/>
          <p:nvPr/>
        </p:nvSpPr>
        <p:spPr>
          <a:xfrm>
            <a:off x="642062" y="365444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wall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BF2A4D96-DB39-1BB6-D163-8E49CD6CE8E4}"/>
              </a:ext>
            </a:extLst>
          </p:cNvPr>
          <p:cNvSpPr txBox="1"/>
          <p:nvPr/>
        </p:nvSpPr>
        <p:spPr>
          <a:xfrm>
            <a:off x="1067308" y="459872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fall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80E819E4-562A-AEE5-D5B5-B0B476C94489}"/>
              </a:ext>
            </a:extLst>
          </p:cNvPr>
          <p:cNvSpPr txBox="1"/>
          <p:nvPr/>
        </p:nvSpPr>
        <p:spPr>
          <a:xfrm>
            <a:off x="3547003" y="3605795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all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28C8B20-9F81-ABDE-D6CF-A6E8DF90DE22}"/>
              </a:ext>
            </a:extLst>
          </p:cNvPr>
          <p:cNvSpPr txBox="1"/>
          <p:nvPr/>
        </p:nvSpPr>
        <p:spPr>
          <a:xfrm>
            <a:off x="4027011" y="4534524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00000"/>
                </a:solidFill>
              </a:rPr>
              <a:t>roll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32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5A71950-3A53-9C6A-B8AA-4CB4EBF1F9E0}"/>
              </a:ext>
            </a:extLst>
          </p:cNvPr>
          <p:cNvSpPr txBox="1"/>
          <p:nvPr/>
        </p:nvSpPr>
        <p:spPr>
          <a:xfrm>
            <a:off x="1996181" y="1151779"/>
            <a:ext cx="8534400" cy="1323439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List the words with the same </a:t>
            </a:r>
            <a:r>
              <a:rPr lang="en-US" sz="4000"/>
              <a:t>sound /</a:t>
            </a:r>
            <a:r>
              <a:rPr lang="en-US" sz="4000">
                <a:solidFill>
                  <a:srgbClr val="FF0000"/>
                </a:solidFill>
              </a:rPr>
              <a:t>ll</a:t>
            </a:r>
            <a:r>
              <a:rPr lang="en-US" sz="4000"/>
              <a:t>/. </a:t>
            </a:r>
            <a:r>
              <a:rPr lang="en-US" sz="4000" dirty="0"/>
              <a:t>Practice saying them with a partner.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F0B4CC-EA49-EA95-426D-F659A7CE2355}"/>
              </a:ext>
            </a:extLst>
          </p:cNvPr>
          <p:cNvSpPr txBox="1"/>
          <p:nvPr/>
        </p:nvSpPr>
        <p:spPr>
          <a:xfrm>
            <a:off x="1113552" y="3065558"/>
            <a:ext cx="1595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doll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BC7CE7-04BE-5A65-40BD-78FC9D32DB15}"/>
              </a:ext>
            </a:extLst>
          </p:cNvPr>
          <p:cNvSpPr txBox="1"/>
          <p:nvPr/>
        </p:nvSpPr>
        <p:spPr>
          <a:xfrm>
            <a:off x="1202044" y="3901336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call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F0B4CC-EA49-EA95-426D-F659A7CE2355}"/>
              </a:ext>
            </a:extLst>
          </p:cNvPr>
          <p:cNvSpPr txBox="1"/>
          <p:nvPr/>
        </p:nvSpPr>
        <p:spPr>
          <a:xfrm>
            <a:off x="4027813" y="3050004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hall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8BC7CE7-04BE-5A65-40BD-78FC9D32DB15}"/>
              </a:ext>
            </a:extLst>
          </p:cNvPr>
          <p:cNvSpPr txBox="1"/>
          <p:nvPr/>
        </p:nvSpPr>
        <p:spPr>
          <a:xfrm>
            <a:off x="4465401" y="397873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mall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F0B4CC-EA49-EA95-426D-F659A7CE2355}"/>
              </a:ext>
            </a:extLst>
          </p:cNvPr>
          <p:cNvSpPr txBox="1"/>
          <p:nvPr/>
        </p:nvSpPr>
        <p:spPr>
          <a:xfrm>
            <a:off x="6475544" y="3034450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wall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8BC7CE7-04BE-5A65-40BD-78FC9D32DB15}"/>
              </a:ext>
            </a:extLst>
          </p:cNvPr>
          <p:cNvSpPr txBox="1"/>
          <p:nvPr/>
        </p:nvSpPr>
        <p:spPr>
          <a:xfrm>
            <a:off x="6900790" y="3978733"/>
            <a:ext cx="15069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fall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4F0B4CC-EA49-EA95-426D-F659A7CE2355}"/>
              </a:ext>
            </a:extLst>
          </p:cNvPr>
          <p:cNvSpPr txBox="1"/>
          <p:nvPr/>
        </p:nvSpPr>
        <p:spPr>
          <a:xfrm>
            <a:off x="9165871" y="2990907"/>
            <a:ext cx="23574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all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8BC7CE7-04BE-5A65-40BD-78FC9D32DB15}"/>
              </a:ext>
            </a:extLst>
          </p:cNvPr>
          <p:cNvSpPr txBox="1"/>
          <p:nvPr/>
        </p:nvSpPr>
        <p:spPr>
          <a:xfrm>
            <a:off x="9551906" y="3901336"/>
            <a:ext cx="17775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roll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90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8FF27D93-40C0-68AF-1D17-4D0765902851}"/>
              </a:ext>
            </a:extLst>
          </p:cNvPr>
          <p:cNvGrpSpPr/>
          <p:nvPr/>
        </p:nvGrpSpPr>
        <p:grpSpPr>
          <a:xfrm>
            <a:off x="319314" y="355600"/>
            <a:ext cx="9935029" cy="6088743"/>
            <a:chOff x="0" y="-65315"/>
            <a:chExt cx="10452848" cy="6923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0" y="-65315"/>
              <a:ext cx="10452848" cy="692331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844211" y="3904842"/>
              <a:ext cx="3293707" cy="839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</a:rPr>
                <a:t>Listening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784304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5421A6-C244-A2C3-40AC-DDE216EE47C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17229" y="1911306"/>
            <a:ext cx="7140338" cy="4375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E66F61-EC88-F07E-65C1-4724D90DD22D}"/>
              </a:ext>
            </a:extLst>
          </p:cNvPr>
          <p:cNvSpPr txBox="1"/>
          <p:nvPr/>
        </p:nvSpPr>
        <p:spPr>
          <a:xfrm>
            <a:off x="176981" y="325374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107543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Where </a:t>
            </a:r>
            <a:r>
              <a:rPr lang="en-US" sz="3600"/>
              <a:t>are the kids?</a:t>
            </a:r>
            <a:endParaRPr lang="en-US" sz="3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46E022A-39FF-8E02-7907-8E938FBEB459}"/>
              </a:ext>
            </a:extLst>
          </p:cNvPr>
          <p:cNvSpPr txBox="1"/>
          <p:nvPr/>
        </p:nvSpPr>
        <p:spPr>
          <a:xfrm>
            <a:off x="71800" y="3697163"/>
            <a:ext cx="43768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They </a:t>
            </a:r>
            <a:r>
              <a:rPr lang="en-US" sz="4000"/>
              <a:t>are </a:t>
            </a:r>
            <a:r>
              <a:rPr lang="en-US" sz="4000" b="1" u="sng">
                <a:solidFill>
                  <a:srgbClr val="FF0000"/>
                </a:solidFill>
              </a:rPr>
              <a:t>in front of a toy store.</a:t>
            </a:r>
            <a:endParaRPr lang="en-US" sz="4000" b="1" u="sng" dirty="0">
              <a:solidFill>
                <a:srgbClr val="FF000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20ADF18-6B13-49EE-8864-1FEBAC32271C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</p:spTree>
    <p:extLst>
      <p:ext uri="{BB962C8B-B14F-4D97-AF65-F5344CB8AC3E}">
        <p14:creationId xmlns:p14="http://schemas.microsoft.com/office/powerpoint/2010/main" xmlns="" val="24473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96528" y="458335"/>
            <a:ext cx="3971472" cy="5739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15419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1E66F61-EC88-F07E-65C1-4724D90DD22D}"/>
              </a:ext>
            </a:extLst>
          </p:cNvPr>
          <p:cNvSpPr txBox="1"/>
          <p:nvPr/>
        </p:nvSpPr>
        <p:spPr>
          <a:xfrm>
            <a:off x="580103" y="373687"/>
            <a:ext cx="6115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/>
              <a:t>Look at the picture and answer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17FB860-3C3C-FD7B-67ED-DEC204B67B07}"/>
              </a:ext>
            </a:extLst>
          </p:cNvPr>
          <p:cNvSpPr txBox="1"/>
          <p:nvPr/>
        </p:nvSpPr>
        <p:spPr>
          <a:xfrm>
            <a:off x="2133600" y="1118340"/>
            <a:ext cx="4876800" cy="646331"/>
          </a:xfrm>
          <a:prstGeom prst="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/>
              <a:t>What toys </a:t>
            </a:r>
            <a:r>
              <a:rPr lang="en-US" sz="3600" dirty="0"/>
              <a:t>can you see?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BD8434-6D99-87AB-4DA6-D3A064E05A49}"/>
              </a:ext>
            </a:extLst>
          </p:cNvPr>
          <p:cNvSpPr txBox="1"/>
          <p:nvPr/>
        </p:nvSpPr>
        <p:spPr>
          <a:xfrm>
            <a:off x="8719" y="1920071"/>
            <a:ext cx="19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car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D859703-0458-4A39-B308-D477EDDBE45D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Pre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65750C-DA97-0278-279F-340CB99BDE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317229" y="1911306"/>
            <a:ext cx="7140338" cy="43751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CC28A88-B48E-BC64-14DF-4DEFDD29269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842000" y="2620275"/>
            <a:ext cx="1081315" cy="609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727721-172B-FC73-379F-30492F0056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486927" y="2434608"/>
            <a:ext cx="1522947" cy="90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4A16636-7116-29C5-E35F-91A86C9ACDE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923316" y="2155372"/>
            <a:ext cx="856580" cy="9041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ED95C37-F5F6-7F90-9FEC-6DA5BED4906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66743" y="2620274"/>
            <a:ext cx="544286" cy="6091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203B6AC-643F-9A17-D4E0-7E2D48FDF95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411029" y="2155372"/>
            <a:ext cx="791028" cy="10740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248EDE4-9BE6-0BFB-63EF-9791929F7E7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112000" y="3798504"/>
            <a:ext cx="573314" cy="49772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023B0A3F-B108-125B-EEE6-EC5A4E4D5EA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560459" y="3429000"/>
            <a:ext cx="649513" cy="86722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DC0FB35-2F71-B0DA-C845-853F5922327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23645" y="3609536"/>
            <a:ext cx="649513" cy="6577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DA4C0D7-3EAE-A654-71C1-791F9F03FDC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07633" y="1920071"/>
            <a:ext cx="1105682" cy="136229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2B74E6B3-B0DC-631C-72F6-05F7C1F8F21E}"/>
              </a:ext>
            </a:extLst>
          </p:cNvPr>
          <p:cNvSpPr txBox="1"/>
          <p:nvPr/>
        </p:nvSpPr>
        <p:spPr>
          <a:xfrm>
            <a:off x="1871137" y="1984736"/>
            <a:ext cx="19959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ball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B66082A-C24A-4ECD-A472-CF540AA7ED36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758588" y="2454386"/>
            <a:ext cx="679128" cy="836744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1A5F4B8-3151-2AED-88C6-C60DE7FC8256}"/>
              </a:ext>
            </a:extLst>
          </p:cNvPr>
          <p:cNvSpPr txBox="1"/>
          <p:nvPr/>
        </p:nvSpPr>
        <p:spPr>
          <a:xfrm>
            <a:off x="369606" y="2774820"/>
            <a:ext cx="266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teddy bear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F32071C-C87C-B773-AE6A-DBDCE07E5A70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8437716" y="1843314"/>
            <a:ext cx="679128" cy="143905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730B9D9-5DCC-D8F6-0EB7-F8478CAD3DD5}"/>
              </a:ext>
            </a:extLst>
          </p:cNvPr>
          <p:cNvSpPr txBox="1"/>
          <p:nvPr/>
        </p:nvSpPr>
        <p:spPr>
          <a:xfrm>
            <a:off x="1652169" y="3528010"/>
            <a:ext cx="266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robot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A0880E0-59CE-A4D1-9413-E7C984A4D5B3}"/>
              </a:ext>
            </a:extLst>
          </p:cNvPr>
          <p:cNvSpPr txBox="1"/>
          <p:nvPr/>
        </p:nvSpPr>
        <p:spPr>
          <a:xfrm>
            <a:off x="69634" y="4096402"/>
            <a:ext cx="266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yo-yo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CCD6763D-F63A-C312-46CC-8D515F276863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7112000" y="3722688"/>
            <a:ext cx="464384" cy="513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9A12FE2B-FE3C-4B46-631F-2C13FF1A62B2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603964" y="3181964"/>
            <a:ext cx="573313" cy="1157267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218471E-91AC-AC7F-EC61-B13A0F2375BD}"/>
              </a:ext>
            </a:extLst>
          </p:cNvPr>
          <p:cNvSpPr txBox="1"/>
          <p:nvPr/>
        </p:nvSpPr>
        <p:spPr>
          <a:xfrm>
            <a:off x="1652169" y="4684290"/>
            <a:ext cx="266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doll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54797DD6-5B08-D6C2-64BE-8BD619FB636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882804" y="3664592"/>
            <a:ext cx="676399" cy="574409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3B2E719-C491-1E81-0653-F6B65BB2A797}"/>
              </a:ext>
            </a:extLst>
          </p:cNvPr>
          <p:cNvSpPr txBox="1"/>
          <p:nvPr/>
        </p:nvSpPr>
        <p:spPr>
          <a:xfrm>
            <a:off x="344145" y="5246045"/>
            <a:ext cx="2663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train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961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19" grpId="0"/>
      <p:bldP spid="21" grpId="0"/>
      <p:bldP spid="23" grpId="0"/>
      <p:bldP spid="24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5374"/>
            <a:ext cx="5783943" cy="84879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5E272-61F0-4A33-94C3-AC2B7BA45BA7}"/>
              </a:ext>
            </a:extLst>
          </p:cNvPr>
          <p:cNvSpPr/>
          <p:nvPr/>
        </p:nvSpPr>
        <p:spPr>
          <a:xfrm>
            <a:off x="0" y="1435717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83943" y="325374"/>
            <a:ext cx="6365719" cy="6098965"/>
          </a:xfrm>
          <a:prstGeom prst="round2DiagRect">
            <a:avLst>
              <a:gd name="adj1" fmla="val 4649"/>
              <a:gd name="adj2" fmla="val 0"/>
            </a:avLst>
          </a:prstGeom>
        </p:spPr>
      </p:pic>
    </p:spTree>
    <p:extLst>
      <p:ext uri="{BB962C8B-B14F-4D97-AF65-F5344CB8AC3E}">
        <p14:creationId xmlns:p14="http://schemas.microsoft.com/office/powerpoint/2010/main" xmlns="" val="8412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5374"/>
            <a:ext cx="6517348" cy="9564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668" y="1677814"/>
            <a:ext cx="6274984" cy="38448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189756" y="2286900"/>
            <a:ext cx="5955576" cy="241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32013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5374"/>
            <a:ext cx="6517348" cy="9564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1085E9-9EDB-3602-057B-DEF533AF42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073"/>
          <a:stretch/>
        </p:blipFill>
        <p:spPr>
          <a:xfrm>
            <a:off x="0" y="1701921"/>
            <a:ext cx="6082166" cy="369505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994400" y="2807582"/>
            <a:ext cx="6150932" cy="1419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5793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5374"/>
            <a:ext cx="6517348" cy="9564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1085E9-9EDB-3602-057B-DEF533AF42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781"/>
          <a:stretch/>
        </p:blipFill>
        <p:spPr>
          <a:xfrm>
            <a:off x="46668" y="1803630"/>
            <a:ext cx="6088119" cy="35908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57213" y="2692534"/>
            <a:ext cx="6088119" cy="18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3195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25374"/>
            <a:ext cx="6517348" cy="9564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5E272-61F0-4A33-94C3-AC2B7BA45BA7}"/>
              </a:ext>
            </a:extLst>
          </p:cNvPr>
          <p:cNvSpPr/>
          <p:nvPr/>
        </p:nvSpPr>
        <p:spPr>
          <a:xfrm>
            <a:off x="7779895" y="325374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E1085E9-9EDB-3602-057B-DEF533AF42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676400"/>
            <a:ext cx="6451600" cy="42361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7BADDC2-7922-5E40-2B8C-46BE552BC9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017557" y="2286239"/>
            <a:ext cx="6174443" cy="289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36559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46DA23-EE29-00D4-0989-4778D3444AB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337898"/>
            <a:ext cx="5783943" cy="82374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6B5E272-61F0-4A33-94C3-AC2B7BA45BA7}"/>
              </a:ext>
            </a:extLst>
          </p:cNvPr>
          <p:cNvSpPr/>
          <p:nvPr/>
        </p:nvSpPr>
        <p:spPr>
          <a:xfrm>
            <a:off x="596900" y="1160350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While Listening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DE4429-376A-C04E-8C08-C1216B1D3C8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783943" y="325374"/>
            <a:ext cx="6365719" cy="6098965"/>
          </a:xfrm>
          <a:prstGeom prst="round2DiagRect">
            <a:avLst>
              <a:gd name="adj1" fmla="val 4649"/>
              <a:gd name="adj2" fmla="val 0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40099F5-A3BF-3C15-60BF-C994B96ACCF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9890"/>
          <a:stretch/>
        </p:blipFill>
        <p:spPr>
          <a:xfrm>
            <a:off x="249436" y="2723765"/>
            <a:ext cx="1912285" cy="9052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9DBE96-D8EB-CFC5-75CB-1526C66668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3019"/>
          <a:stretch/>
        </p:blipFill>
        <p:spPr>
          <a:xfrm>
            <a:off x="249436" y="3542860"/>
            <a:ext cx="1912285" cy="9052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88B56C7-8D08-0EDC-D779-0BAB0F7D2D2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9893"/>
          <a:stretch/>
        </p:blipFill>
        <p:spPr>
          <a:xfrm>
            <a:off x="249436" y="4537088"/>
            <a:ext cx="1912285" cy="905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1D1481C-042E-E31F-6306-1A36A9C798E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7464"/>
          <a:stretch/>
        </p:blipFill>
        <p:spPr>
          <a:xfrm>
            <a:off x="249436" y="5442306"/>
            <a:ext cx="1912285" cy="9052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C919CF2-A17A-3263-1A7E-084AA57ACBE8}"/>
              </a:ext>
            </a:extLst>
          </p:cNvPr>
          <p:cNvSpPr/>
          <p:nvPr/>
        </p:nvSpPr>
        <p:spPr>
          <a:xfrm>
            <a:off x="10866597" y="2578763"/>
            <a:ext cx="354330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52FBF93-7C70-F382-B16A-FABAD264F1F9}"/>
              </a:ext>
            </a:extLst>
          </p:cNvPr>
          <p:cNvSpPr/>
          <p:nvPr/>
        </p:nvSpPr>
        <p:spPr>
          <a:xfrm>
            <a:off x="10749847" y="2557331"/>
            <a:ext cx="587829" cy="619043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C4A3F2-8B66-7EAE-E372-80C27B31F1EE}"/>
              </a:ext>
            </a:extLst>
          </p:cNvPr>
          <p:cNvSpPr/>
          <p:nvPr/>
        </p:nvSpPr>
        <p:spPr>
          <a:xfrm>
            <a:off x="10175649" y="3776834"/>
            <a:ext cx="354330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35357112-4C95-942C-734B-F6816BE09F02}"/>
              </a:ext>
            </a:extLst>
          </p:cNvPr>
          <p:cNvSpPr/>
          <p:nvPr/>
        </p:nvSpPr>
        <p:spPr>
          <a:xfrm>
            <a:off x="10109198" y="3737511"/>
            <a:ext cx="587829" cy="619043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0FC532F-FBF1-A48F-3192-4AB3EA07E973}"/>
              </a:ext>
            </a:extLst>
          </p:cNvPr>
          <p:cNvSpPr/>
          <p:nvPr/>
        </p:nvSpPr>
        <p:spPr>
          <a:xfrm>
            <a:off x="10225947" y="5066115"/>
            <a:ext cx="354330" cy="209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11372E7-1C23-05A0-DBBB-29467723D07F}"/>
              </a:ext>
            </a:extLst>
          </p:cNvPr>
          <p:cNvSpPr/>
          <p:nvPr/>
        </p:nvSpPr>
        <p:spPr>
          <a:xfrm>
            <a:off x="10109197" y="5066115"/>
            <a:ext cx="587829" cy="619043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B51FED-9BA9-377E-2F61-B19FCDA50BBD}"/>
              </a:ext>
            </a:extLst>
          </p:cNvPr>
          <p:cNvSpPr txBox="1"/>
          <p:nvPr/>
        </p:nvSpPr>
        <p:spPr>
          <a:xfrm>
            <a:off x="30175" y="1803349"/>
            <a:ext cx="231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Click </a:t>
            </a:r>
            <a:r>
              <a:rPr lang="en-US" i="1"/>
              <a:t>on 4 numbers </a:t>
            </a:r>
            <a:r>
              <a:rPr lang="en-US" i="1" dirty="0"/>
              <a:t>to </a:t>
            </a:r>
            <a:r>
              <a:rPr lang="en-US" i="1"/>
              <a:t>hear each sentence.</a:t>
            </a:r>
            <a:endParaRPr lang="en-US" i="1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B0E7422F-B364-C12B-47AB-42EFDBAB6530}"/>
              </a:ext>
            </a:extLst>
          </p:cNvPr>
          <p:cNvSpPr/>
          <p:nvPr/>
        </p:nvSpPr>
        <p:spPr>
          <a:xfrm>
            <a:off x="2343150" y="180334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ED1C24"/>
                </a:solidFill>
                <a:latin typeface="#9Slide01 Tieu de ngan" panose="00000800000000000000" pitchFamily="2" charset="-93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7F2080D0-AEBB-A051-F734-E1F13F38C477}"/>
              </a:ext>
            </a:extLst>
          </p:cNvPr>
          <p:cNvSpPr/>
          <p:nvPr/>
        </p:nvSpPr>
        <p:spPr>
          <a:xfrm>
            <a:off x="3162300" y="180334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ED1C24"/>
                </a:solidFill>
                <a:latin typeface="#9Slide01 Tieu de ngan" panose="00000800000000000000" pitchFamily="2" charset="-93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AE627872-E39E-E8B4-2359-329F3AE4B46C}"/>
              </a:ext>
            </a:extLst>
          </p:cNvPr>
          <p:cNvSpPr/>
          <p:nvPr/>
        </p:nvSpPr>
        <p:spPr>
          <a:xfrm>
            <a:off x="4116058" y="180334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ED1C24"/>
                </a:solidFill>
                <a:latin typeface="#9Slide01 Tieu de ngan" panose="00000800000000000000" pitchFamily="2" charset="-93"/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80A01DC6-82D2-F4A2-CB44-F313D055B93B}"/>
              </a:ext>
            </a:extLst>
          </p:cNvPr>
          <p:cNvSpPr/>
          <p:nvPr/>
        </p:nvSpPr>
        <p:spPr>
          <a:xfrm>
            <a:off x="4964793" y="180334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rgbClr val="ED1C24"/>
                </a:solidFill>
                <a:latin typeface="#9Slide01 Tieu de ngan" panose="00000800000000000000" pitchFamily="2" charset="-93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xmlns="" val="1987545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D3-TRACK 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76289 0.03703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1" y="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70873 0.28078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43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70951 -0.06019 " pathEditMode="relative" rAng="0" ptsTypes="AA">
                                      <p:cBhvr>
                                        <p:cTn id="3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2" y="-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2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2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23" grpId="0" animBg="1"/>
      <p:bldP spid="24" grpId="0" animBg="1"/>
      <p:bldP spid="25" grpId="0" animBg="1"/>
      <p:bldP spid="2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1" y="451153"/>
            <a:ext cx="1485900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</a:t>
            </a:r>
            <a:r>
              <a:rPr lang="en-US" b="1">
                <a:solidFill>
                  <a:schemeClr val="bg1"/>
                </a:solidFill>
              </a:rPr>
              <a:t>. 69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56EE273-7F3B-482A-64FC-C3061D6FDAF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9439"/>
          <a:stretch/>
        </p:blipFill>
        <p:spPr>
          <a:xfrm>
            <a:off x="9526" y="2880027"/>
            <a:ext cx="3257550" cy="523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CDE9BF8-DD5B-09F3-5BB5-1B6125F29E3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161659" y="482751"/>
            <a:ext cx="9020815" cy="589249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7BA0CE49-97A5-A76E-356C-DA99F174231F}"/>
              </a:ext>
            </a:extLst>
          </p:cNvPr>
          <p:cNvSpPr/>
          <p:nvPr/>
        </p:nvSpPr>
        <p:spPr>
          <a:xfrm>
            <a:off x="3047359" y="1097484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ED1C24"/>
                </a:solidFill>
                <a:latin typeface="#9Slide01 Tieu de ngan" panose="00000800000000000000" pitchFamily="2" charset="-93"/>
              </a:rPr>
              <a:t>1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C16CF3C6-19B3-345F-4D0D-538097F59D8C}"/>
              </a:ext>
            </a:extLst>
          </p:cNvPr>
          <p:cNvSpPr/>
          <p:nvPr/>
        </p:nvSpPr>
        <p:spPr>
          <a:xfrm>
            <a:off x="7962259" y="1097484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ED1C24"/>
                </a:solidFill>
                <a:latin typeface="#9Slide01 Tieu de ngan" panose="00000800000000000000" pitchFamily="2" charset="-93"/>
              </a:rPr>
              <a:t>2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0D80F44F-668A-8777-AE94-DF0F6E5B54B1}"/>
              </a:ext>
            </a:extLst>
          </p:cNvPr>
          <p:cNvSpPr/>
          <p:nvPr/>
        </p:nvSpPr>
        <p:spPr>
          <a:xfrm>
            <a:off x="3047359" y="402165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ED1C24"/>
                </a:solidFill>
                <a:latin typeface="#9Slide01 Tieu de ngan" panose="00000800000000000000" pitchFamily="2" charset="-93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D1D24685-D5D6-7FC3-C7BC-B2EF2D968F65}"/>
              </a:ext>
            </a:extLst>
          </p:cNvPr>
          <p:cNvSpPr/>
          <p:nvPr/>
        </p:nvSpPr>
        <p:spPr>
          <a:xfrm>
            <a:off x="7962259" y="4021659"/>
            <a:ext cx="684454" cy="646331"/>
          </a:xfrm>
          <a:prstGeom prst="ellipse">
            <a:avLst/>
          </a:prstGeom>
          <a:solidFill>
            <a:srgbClr val="F6ADCD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srgbClr val="ED1C24"/>
                </a:solidFill>
                <a:latin typeface="#9Slide01 Tieu de ngan" panose="00000800000000000000" pitchFamily="2" charset="-93"/>
              </a:rPr>
              <a:t>4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603BF1E4-A449-7718-CF6C-77A5E0F4AC2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83800" y="2419350"/>
            <a:ext cx="1720850" cy="3683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F18A6FF-245C-71AF-4DF6-EE113CE9AAC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026650" y="2927803"/>
            <a:ext cx="1720850" cy="4283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BC7A161B-B2B2-5257-ADF1-7FD089B3041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87950" y="5365749"/>
            <a:ext cx="1905000" cy="42832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E099E21F-C05A-A3E8-E51A-20F9F2FB72DC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314950" y="5874203"/>
            <a:ext cx="1454150" cy="4283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8BC5D9AB-3B62-8EA4-A12C-6BCC99C247F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245082" y="5372854"/>
            <a:ext cx="1502417" cy="42832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D9E758B-B0C0-DA69-CAEE-34A53A959498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245082" y="5874203"/>
            <a:ext cx="1559568" cy="42832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E2CE8AA7-CA74-A4D1-FEDF-82089FEDEFA0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0059665" y="2222500"/>
            <a:ext cx="1930401" cy="6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5ADCA224-F288-3D2A-4FB7-BD1E150C15F7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76824" y="5794072"/>
            <a:ext cx="1930401" cy="6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C8AA1464-F7DF-74B0-3C87-9D593DA46A04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979024" y="5270876"/>
            <a:ext cx="1930401" cy="63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0178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7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3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7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repeatDur="0" restart="never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7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ung 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ai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3C5140D2-C8EC-34FF-9437-DF395209FE3D}"/>
              </a:ext>
            </a:extLst>
          </p:cNvPr>
          <p:cNvSpPr/>
          <p:nvPr/>
        </p:nvSpPr>
        <p:spPr>
          <a:xfrm>
            <a:off x="324465" y="1179870"/>
            <a:ext cx="1927122" cy="14060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SCRIPTS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857DF7-3EEB-8C50-78D6-2B8779C390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31505" y="1248370"/>
            <a:ext cx="9331895" cy="4361259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039EB56-65DB-0910-9F10-CE6A6EF7E0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073936" y="1592456"/>
            <a:ext cx="4889464" cy="2807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1094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6F5B54-0E88-2E84-C888-A20CAE44C1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30" y="438102"/>
            <a:ext cx="11009140" cy="168566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A8EF403-FB9B-F08E-A57E-3DECD15C1AD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080261" y="1866593"/>
            <a:ext cx="5402355" cy="40186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A03327C-9C95-4C9A-AB26-EAE17C489BC1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</p:spTree>
    <p:extLst>
      <p:ext uri="{BB962C8B-B14F-4D97-AF65-F5344CB8AC3E}">
        <p14:creationId xmlns:p14="http://schemas.microsoft.com/office/powerpoint/2010/main" xmlns="" val="62341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/>
          <p:cNvSpPr/>
          <p:nvPr/>
        </p:nvSpPr>
        <p:spPr>
          <a:xfrm>
            <a:off x="4398791" y="410547"/>
            <a:ext cx="3181739" cy="662473"/>
          </a:xfrm>
          <a:prstGeom prst="round2Diag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….</a:t>
            </a:r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Phonics: </a:t>
            </a:r>
            <a:r>
              <a:rPr lang="en-US" sz="3600" dirty="0">
                <a:solidFill>
                  <a:srgbClr val="0070C0"/>
                </a:solidFill>
              </a:rPr>
              <a:t>Pronounce /</a:t>
            </a:r>
            <a:r>
              <a:rPr lang="en-US" sz="3600" dirty="0" err="1">
                <a:solidFill>
                  <a:srgbClr val="FF0000"/>
                </a:solidFill>
              </a:rPr>
              <a:t>ll</a:t>
            </a:r>
            <a:r>
              <a:rPr lang="en-US" sz="3600" dirty="0">
                <a:solidFill>
                  <a:srgbClr val="0070C0"/>
                </a:solidFill>
              </a:rPr>
              <a:t>/ correctly.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Practice and use </a:t>
            </a:r>
            <a:r>
              <a:rPr lang="en-US" sz="3600" i="1" dirty="0">
                <a:solidFill>
                  <a:srgbClr val="00B050"/>
                </a:solidFill>
              </a:rPr>
              <a:t>robot, doll, big, small, car</a:t>
            </a:r>
            <a:endParaRPr lang="en-US" sz="3600" dirty="0">
              <a:solidFill>
                <a:srgbClr val="00B05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Review: </a:t>
            </a:r>
            <a:r>
              <a:rPr lang="en-US" sz="3600" i="1" dirty="0">
                <a:solidFill>
                  <a:srgbClr val="00B050"/>
                </a:solidFill>
              </a:rPr>
              <a:t>What can you see?  - I can see ....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Listen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Listen to friends talking about toys.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Practice</a:t>
            </a:r>
            <a:r>
              <a:rPr lang="en-US" sz="3600" i="1" dirty="0">
                <a:solidFill>
                  <a:srgbClr val="0070C0"/>
                </a:solidFill>
              </a:rPr>
              <a:t>: Practice the conversations with friends.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0886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BAD03F07-F21E-41BD-B29C-2333E8BE477C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BAA4002-886F-BE99-0270-828D8EE06CE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668" y="1677814"/>
            <a:ext cx="6274984" cy="384487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08A7C8B4-1685-91AA-14A7-707D522DE420}"/>
              </a:ext>
            </a:extLst>
          </p:cNvPr>
          <p:cNvGrpSpPr/>
          <p:nvPr/>
        </p:nvGrpSpPr>
        <p:grpSpPr>
          <a:xfrm>
            <a:off x="6189756" y="2286900"/>
            <a:ext cx="5955576" cy="2415729"/>
            <a:chOff x="6189756" y="2286900"/>
            <a:chExt cx="5955576" cy="24157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7BCA612C-6B56-93CE-CB4E-C0F5FF853C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6189756" y="2286900"/>
              <a:ext cx="5955576" cy="241572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2C49C8B3-339E-E774-1C8B-1A8DD04BD747}"/>
                </a:ext>
              </a:extLst>
            </p:cNvPr>
            <p:cNvSpPr txBox="1"/>
            <p:nvPr/>
          </p:nvSpPr>
          <p:spPr>
            <a:xfrm>
              <a:off x="8702644" y="3537627"/>
              <a:ext cx="173675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>
                  <a:latin typeface="#9Slide03 Prompt Light" panose="00000400000000000000" pitchFamily="2" charset="-34"/>
                  <a:cs typeface="#9Slide03 Prompt Light" panose="00000400000000000000" pitchFamily="2" charset="-34"/>
                </a:rPr>
                <a:t>big ball.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619481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72D2DDB-9E54-3F95-5465-B08AA041FB53}"/>
              </a:ext>
            </a:extLst>
          </p:cNvPr>
          <p:cNvGrpSpPr/>
          <p:nvPr/>
        </p:nvGrpSpPr>
        <p:grpSpPr>
          <a:xfrm>
            <a:off x="5711371" y="2721429"/>
            <a:ext cx="6433961" cy="1505599"/>
            <a:chOff x="5711371" y="2721429"/>
            <a:chExt cx="6433961" cy="15055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8E091E62-6DF1-CE09-8EBA-287AAA798A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5711371" y="2721429"/>
              <a:ext cx="6433961" cy="150559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33226DC-BCA4-0D40-F143-40A40DAF1670}"/>
                </a:ext>
              </a:extLst>
            </p:cNvPr>
            <p:cNvSpPr txBox="1"/>
            <p:nvPr/>
          </p:nvSpPr>
          <p:spPr>
            <a:xfrm>
              <a:off x="9526511" y="3508518"/>
              <a:ext cx="173675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#9Slide03 Prompt Light" panose="00000400000000000000" pitchFamily="2" charset="-34"/>
                  <a:cs typeface="#9Slide03 Prompt Light" panose="00000400000000000000" pitchFamily="2" charset="-34"/>
                </a:rPr>
                <a:t>red car.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BD012AD-AF22-4D51-8894-E7D5C99D256A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05391FF-1E6D-A5BE-DE14-62F2FD6F7E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3073"/>
          <a:stretch/>
        </p:blipFill>
        <p:spPr>
          <a:xfrm>
            <a:off x="0" y="1701921"/>
            <a:ext cx="6082166" cy="36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175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B0F90F6-59A7-4F1E-BD06-5B33A2174F93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8FCBA1-8AE6-4D36-922A-8EB4F1C779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2781"/>
          <a:stretch/>
        </p:blipFill>
        <p:spPr>
          <a:xfrm>
            <a:off x="46668" y="1803630"/>
            <a:ext cx="6088119" cy="359089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2FCE973-6497-80E2-2E82-E17BA57B3378}"/>
              </a:ext>
            </a:extLst>
          </p:cNvPr>
          <p:cNvGrpSpPr/>
          <p:nvPr/>
        </p:nvGrpSpPr>
        <p:grpSpPr>
          <a:xfrm>
            <a:off x="6057213" y="2692534"/>
            <a:ext cx="6088119" cy="1864951"/>
            <a:chOff x="6057213" y="2692534"/>
            <a:chExt cx="6088119" cy="18649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573805A-83CE-1B06-EA54-1E049A61E7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057213" y="2692534"/>
              <a:ext cx="6088119" cy="186495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15018748-6AB8-93A4-84C3-EDA66EE17C43}"/>
                </a:ext>
              </a:extLst>
            </p:cNvPr>
            <p:cNvSpPr txBox="1"/>
            <p:nvPr/>
          </p:nvSpPr>
          <p:spPr>
            <a:xfrm>
              <a:off x="8622997" y="3470418"/>
              <a:ext cx="1736756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200">
                  <a:latin typeface="#9Slide03 Prompt Light" panose="00000400000000000000" pitchFamily="2" charset="-34"/>
                  <a:cs typeface="#9Slide03 Prompt Light" panose="00000400000000000000" pitchFamily="2" charset="-34"/>
                </a:rPr>
                <a:t>robot.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502584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B588E02D-9330-464E-B737-D8398D49CC89}"/>
              </a:ext>
            </a:extLst>
          </p:cNvPr>
          <p:cNvSpPr/>
          <p:nvPr/>
        </p:nvSpPr>
        <p:spPr>
          <a:xfrm>
            <a:off x="869430" y="438102"/>
            <a:ext cx="3576003" cy="52906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/>
              <a:t>Post Listening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B36BB05-4783-FA11-1516-22D7F1724D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676400"/>
            <a:ext cx="6451600" cy="423618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8416347-F702-0627-CFF7-4B71F4544362}"/>
              </a:ext>
            </a:extLst>
          </p:cNvPr>
          <p:cNvGrpSpPr/>
          <p:nvPr/>
        </p:nvGrpSpPr>
        <p:grpSpPr>
          <a:xfrm>
            <a:off x="6017557" y="2286239"/>
            <a:ext cx="6174443" cy="2895361"/>
            <a:chOff x="6017557" y="2286239"/>
            <a:chExt cx="6174443" cy="28953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14624364-0A1F-7A34-4027-C3B204B364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6017557" y="2286239"/>
              <a:ext cx="6174443" cy="289536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2333D100-3057-FEA6-BB4F-475C25182336}"/>
                </a:ext>
              </a:extLst>
            </p:cNvPr>
            <p:cNvSpPr txBox="1"/>
            <p:nvPr/>
          </p:nvSpPr>
          <p:spPr>
            <a:xfrm>
              <a:off x="8637814" y="3138404"/>
              <a:ext cx="1194859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>
                  <a:latin typeface="#9Slide03 Prompt Light" panose="00000400000000000000" pitchFamily="2" charset="-34"/>
                  <a:cs typeface="#9Slide03 Prompt Light" panose="00000400000000000000" pitchFamily="2" charset="-34"/>
                </a:rPr>
                <a:t>small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818004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repeatDur="0" restart="neve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305053"/>
            <a:ext cx="9229273" cy="6114798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33270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824ED0A4-431D-AF6E-C044-E02C4CB444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952577" y="2807257"/>
            <a:ext cx="4286845" cy="35645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5794CD7-2F87-3673-4CA2-9A09FA67E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83878" y="1994804"/>
            <a:ext cx="4600629" cy="38254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F32A6BB-0EC4-00BB-61D6-E7E1660EFDBD}"/>
              </a:ext>
            </a:extLst>
          </p:cNvPr>
          <p:cNvSpPr txBox="1"/>
          <p:nvPr/>
        </p:nvSpPr>
        <p:spPr>
          <a:xfrm>
            <a:off x="1107186" y="930249"/>
            <a:ext cx="10377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dirty="0">
                <a:solidFill>
                  <a:srgbClr val="FF0000"/>
                </a:solidFill>
              </a:rPr>
              <a:t>Draw your </a:t>
            </a:r>
            <a:r>
              <a:rPr lang="en-US" sz="3600" i="1">
                <a:solidFill>
                  <a:srgbClr val="FF0000"/>
                </a:solidFill>
              </a:rPr>
              <a:t>favorite toy </a:t>
            </a:r>
            <a:r>
              <a:rPr lang="en-US" sz="3600" i="1" dirty="0">
                <a:solidFill>
                  <a:srgbClr val="FF0000"/>
                </a:solidFill>
              </a:rPr>
              <a:t>on A4 paper and introduce them to your classmates.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B0D1B1-6BED-8CC6-9F7E-FDA6C8A746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107186" y="2555241"/>
            <a:ext cx="2324117" cy="24336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C9B79F9-CFCD-2CEF-27C3-E5874A934B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09533" y="3235273"/>
            <a:ext cx="1958139" cy="2381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2DDC921-526F-D2FE-CAD0-43AD947B5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064636" y="2155356"/>
            <a:ext cx="4301459" cy="35766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89FB551-D95B-87B2-A30E-E35AB979BF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8687679" y="2725662"/>
            <a:ext cx="2862283" cy="197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0229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Extra Practice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DHA App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186B3683-621B-4994-7C4A-6D34190BD719}"/>
              </a:ext>
            </a:extLst>
          </p:cNvPr>
          <p:cNvSpPr/>
          <p:nvPr/>
        </p:nvSpPr>
        <p:spPr>
          <a:xfrm>
            <a:off x="3748957" y="382556"/>
            <a:ext cx="6237839" cy="79573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LET’S PLAY!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057525" y="1181125"/>
            <a:ext cx="8769615" cy="5148828"/>
          </a:xfrm>
          <a:prstGeom prst="roundRect">
            <a:avLst/>
          </a:prstGeom>
        </p:spPr>
      </p:pic>
      <p:sp>
        <p:nvSpPr>
          <p:cNvPr id="6" name="Rectangle: Rounded Corners 5">
            <a:hlinkClick r:id="rId3"/>
          </p:cNvPr>
          <p:cNvSpPr/>
          <p:nvPr/>
        </p:nvSpPr>
        <p:spPr>
          <a:xfrm>
            <a:off x="231838" y="3493302"/>
            <a:ext cx="1994995" cy="61582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BottomRigh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here to play the games</a:t>
            </a:r>
          </a:p>
        </p:txBody>
      </p:sp>
    </p:spTree>
    <p:extLst>
      <p:ext uri="{BB962C8B-B14F-4D97-AF65-F5344CB8AC3E}">
        <p14:creationId xmlns:p14="http://schemas.microsoft.com/office/powerpoint/2010/main" xmlns="" val="13881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11538" y="312377"/>
            <a:ext cx="9058275" cy="6078898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98420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1452" y="248729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Plaque 4"/>
          <p:cNvSpPr/>
          <p:nvPr/>
        </p:nvSpPr>
        <p:spPr>
          <a:xfrm>
            <a:off x="165199" y="1107226"/>
            <a:ext cx="4345781" cy="4968657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i="1">
                <a:solidFill>
                  <a:srgbClr val="FF0000"/>
                </a:solidFill>
              </a:rPr>
              <a:t>Vocabulary</a:t>
            </a:r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robot, doll, big, small, car</a:t>
            </a: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Listen</a:t>
            </a:r>
            <a:r>
              <a:rPr lang="en-US" sz="3600" i="1">
                <a:solidFill>
                  <a:srgbClr val="FF0000"/>
                </a:solidFill>
              </a:rPr>
              <a:t>:</a:t>
            </a:r>
            <a:r>
              <a:rPr lang="en-US" sz="3600">
                <a:solidFill>
                  <a:srgbClr val="0070C0"/>
                </a:solidFill>
              </a:rPr>
              <a:t> </a:t>
            </a:r>
            <a:r>
              <a:rPr lang="en-US" sz="3600" i="1">
                <a:solidFill>
                  <a:srgbClr val="0070C0"/>
                </a:solidFill>
              </a:rPr>
              <a:t>Listen to friends talking about toys.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Plaque 5"/>
          <p:cNvSpPr/>
          <p:nvPr/>
        </p:nvSpPr>
        <p:spPr>
          <a:xfrm>
            <a:off x="4608286" y="2152236"/>
            <a:ext cx="7307944" cy="3000375"/>
          </a:xfrm>
          <a:prstGeom prst="plaque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Phonics</a:t>
            </a:r>
            <a:r>
              <a:rPr lang="en-US" sz="3600" i="1">
                <a:solidFill>
                  <a:srgbClr val="FF0000"/>
                </a:solidFill>
              </a:rPr>
              <a:t>:</a:t>
            </a:r>
            <a:r>
              <a:rPr lang="en-US" sz="3600" b="1">
                <a:solidFill>
                  <a:srgbClr val="0070C0"/>
                </a:solidFill>
              </a:rPr>
              <a:t> </a:t>
            </a:r>
            <a:r>
              <a:rPr lang="en-US" sz="3600">
                <a:solidFill>
                  <a:srgbClr val="0070C0"/>
                </a:solidFill>
              </a:rPr>
              <a:t>/</a:t>
            </a:r>
            <a:r>
              <a:rPr lang="en-US" sz="3600">
                <a:solidFill>
                  <a:srgbClr val="FF0000"/>
                </a:solidFill>
              </a:rPr>
              <a:t>ll</a:t>
            </a:r>
            <a:r>
              <a:rPr lang="en-US" sz="3600">
                <a:solidFill>
                  <a:srgbClr val="0070C0"/>
                </a:solidFill>
              </a:rPr>
              <a:t>/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kumimoji="0" lang="en-US" sz="3600" b="0" i="1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What can you see?  - I can see ....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7387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Review the vocabularies &amp; structures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</a:t>
            </a:r>
            <a:r>
              <a:rPr lang="en-US" sz="3600" i="1">
                <a:solidFill>
                  <a:srgbClr val="0070C0"/>
                </a:solidFill>
              </a:rPr>
              <a:t>page 69 </a:t>
            </a:r>
            <a:r>
              <a:rPr lang="en-US" sz="3600" i="1" dirty="0">
                <a:solidFill>
                  <a:srgbClr val="0070C0"/>
                </a:solidFill>
              </a:rPr>
              <a:t>WB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98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759097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169301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" y="0"/>
            <a:ext cx="12192001" cy="68673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7231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/>
          <p:cNvSpPr/>
          <p:nvPr/>
        </p:nvSpPr>
        <p:spPr>
          <a:xfrm>
            <a:off x="6544924" y="3515200"/>
            <a:ext cx="5647076" cy="1156676"/>
          </a:xfrm>
          <a:prstGeom prst="round2Diag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209" name="Google Shape;1087;p49"/>
          <p:cNvGrpSpPr/>
          <p:nvPr/>
        </p:nvGrpSpPr>
        <p:grpSpPr>
          <a:xfrm>
            <a:off x="1344706" y="1706297"/>
            <a:ext cx="3760169" cy="4712431"/>
            <a:chOff x="2039108" y="678179"/>
            <a:chExt cx="1846062" cy="2319889"/>
          </a:xfrm>
        </p:grpSpPr>
        <p:grpSp>
          <p:nvGrpSpPr>
            <p:cNvPr id="210" name="Google Shape;1088;p49"/>
            <p:cNvGrpSpPr/>
            <p:nvPr/>
          </p:nvGrpSpPr>
          <p:grpSpPr>
            <a:xfrm>
              <a:off x="2039108" y="678179"/>
              <a:ext cx="1846062" cy="2319889"/>
              <a:chOff x="-1122992" y="804804"/>
              <a:chExt cx="1846062" cy="2319889"/>
            </a:xfrm>
          </p:grpSpPr>
          <p:sp>
            <p:nvSpPr>
              <p:cNvPr id="212" name="Google Shape;1089;p49"/>
              <p:cNvSpPr/>
              <p:nvPr/>
            </p:nvSpPr>
            <p:spPr>
              <a:xfrm>
                <a:off x="-901238" y="2245689"/>
                <a:ext cx="1402621" cy="655824"/>
              </a:xfrm>
              <a:custGeom>
                <a:avLst/>
                <a:gdLst/>
                <a:ahLst/>
                <a:cxnLst/>
                <a:rect l="l" t="t" r="r" b="b"/>
                <a:pathLst>
                  <a:path w="23466" h="10972" extrusionOk="0">
                    <a:moveTo>
                      <a:pt x="15508" y="0"/>
                    </a:moveTo>
                    <a:cubicBezTo>
                      <a:pt x="14830" y="0"/>
                      <a:pt x="14408" y="90"/>
                      <a:pt x="14408" y="90"/>
                    </a:cubicBezTo>
                    <a:lnTo>
                      <a:pt x="14073" y="1123"/>
                    </a:lnTo>
                    <a:cubicBezTo>
                      <a:pt x="13344" y="1458"/>
                      <a:pt x="12158" y="1488"/>
                      <a:pt x="11763" y="1518"/>
                    </a:cubicBezTo>
                    <a:lnTo>
                      <a:pt x="11733" y="1518"/>
                    </a:lnTo>
                    <a:cubicBezTo>
                      <a:pt x="11307" y="1488"/>
                      <a:pt x="10122" y="1458"/>
                      <a:pt x="9392" y="1123"/>
                    </a:cubicBezTo>
                    <a:lnTo>
                      <a:pt x="9362" y="211"/>
                    </a:lnTo>
                    <a:cubicBezTo>
                      <a:pt x="9362" y="211"/>
                      <a:pt x="8855" y="99"/>
                      <a:pt x="8060" y="99"/>
                    </a:cubicBezTo>
                    <a:cubicBezTo>
                      <a:pt x="6046" y="99"/>
                      <a:pt x="2179" y="818"/>
                      <a:pt x="0" y="5895"/>
                    </a:cubicBezTo>
                    <a:cubicBezTo>
                      <a:pt x="0" y="5895"/>
                      <a:pt x="3526" y="8327"/>
                      <a:pt x="4590" y="8509"/>
                    </a:cubicBezTo>
                    <a:lnTo>
                      <a:pt x="4833" y="10698"/>
                    </a:lnTo>
                    <a:lnTo>
                      <a:pt x="11398" y="10819"/>
                    </a:lnTo>
                    <a:lnTo>
                      <a:pt x="12098" y="10819"/>
                    </a:lnTo>
                    <a:lnTo>
                      <a:pt x="18693" y="10971"/>
                    </a:lnTo>
                    <a:lnTo>
                      <a:pt x="18876" y="8509"/>
                    </a:lnTo>
                    <a:cubicBezTo>
                      <a:pt x="19970" y="8327"/>
                      <a:pt x="23466" y="5895"/>
                      <a:pt x="23466" y="5895"/>
                    </a:cubicBezTo>
                    <a:cubicBezTo>
                      <a:pt x="21231" y="690"/>
                      <a:pt x="17388" y="0"/>
                      <a:pt x="155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3" name="Google Shape;1090;p49"/>
              <p:cNvSpPr/>
              <p:nvPr/>
            </p:nvSpPr>
            <p:spPr>
              <a:xfrm>
                <a:off x="-372555" y="2082037"/>
                <a:ext cx="388820" cy="262401"/>
              </a:xfrm>
              <a:custGeom>
                <a:avLst/>
                <a:gdLst/>
                <a:ahLst/>
                <a:cxnLst/>
                <a:rect l="l" t="t" r="r" b="b"/>
                <a:pathLst>
                  <a:path w="6505" h="4390" extrusionOk="0">
                    <a:moveTo>
                      <a:pt x="6505" y="1"/>
                    </a:moveTo>
                    <a:lnTo>
                      <a:pt x="0" y="639"/>
                    </a:lnTo>
                    <a:cubicBezTo>
                      <a:pt x="0" y="639"/>
                      <a:pt x="578" y="2007"/>
                      <a:pt x="608" y="4074"/>
                    </a:cubicBezTo>
                    <a:cubicBezTo>
                      <a:pt x="608" y="4074"/>
                      <a:pt x="1725" y="4389"/>
                      <a:pt x="3052" y="4389"/>
                    </a:cubicBezTo>
                    <a:cubicBezTo>
                      <a:pt x="3743" y="4389"/>
                      <a:pt x="4491" y="4304"/>
                      <a:pt x="5167" y="4044"/>
                    </a:cubicBezTo>
                    <a:lnTo>
                      <a:pt x="6505" y="1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4" name="Google Shape;1091;p49"/>
              <p:cNvSpPr/>
              <p:nvPr/>
            </p:nvSpPr>
            <p:spPr>
              <a:xfrm>
                <a:off x="-1061128" y="1684786"/>
                <a:ext cx="270769" cy="167662"/>
              </a:xfrm>
              <a:custGeom>
                <a:avLst/>
                <a:gdLst/>
                <a:ahLst/>
                <a:cxnLst/>
                <a:rect l="l" t="t" r="r" b="b"/>
                <a:pathLst>
                  <a:path w="4530" h="2805" extrusionOk="0">
                    <a:moveTo>
                      <a:pt x="2592" y="0"/>
                    </a:moveTo>
                    <a:cubicBezTo>
                      <a:pt x="1673" y="0"/>
                      <a:pt x="757" y="289"/>
                      <a:pt x="0" y="865"/>
                    </a:cubicBezTo>
                    <a:cubicBezTo>
                      <a:pt x="199" y="1859"/>
                      <a:pt x="1055" y="2804"/>
                      <a:pt x="2558" y="2804"/>
                    </a:cubicBezTo>
                    <a:cubicBezTo>
                      <a:pt x="3124" y="2804"/>
                      <a:pt x="3781" y="2670"/>
                      <a:pt x="4529" y="2354"/>
                    </a:cubicBezTo>
                    <a:lnTo>
                      <a:pt x="4438" y="409"/>
                    </a:lnTo>
                    <a:cubicBezTo>
                      <a:pt x="3856" y="137"/>
                      <a:pt x="3224" y="0"/>
                      <a:pt x="2592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5" name="Google Shape;1092;p49"/>
              <p:cNvSpPr/>
              <p:nvPr/>
            </p:nvSpPr>
            <p:spPr>
              <a:xfrm>
                <a:off x="-1070213" y="1590284"/>
                <a:ext cx="274356" cy="146861"/>
              </a:xfrm>
              <a:custGeom>
                <a:avLst/>
                <a:gdLst/>
                <a:ahLst/>
                <a:cxnLst/>
                <a:rect l="l" t="t" r="r" b="b"/>
                <a:pathLst>
                  <a:path w="4590" h="2457" extrusionOk="0">
                    <a:moveTo>
                      <a:pt x="2427" y="1"/>
                    </a:moveTo>
                    <a:cubicBezTo>
                      <a:pt x="1936" y="1"/>
                      <a:pt x="1404" y="118"/>
                      <a:pt x="882" y="451"/>
                    </a:cubicBezTo>
                    <a:cubicBezTo>
                      <a:pt x="243" y="876"/>
                      <a:pt x="0" y="1697"/>
                      <a:pt x="152" y="2457"/>
                    </a:cubicBezTo>
                    <a:cubicBezTo>
                      <a:pt x="909" y="1881"/>
                      <a:pt x="1825" y="1592"/>
                      <a:pt x="2744" y="1592"/>
                    </a:cubicBezTo>
                    <a:cubicBezTo>
                      <a:pt x="3376" y="1592"/>
                      <a:pt x="4008" y="1729"/>
                      <a:pt x="4590" y="2001"/>
                    </a:cubicBezTo>
                    <a:lnTo>
                      <a:pt x="4529" y="664"/>
                    </a:lnTo>
                    <a:cubicBezTo>
                      <a:pt x="4529" y="664"/>
                      <a:pt x="3595" y="1"/>
                      <a:pt x="2427" y="1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6" name="Google Shape;1093;p49"/>
              <p:cNvSpPr/>
              <p:nvPr/>
            </p:nvSpPr>
            <p:spPr>
              <a:xfrm>
                <a:off x="-983006" y="1697293"/>
                <a:ext cx="170830" cy="135923"/>
              </a:xfrm>
              <a:custGeom>
                <a:avLst/>
                <a:gdLst/>
                <a:ahLst/>
                <a:cxnLst/>
                <a:rect l="l" t="t" r="r" b="b"/>
                <a:pathLst>
                  <a:path w="2858" h="2274" extrusionOk="0">
                    <a:moveTo>
                      <a:pt x="1290" y="0"/>
                    </a:moveTo>
                    <a:cubicBezTo>
                      <a:pt x="860" y="0"/>
                      <a:pt x="406" y="123"/>
                      <a:pt x="31" y="237"/>
                    </a:cubicBezTo>
                    <a:cubicBezTo>
                      <a:pt x="0" y="237"/>
                      <a:pt x="0" y="298"/>
                      <a:pt x="31" y="298"/>
                    </a:cubicBezTo>
                    <a:cubicBezTo>
                      <a:pt x="440" y="264"/>
                      <a:pt x="897" y="134"/>
                      <a:pt x="1327" y="134"/>
                    </a:cubicBezTo>
                    <a:cubicBezTo>
                      <a:pt x="1663" y="134"/>
                      <a:pt x="1983" y="214"/>
                      <a:pt x="2250" y="480"/>
                    </a:cubicBezTo>
                    <a:cubicBezTo>
                      <a:pt x="2645" y="906"/>
                      <a:pt x="2645" y="1635"/>
                      <a:pt x="2675" y="2183"/>
                    </a:cubicBezTo>
                    <a:cubicBezTo>
                      <a:pt x="2690" y="2243"/>
                      <a:pt x="2736" y="2274"/>
                      <a:pt x="2778" y="2274"/>
                    </a:cubicBezTo>
                    <a:cubicBezTo>
                      <a:pt x="2819" y="2274"/>
                      <a:pt x="2857" y="2243"/>
                      <a:pt x="2857" y="2183"/>
                    </a:cubicBezTo>
                    <a:cubicBezTo>
                      <a:pt x="2827" y="1575"/>
                      <a:pt x="2797" y="784"/>
                      <a:pt x="2280" y="359"/>
                    </a:cubicBezTo>
                    <a:cubicBezTo>
                      <a:pt x="2013" y="91"/>
                      <a:pt x="1660" y="0"/>
                      <a:pt x="12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7" name="Google Shape;1094;p49"/>
              <p:cNvSpPr/>
              <p:nvPr/>
            </p:nvSpPr>
            <p:spPr>
              <a:xfrm>
                <a:off x="-911698" y="1733763"/>
                <a:ext cx="98445" cy="54991"/>
              </a:xfrm>
              <a:custGeom>
                <a:avLst/>
                <a:gdLst/>
                <a:ahLst/>
                <a:cxnLst/>
                <a:rect l="l" t="t" r="r" b="b"/>
                <a:pathLst>
                  <a:path w="1647" h="920" extrusionOk="0">
                    <a:moveTo>
                      <a:pt x="580" y="1"/>
                    </a:moveTo>
                    <a:cubicBezTo>
                      <a:pt x="408" y="1"/>
                      <a:pt x="229" y="64"/>
                      <a:pt x="53" y="213"/>
                    </a:cubicBezTo>
                    <a:cubicBezTo>
                      <a:pt x="1" y="266"/>
                      <a:pt x="62" y="341"/>
                      <a:pt x="119" y="341"/>
                    </a:cubicBezTo>
                    <a:cubicBezTo>
                      <a:pt x="127" y="341"/>
                      <a:pt x="136" y="339"/>
                      <a:pt x="145" y="335"/>
                    </a:cubicBezTo>
                    <a:cubicBezTo>
                      <a:pt x="297" y="244"/>
                      <a:pt x="441" y="190"/>
                      <a:pt x="585" y="190"/>
                    </a:cubicBezTo>
                    <a:cubicBezTo>
                      <a:pt x="730" y="190"/>
                      <a:pt x="874" y="244"/>
                      <a:pt x="1026" y="365"/>
                    </a:cubicBezTo>
                    <a:cubicBezTo>
                      <a:pt x="1209" y="517"/>
                      <a:pt x="1330" y="730"/>
                      <a:pt x="1482" y="882"/>
                    </a:cubicBezTo>
                    <a:cubicBezTo>
                      <a:pt x="1500" y="909"/>
                      <a:pt x="1523" y="920"/>
                      <a:pt x="1545" y="920"/>
                    </a:cubicBezTo>
                    <a:cubicBezTo>
                      <a:pt x="1598" y="920"/>
                      <a:pt x="1647" y="855"/>
                      <a:pt x="1604" y="791"/>
                    </a:cubicBezTo>
                    <a:cubicBezTo>
                      <a:pt x="1388" y="380"/>
                      <a:pt x="1003" y="1"/>
                      <a:pt x="580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8" name="Google Shape;1095;p49"/>
              <p:cNvSpPr/>
              <p:nvPr/>
            </p:nvSpPr>
            <p:spPr>
              <a:xfrm>
                <a:off x="408664" y="1616687"/>
                <a:ext cx="265330" cy="168678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822" extrusionOk="0">
                    <a:moveTo>
                      <a:pt x="2197" y="0"/>
                    </a:moveTo>
                    <a:cubicBezTo>
                      <a:pt x="1430" y="0"/>
                      <a:pt x="663" y="198"/>
                      <a:pt x="0" y="589"/>
                    </a:cubicBezTo>
                    <a:lnTo>
                      <a:pt x="92" y="2534"/>
                    </a:lnTo>
                    <a:cubicBezTo>
                      <a:pt x="711" y="2734"/>
                      <a:pt x="1262" y="2822"/>
                      <a:pt x="1746" y="2822"/>
                    </a:cubicBezTo>
                    <a:cubicBezTo>
                      <a:pt x="3470" y="2822"/>
                      <a:pt x="4343" y="1711"/>
                      <a:pt x="4438" y="619"/>
                    </a:cubicBezTo>
                    <a:cubicBezTo>
                      <a:pt x="3763" y="205"/>
                      <a:pt x="2980" y="0"/>
                      <a:pt x="2197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9" name="Google Shape;1096;p49"/>
              <p:cNvSpPr/>
              <p:nvPr/>
            </p:nvSpPr>
            <p:spPr>
              <a:xfrm>
                <a:off x="403225" y="1521229"/>
                <a:ext cx="276209" cy="133173"/>
              </a:xfrm>
              <a:custGeom>
                <a:avLst/>
                <a:gdLst/>
                <a:ahLst/>
                <a:cxnLst/>
                <a:rect l="l" t="t" r="r" b="b"/>
                <a:pathLst>
                  <a:path w="4621" h="2228" extrusionOk="0">
                    <a:moveTo>
                      <a:pt x="2320" y="0"/>
                    </a:moveTo>
                    <a:cubicBezTo>
                      <a:pt x="1018" y="0"/>
                      <a:pt x="0" y="860"/>
                      <a:pt x="0" y="860"/>
                    </a:cubicBezTo>
                    <a:lnTo>
                      <a:pt x="91" y="2197"/>
                    </a:lnTo>
                    <a:cubicBezTo>
                      <a:pt x="754" y="1806"/>
                      <a:pt x="1521" y="1608"/>
                      <a:pt x="2288" y="1608"/>
                    </a:cubicBezTo>
                    <a:cubicBezTo>
                      <a:pt x="3071" y="1608"/>
                      <a:pt x="3854" y="1813"/>
                      <a:pt x="4529" y="2227"/>
                    </a:cubicBezTo>
                    <a:cubicBezTo>
                      <a:pt x="4620" y="1437"/>
                      <a:pt x="4286" y="677"/>
                      <a:pt x="3617" y="313"/>
                    </a:cubicBezTo>
                    <a:cubicBezTo>
                      <a:pt x="3172" y="86"/>
                      <a:pt x="2731" y="0"/>
                      <a:pt x="2320" y="0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0" name="Google Shape;1097;p49"/>
              <p:cNvSpPr/>
              <p:nvPr/>
            </p:nvSpPr>
            <p:spPr>
              <a:xfrm>
                <a:off x="430481" y="1626823"/>
                <a:ext cx="163538" cy="144649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420" extrusionOk="0">
                    <a:moveTo>
                      <a:pt x="1698" y="1"/>
                    </a:moveTo>
                    <a:cubicBezTo>
                      <a:pt x="1228" y="1"/>
                      <a:pt x="771" y="106"/>
                      <a:pt x="456" y="474"/>
                    </a:cubicBezTo>
                    <a:cubicBezTo>
                      <a:pt x="0" y="960"/>
                      <a:pt x="31" y="1720"/>
                      <a:pt x="91" y="2328"/>
                    </a:cubicBezTo>
                    <a:cubicBezTo>
                      <a:pt x="91" y="2389"/>
                      <a:pt x="129" y="2419"/>
                      <a:pt x="167" y="2419"/>
                    </a:cubicBezTo>
                    <a:cubicBezTo>
                      <a:pt x="205" y="2419"/>
                      <a:pt x="243" y="2389"/>
                      <a:pt x="243" y="2328"/>
                    </a:cubicBezTo>
                    <a:cubicBezTo>
                      <a:pt x="243" y="1811"/>
                      <a:pt x="152" y="1173"/>
                      <a:pt x="456" y="687"/>
                    </a:cubicBezTo>
                    <a:cubicBezTo>
                      <a:pt x="740" y="226"/>
                      <a:pt x="1199" y="137"/>
                      <a:pt x="1683" y="137"/>
                    </a:cubicBezTo>
                    <a:cubicBezTo>
                      <a:pt x="1987" y="137"/>
                      <a:pt x="2301" y="172"/>
                      <a:pt x="2587" y="172"/>
                    </a:cubicBezTo>
                    <a:cubicBezTo>
                      <a:pt x="2627" y="172"/>
                      <a:pt x="2667" y="172"/>
                      <a:pt x="2705" y="170"/>
                    </a:cubicBezTo>
                    <a:cubicBezTo>
                      <a:pt x="2736" y="170"/>
                      <a:pt x="2736" y="140"/>
                      <a:pt x="2705" y="109"/>
                    </a:cubicBezTo>
                    <a:cubicBezTo>
                      <a:pt x="2396" y="58"/>
                      <a:pt x="2043" y="1"/>
                      <a:pt x="169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Google Shape;1098;p49"/>
              <p:cNvSpPr/>
              <p:nvPr/>
            </p:nvSpPr>
            <p:spPr>
              <a:xfrm>
                <a:off x="431736" y="1665276"/>
                <a:ext cx="93006" cy="60071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005" extrusionOk="0">
                    <a:moveTo>
                      <a:pt x="1029" y="1"/>
                    </a:moveTo>
                    <a:cubicBezTo>
                      <a:pt x="582" y="1"/>
                      <a:pt x="220" y="440"/>
                      <a:pt x="40" y="912"/>
                    </a:cubicBezTo>
                    <a:cubicBezTo>
                      <a:pt x="1" y="971"/>
                      <a:pt x="50" y="1004"/>
                      <a:pt x="106" y="1004"/>
                    </a:cubicBezTo>
                    <a:cubicBezTo>
                      <a:pt x="137" y="1004"/>
                      <a:pt x="170" y="994"/>
                      <a:pt x="192" y="972"/>
                    </a:cubicBezTo>
                    <a:cubicBezTo>
                      <a:pt x="344" y="760"/>
                      <a:pt x="435" y="517"/>
                      <a:pt x="648" y="334"/>
                    </a:cubicBezTo>
                    <a:cubicBezTo>
                      <a:pt x="775" y="223"/>
                      <a:pt x="910" y="178"/>
                      <a:pt x="1054" y="178"/>
                    </a:cubicBezTo>
                    <a:cubicBezTo>
                      <a:pt x="1185" y="178"/>
                      <a:pt x="1324" y="215"/>
                      <a:pt x="1469" y="273"/>
                    </a:cubicBezTo>
                    <a:cubicBezTo>
                      <a:pt x="1477" y="278"/>
                      <a:pt x="1485" y="279"/>
                      <a:pt x="1492" y="279"/>
                    </a:cubicBezTo>
                    <a:cubicBezTo>
                      <a:pt x="1537" y="279"/>
                      <a:pt x="1555" y="208"/>
                      <a:pt x="1529" y="182"/>
                    </a:cubicBezTo>
                    <a:cubicBezTo>
                      <a:pt x="1355" y="55"/>
                      <a:pt x="1187" y="1"/>
                      <a:pt x="1029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Google Shape;1099;p49"/>
              <p:cNvSpPr/>
              <p:nvPr/>
            </p:nvSpPr>
            <p:spPr>
              <a:xfrm>
                <a:off x="-859930" y="960743"/>
                <a:ext cx="1321054" cy="1205850"/>
              </a:xfrm>
              <a:custGeom>
                <a:avLst/>
                <a:gdLst/>
                <a:ahLst/>
                <a:cxnLst/>
                <a:rect l="l" t="t" r="r" b="b"/>
                <a:pathLst>
                  <a:path w="21991" h="20174" extrusionOk="0">
                    <a:moveTo>
                      <a:pt x="8671" y="0"/>
                    </a:moveTo>
                    <a:cubicBezTo>
                      <a:pt x="4207" y="0"/>
                      <a:pt x="1" y="2149"/>
                      <a:pt x="622" y="10585"/>
                    </a:cubicBezTo>
                    <a:cubicBezTo>
                      <a:pt x="622" y="10585"/>
                      <a:pt x="713" y="14384"/>
                      <a:pt x="1716" y="16208"/>
                    </a:cubicBezTo>
                    <a:cubicBezTo>
                      <a:pt x="2719" y="18062"/>
                      <a:pt x="5880" y="20007"/>
                      <a:pt x="9984" y="20159"/>
                    </a:cubicBezTo>
                    <a:cubicBezTo>
                      <a:pt x="10192" y="20169"/>
                      <a:pt x="10404" y="20173"/>
                      <a:pt x="10618" y="20173"/>
                    </a:cubicBezTo>
                    <a:cubicBezTo>
                      <a:pt x="14596" y="20173"/>
                      <a:pt x="19491" y="18577"/>
                      <a:pt x="20501" y="15721"/>
                    </a:cubicBezTo>
                    <a:cubicBezTo>
                      <a:pt x="21595" y="12712"/>
                      <a:pt x="21990" y="10645"/>
                      <a:pt x="21473" y="7667"/>
                    </a:cubicBezTo>
                    <a:cubicBezTo>
                      <a:pt x="20926" y="4688"/>
                      <a:pt x="20713" y="3350"/>
                      <a:pt x="17856" y="2135"/>
                    </a:cubicBezTo>
                    <a:cubicBezTo>
                      <a:pt x="16536" y="1587"/>
                      <a:pt x="12508" y="0"/>
                      <a:pt x="8671" y="0"/>
                    </a:cubicBezTo>
                    <a:close/>
                  </a:path>
                </a:pathLst>
              </a:custGeom>
              <a:solidFill>
                <a:schemeClr val="accent6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Google Shape;1100;p49"/>
              <p:cNvSpPr/>
              <p:nvPr/>
            </p:nvSpPr>
            <p:spPr>
              <a:xfrm>
                <a:off x="-238128" y="1562929"/>
                <a:ext cx="92707" cy="152958"/>
              </a:xfrm>
              <a:custGeom>
                <a:avLst/>
                <a:gdLst/>
                <a:ahLst/>
                <a:cxnLst/>
                <a:rect l="l" t="t" r="r" b="b"/>
                <a:pathLst>
                  <a:path w="1551" h="2559" extrusionOk="0">
                    <a:moveTo>
                      <a:pt x="259" y="0"/>
                    </a:moveTo>
                    <a:cubicBezTo>
                      <a:pt x="244" y="0"/>
                      <a:pt x="228" y="8"/>
                      <a:pt x="213" y="23"/>
                    </a:cubicBezTo>
                    <a:cubicBezTo>
                      <a:pt x="122" y="388"/>
                      <a:pt x="122" y="783"/>
                      <a:pt x="61" y="1117"/>
                    </a:cubicBezTo>
                    <a:cubicBezTo>
                      <a:pt x="31" y="1361"/>
                      <a:pt x="0" y="1634"/>
                      <a:pt x="152" y="1817"/>
                    </a:cubicBezTo>
                    <a:cubicBezTo>
                      <a:pt x="228" y="1943"/>
                      <a:pt x="347" y="2007"/>
                      <a:pt x="472" y="2007"/>
                    </a:cubicBezTo>
                    <a:cubicBezTo>
                      <a:pt x="497" y="2007"/>
                      <a:pt x="522" y="2004"/>
                      <a:pt x="548" y="1999"/>
                    </a:cubicBezTo>
                    <a:cubicBezTo>
                      <a:pt x="639" y="1969"/>
                      <a:pt x="730" y="1908"/>
                      <a:pt x="791" y="1847"/>
                    </a:cubicBezTo>
                    <a:cubicBezTo>
                      <a:pt x="821" y="1847"/>
                      <a:pt x="973" y="1695"/>
                      <a:pt x="1034" y="1695"/>
                    </a:cubicBezTo>
                    <a:cubicBezTo>
                      <a:pt x="1095" y="1847"/>
                      <a:pt x="1186" y="1999"/>
                      <a:pt x="1277" y="2151"/>
                    </a:cubicBezTo>
                    <a:cubicBezTo>
                      <a:pt x="1186" y="2273"/>
                      <a:pt x="1095" y="2333"/>
                      <a:pt x="973" y="2394"/>
                    </a:cubicBezTo>
                    <a:cubicBezTo>
                      <a:pt x="895" y="2420"/>
                      <a:pt x="951" y="2558"/>
                      <a:pt x="1026" y="2558"/>
                    </a:cubicBezTo>
                    <a:cubicBezTo>
                      <a:pt x="1039" y="2558"/>
                      <a:pt x="1051" y="2555"/>
                      <a:pt x="1064" y="2546"/>
                    </a:cubicBezTo>
                    <a:cubicBezTo>
                      <a:pt x="1338" y="2424"/>
                      <a:pt x="1551" y="2181"/>
                      <a:pt x="1520" y="1877"/>
                    </a:cubicBezTo>
                    <a:cubicBezTo>
                      <a:pt x="1469" y="1670"/>
                      <a:pt x="1285" y="1530"/>
                      <a:pt x="1081" y="1530"/>
                    </a:cubicBezTo>
                    <a:cubicBezTo>
                      <a:pt x="1046" y="1530"/>
                      <a:pt x="1009" y="1534"/>
                      <a:pt x="973" y="1543"/>
                    </a:cubicBezTo>
                    <a:cubicBezTo>
                      <a:pt x="852" y="1573"/>
                      <a:pt x="791" y="1665"/>
                      <a:pt x="700" y="1725"/>
                    </a:cubicBezTo>
                    <a:cubicBezTo>
                      <a:pt x="615" y="1758"/>
                      <a:pt x="544" y="1773"/>
                      <a:pt x="485" y="1773"/>
                    </a:cubicBezTo>
                    <a:cubicBezTo>
                      <a:pt x="163" y="1773"/>
                      <a:pt x="192" y="1335"/>
                      <a:pt x="244" y="1026"/>
                    </a:cubicBezTo>
                    <a:cubicBezTo>
                      <a:pt x="274" y="753"/>
                      <a:pt x="456" y="297"/>
                      <a:pt x="304" y="23"/>
                    </a:cubicBezTo>
                    <a:cubicBezTo>
                      <a:pt x="289" y="8"/>
                      <a:pt x="274" y="0"/>
                      <a:pt x="2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4" name="Google Shape;1101;p49"/>
              <p:cNvSpPr/>
              <p:nvPr/>
            </p:nvSpPr>
            <p:spPr>
              <a:xfrm>
                <a:off x="-630531" y="1389893"/>
                <a:ext cx="116317" cy="91034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1523" extrusionOk="0">
                    <a:moveTo>
                      <a:pt x="1824" y="0"/>
                    </a:moveTo>
                    <a:cubicBezTo>
                      <a:pt x="1125" y="0"/>
                      <a:pt x="122" y="730"/>
                      <a:pt x="0" y="1459"/>
                    </a:cubicBezTo>
                    <a:cubicBezTo>
                      <a:pt x="0" y="1497"/>
                      <a:pt x="23" y="1523"/>
                      <a:pt x="48" y="1523"/>
                    </a:cubicBezTo>
                    <a:cubicBezTo>
                      <a:pt x="64" y="1523"/>
                      <a:pt x="80" y="1513"/>
                      <a:pt x="91" y="1490"/>
                    </a:cubicBezTo>
                    <a:cubicBezTo>
                      <a:pt x="517" y="821"/>
                      <a:pt x="1033" y="395"/>
                      <a:pt x="1854" y="183"/>
                    </a:cubicBezTo>
                    <a:cubicBezTo>
                      <a:pt x="1945" y="152"/>
                      <a:pt x="1915" y="31"/>
                      <a:pt x="1824" y="0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Google Shape;1102;p49"/>
              <p:cNvSpPr/>
              <p:nvPr/>
            </p:nvSpPr>
            <p:spPr>
              <a:xfrm>
                <a:off x="81652" y="1345722"/>
                <a:ext cx="133293" cy="53138"/>
              </a:xfrm>
              <a:custGeom>
                <a:avLst/>
                <a:gdLst/>
                <a:ahLst/>
                <a:cxnLst/>
                <a:rect l="l" t="t" r="r" b="b"/>
                <a:pathLst>
                  <a:path w="2230" h="889" extrusionOk="0">
                    <a:moveTo>
                      <a:pt x="435" y="1"/>
                    </a:moveTo>
                    <a:cubicBezTo>
                      <a:pt x="304" y="1"/>
                      <a:pt x="178" y="14"/>
                      <a:pt x="61" y="40"/>
                    </a:cubicBezTo>
                    <a:cubicBezTo>
                      <a:pt x="0" y="40"/>
                      <a:pt x="0" y="131"/>
                      <a:pt x="61" y="162"/>
                    </a:cubicBezTo>
                    <a:cubicBezTo>
                      <a:pt x="760" y="283"/>
                      <a:pt x="1429" y="344"/>
                      <a:pt x="1976" y="861"/>
                    </a:cubicBezTo>
                    <a:cubicBezTo>
                      <a:pt x="2002" y="881"/>
                      <a:pt x="2030" y="889"/>
                      <a:pt x="2056" y="889"/>
                    </a:cubicBezTo>
                    <a:cubicBezTo>
                      <a:pt x="2152" y="889"/>
                      <a:pt x="2230" y="780"/>
                      <a:pt x="2158" y="709"/>
                    </a:cubicBezTo>
                    <a:cubicBezTo>
                      <a:pt x="1782" y="282"/>
                      <a:pt x="1054" y="1"/>
                      <a:pt x="435" y="1"/>
                    </a:cubicBezTo>
                    <a:close/>
                  </a:path>
                </a:pathLst>
              </a:custGeom>
              <a:solidFill>
                <a:srgbClr val="8E4F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Google Shape;1103;p49"/>
              <p:cNvSpPr/>
              <p:nvPr/>
            </p:nvSpPr>
            <p:spPr>
              <a:xfrm>
                <a:off x="-653294" y="1750149"/>
                <a:ext cx="287196" cy="26402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3774" extrusionOk="0">
                    <a:moveTo>
                      <a:pt x="2063" y="1"/>
                    </a:moveTo>
                    <a:cubicBezTo>
                      <a:pt x="2024" y="1"/>
                      <a:pt x="1985" y="2"/>
                      <a:pt x="1946" y="4"/>
                    </a:cubicBezTo>
                    <a:cubicBezTo>
                      <a:pt x="852" y="65"/>
                      <a:pt x="1" y="946"/>
                      <a:pt x="61" y="1980"/>
                    </a:cubicBezTo>
                    <a:cubicBezTo>
                      <a:pt x="91" y="2994"/>
                      <a:pt x="999" y="3774"/>
                      <a:pt x="2067" y="3774"/>
                    </a:cubicBezTo>
                    <a:cubicBezTo>
                      <a:pt x="2088" y="3774"/>
                      <a:pt x="2108" y="3774"/>
                      <a:pt x="2128" y="3773"/>
                    </a:cubicBezTo>
                    <a:cubicBezTo>
                      <a:pt x="3253" y="3712"/>
                      <a:pt x="4104" y="2831"/>
                      <a:pt x="4043" y="1797"/>
                    </a:cubicBezTo>
                    <a:cubicBezTo>
                      <a:pt x="3985" y="800"/>
                      <a:pt x="3133" y="1"/>
                      <a:pt x="2063" y="1"/>
                    </a:cubicBezTo>
                    <a:close/>
                  </a:path>
                </a:pathLst>
              </a:custGeom>
              <a:solidFill>
                <a:srgbClr val="E18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Google Shape;1104;p49"/>
              <p:cNvSpPr/>
              <p:nvPr/>
            </p:nvSpPr>
            <p:spPr>
              <a:xfrm>
                <a:off x="-13510" y="1706137"/>
                <a:ext cx="313902" cy="288697"/>
              </a:xfrm>
              <a:custGeom>
                <a:avLst/>
                <a:gdLst/>
                <a:ahLst/>
                <a:cxnLst/>
                <a:rect l="l" t="t" r="r" b="b"/>
                <a:pathLst>
                  <a:path w="4074" h="3747" extrusionOk="0">
                    <a:moveTo>
                      <a:pt x="2064" y="1"/>
                    </a:moveTo>
                    <a:cubicBezTo>
                      <a:pt x="2024" y="1"/>
                      <a:pt x="1985" y="2"/>
                      <a:pt x="1945" y="4"/>
                    </a:cubicBezTo>
                    <a:cubicBezTo>
                      <a:pt x="851" y="35"/>
                      <a:pt x="0" y="916"/>
                      <a:pt x="30" y="1980"/>
                    </a:cubicBezTo>
                    <a:cubicBezTo>
                      <a:pt x="89" y="2976"/>
                      <a:pt x="967" y="3746"/>
                      <a:pt x="2010" y="3746"/>
                    </a:cubicBezTo>
                    <a:cubicBezTo>
                      <a:pt x="2049" y="3746"/>
                      <a:pt x="2088" y="3745"/>
                      <a:pt x="2128" y="3743"/>
                    </a:cubicBezTo>
                    <a:cubicBezTo>
                      <a:pt x="3222" y="3682"/>
                      <a:pt x="4073" y="2801"/>
                      <a:pt x="4043" y="1767"/>
                    </a:cubicBezTo>
                    <a:cubicBezTo>
                      <a:pt x="3984" y="771"/>
                      <a:pt x="3107" y="1"/>
                      <a:pt x="2064" y="1"/>
                    </a:cubicBezTo>
                    <a:close/>
                  </a:path>
                </a:pathLst>
              </a:custGeom>
              <a:solidFill>
                <a:srgbClr val="E183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8" name="Google Shape;1105;p49"/>
              <p:cNvSpPr/>
              <p:nvPr/>
            </p:nvSpPr>
            <p:spPr>
              <a:xfrm>
                <a:off x="-516127" y="159867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64" y="0"/>
                    </a:moveTo>
                    <a:cubicBezTo>
                      <a:pt x="548" y="0"/>
                      <a:pt x="533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913" y="1279"/>
                      <a:pt x="1126" y="975"/>
                      <a:pt x="1095" y="611"/>
                    </a:cubicBezTo>
                    <a:cubicBezTo>
                      <a:pt x="1066" y="264"/>
                      <a:pt x="846" y="0"/>
                      <a:pt x="564" y="0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9" name="Google Shape;1106;p49"/>
              <p:cNvSpPr/>
              <p:nvPr/>
            </p:nvSpPr>
            <p:spPr>
              <a:xfrm>
                <a:off x="16201" y="1562331"/>
                <a:ext cx="67304" cy="78302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1310" extrusionOk="0">
                    <a:moveTo>
                      <a:pt x="559" y="1"/>
                    </a:moveTo>
                    <a:cubicBezTo>
                      <a:pt x="545" y="1"/>
                      <a:pt x="532" y="1"/>
                      <a:pt x="518" y="3"/>
                    </a:cubicBezTo>
                    <a:cubicBezTo>
                      <a:pt x="214" y="33"/>
                      <a:pt x="1" y="337"/>
                      <a:pt x="1" y="702"/>
                    </a:cubicBezTo>
                    <a:cubicBezTo>
                      <a:pt x="31" y="1036"/>
                      <a:pt x="305" y="1310"/>
                      <a:pt x="609" y="1310"/>
                    </a:cubicBezTo>
                    <a:cubicBezTo>
                      <a:pt x="882" y="1279"/>
                      <a:pt x="1126" y="976"/>
                      <a:pt x="1095" y="611"/>
                    </a:cubicBezTo>
                    <a:cubicBezTo>
                      <a:pt x="1066" y="265"/>
                      <a:pt x="818" y="1"/>
                      <a:pt x="559" y="1"/>
                    </a:cubicBez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0" name="Google Shape;1107;p49"/>
              <p:cNvSpPr/>
              <p:nvPr/>
            </p:nvSpPr>
            <p:spPr>
              <a:xfrm>
                <a:off x="-944705" y="978696"/>
                <a:ext cx="316197" cy="640621"/>
              </a:xfrm>
              <a:custGeom>
                <a:avLst/>
                <a:gdLst/>
                <a:ahLst/>
                <a:cxnLst/>
                <a:rect l="l" t="t" r="r" b="b"/>
                <a:pathLst>
                  <a:path w="5290" h="10719" extrusionOk="0">
                    <a:moveTo>
                      <a:pt x="5289" y="1"/>
                    </a:moveTo>
                    <a:lnTo>
                      <a:pt x="5289" y="1"/>
                    </a:lnTo>
                    <a:cubicBezTo>
                      <a:pt x="3192" y="882"/>
                      <a:pt x="1520" y="2554"/>
                      <a:pt x="973" y="4165"/>
                    </a:cubicBezTo>
                    <a:cubicBezTo>
                      <a:pt x="0" y="7022"/>
                      <a:pt x="547" y="10244"/>
                      <a:pt x="547" y="10244"/>
                    </a:cubicBezTo>
                    <a:cubicBezTo>
                      <a:pt x="912" y="10305"/>
                      <a:pt x="1976" y="10639"/>
                      <a:pt x="2158" y="10700"/>
                    </a:cubicBezTo>
                    <a:cubicBezTo>
                      <a:pt x="2179" y="10712"/>
                      <a:pt x="2196" y="10718"/>
                      <a:pt x="2209" y="10718"/>
                    </a:cubicBezTo>
                    <a:cubicBezTo>
                      <a:pt x="2388" y="10718"/>
                      <a:pt x="1905" y="9628"/>
                      <a:pt x="2189" y="9514"/>
                    </a:cubicBezTo>
                    <a:cubicBezTo>
                      <a:pt x="2857" y="9302"/>
                      <a:pt x="3526" y="9119"/>
                      <a:pt x="4195" y="8998"/>
                    </a:cubicBezTo>
                    <a:cubicBezTo>
                      <a:pt x="3830" y="6414"/>
                      <a:pt x="4134" y="3831"/>
                      <a:pt x="4894" y="1460"/>
                    </a:cubicBezTo>
                    <a:cubicBezTo>
                      <a:pt x="5046" y="973"/>
                      <a:pt x="5167" y="487"/>
                      <a:pt x="5289" y="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1" name="Google Shape;1108;p49"/>
              <p:cNvSpPr/>
              <p:nvPr/>
            </p:nvSpPr>
            <p:spPr>
              <a:xfrm>
                <a:off x="-724621" y="949286"/>
                <a:ext cx="206611" cy="570154"/>
              </a:xfrm>
              <a:custGeom>
                <a:avLst/>
                <a:gdLst/>
                <a:ahLst/>
                <a:cxnLst/>
                <a:rect l="l" t="t" r="r" b="b"/>
                <a:pathLst>
                  <a:path w="3222" h="9484" extrusionOk="0">
                    <a:moveTo>
                      <a:pt x="3040" y="0"/>
                    </a:moveTo>
                    <a:cubicBezTo>
                      <a:pt x="2492" y="92"/>
                      <a:pt x="1976" y="274"/>
                      <a:pt x="1489" y="487"/>
                    </a:cubicBezTo>
                    <a:cubicBezTo>
                      <a:pt x="1337" y="973"/>
                      <a:pt x="1216" y="1459"/>
                      <a:pt x="1094" y="1946"/>
                    </a:cubicBezTo>
                    <a:cubicBezTo>
                      <a:pt x="334" y="4317"/>
                      <a:pt x="0" y="6900"/>
                      <a:pt x="365" y="9484"/>
                    </a:cubicBezTo>
                    <a:cubicBezTo>
                      <a:pt x="1337" y="9271"/>
                      <a:pt x="2280" y="9119"/>
                      <a:pt x="3222" y="8997"/>
                    </a:cubicBezTo>
                    <a:cubicBezTo>
                      <a:pt x="2553" y="6019"/>
                      <a:pt x="2523" y="2979"/>
                      <a:pt x="3040" y="0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2" name="Google Shape;1109;p49"/>
              <p:cNvSpPr/>
              <p:nvPr/>
            </p:nvSpPr>
            <p:spPr>
              <a:xfrm>
                <a:off x="-576698" y="804804"/>
                <a:ext cx="831620" cy="695991"/>
              </a:xfrm>
              <a:custGeom>
                <a:avLst/>
                <a:gdLst/>
                <a:ahLst/>
                <a:cxnLst/>
                <a:rect l="l" t="t" r="r" b="b"/>
                <a:pathLst>
                  <a:path w="13588" h="11644" extrusionOk="0">
                    <a:moveTo>
                      <a:pt x="6538" y="1"/>
                    </a:moveTo>
                    <a:cubicBezTo>
                      <a:pt x="6527" y="1"/>
                      <a:pt x="6517" y="1"/>
                      <a:pt x="6506" y="2"/>
                    </a:cubicBezTo>
                    <a:cubicBezTo>
                      <a:pt x="5563" y="32"/>
                      <a:pt x="5138" y="2525"/>
                      <a:pt x="5138" y="2525"/>
                    </a:cubicBezTo>
                    <a:cubicBezTo>
                      <a:pt x="5138" y="2525"/>
                      <a:pt x="4806" y="839"/>
                      <a:pt x="3954" y="839"/>
                    </a:cubicBezTo>
                    <a:cubicBezTo>
                      <a:pt x="3877" y="839"/>
                      <a:pt x="3795" y="853"/>
                      <a:pt x="3709" y="883"/>
                    </a:cubicBezTo>
                    <a:cubicBezTo>
                      <a:pt x="2676" y="1248"/>
                      <a:pt x="4135" y="2616"/>
                      <a:pt x="4135" y="2616"/>
                    </a:cubicBezTo>
                    <a:cubicBezTo>
                      <a:pt x="3453" y="2394"/>
                      <a:pt x="2762" y="2297"/>
                      <a:pt x="2083" y="2297"/>
                    </a:cubicBezTo>
                    <a:cubicBezTo>
                      <a:pt x="1551" y="2297"/>
                      <a:pt x="1025" y="2357"/>
                      <a:pt x="518" y="2464"/>
                    </a:cubicBezTo>
                    <a:cubicBezTo>
                      <a:pt x="1" y="5473"/>
                      <a:pt x="31" y="8513"/>
                      <a:pt x="700" y="11491"/>
                    </a:cubicBezTo>
                    <a:cubicBezTo>
                      <a:pt x="2549" y="11286"/>
                      <a:pt x="4267" y="11237"/>
                      <a:pt x="5490" y="11237"/>
                    </a:cubicBezTo>
                    <a:cubicBezTo>
                      <a:pt x="6619" y="11237"/>
                      <a:pt x="7326" y="11279"/>
                      <a:pt x="7326" y="11279"/>
                    </a:cubicBezTo>
                    <a:cubicBezTo>
                      <a:pt x="7326" y="11279"/>
                      <a:pt x="7103" y="8376"/>
                      <a:pt x="7396" y="8376"/>
                    </a:cubicBezTo>
                    <a:cubicBezTo>
                      <a:pt x="7427" y="8376"/>
                      <a:pt x="7465" y="8409"/>
                      <a:pt x="7509" y="8482"/>
                    </a:cubicBezTo>
                    <a:cubicBezTo>
                      <a:pt x="7965" y="9242"/>
                      <a:pt x="8208" y="11339"/>
                      <a:pt x="8208" y="11339"/>
                    </a:cubicBezTo>
                    <a:lnTo>
                      <a:pt x="11035" y="11309"/>
                    </a:lnTo>
                    <a:cubicBezTo>
                      <a:pt x="11156" y="10610"/>
                      <a:pt x="10852" y="7449"/>
                      <a:pt x="10852" y="7449"/>
                    </a:cubicBezTo>
                    <a:lnTo>
                      <a:pt x="10852" y="7449"/>
                    </a:lnTo>
                    <a:cubicBezTo>
                      <a:pt x="11521" y="8482"/>
                      <a:pt x="12220" y="11431"/>
                      <a:pt x="12220" y="11431"/>
                    </a:cubicBezTo>
                    <a:cubicBezTo>
                      <a:pt x="12585" y="11491"/>
                      <a:pt x="13071" y="11583"/>
                      <a:pt x="13588" y="11643"/>
                    </a:cubicBezTo>
                    <a:cubicBezTo>
                      <a:pt x="12858" y="8269"/>
                      <a:pt x="11095" y="4987"/>
                      <a:pt x="9180" y="2008"/>
                    </a:cubicBezTo>
                    <a:cubicBezTo>
                      <a:pt x="7387" y="2099"/>
                      <a:pt x="5928" y="2494"/>
                      <a:pt x="5928" y="2494"/>
                    </a:cubicBezTo>
                    <a:cubicBezTo>
                      <a:pt x="5928" y="2494"/>
                      <a:pt x="7412" y="1"/>
                      <a:pt x="6538" y="1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3" name="Google Shape;1110;p49"/>
              <p:cNvSpPr/>
              <p:nvPr/>
            </p:nvSpPr>
            <p:spPr>
              <a:xfrm>
                <a:off x="-27600" y="924907"/>
                <a:ext cx="438386" cy="594543"/>
              </a:xfrm>
              <a:custGeom>
                <a:avLst/>
                <a:gdLst/>
                <a:ahLst/>
                <a:cxnLst/>
                <a:rect l="l" t="t" r="r" b="b"/>
                <a:pathLst>
                  <a:path w="6961" h="9981" extrusionOk="0">
                    <a:moveTo>
                      <a:pt x="617" y="1"/>
                    </a:moveTo>
                    <a:cubicBezTo>
                      <a:pt x="409" y="1"/>
                      <a:pt x="203" y="4"/>
                      <a:pt x="0" y="11"/>
                    </a:cubicBezTo>
                    <a:cubicBezTo>
                      <a:pt x="1915" y="3020"/>
                      <a:pt x="3678" y="6303"/>
                      <a:pt x="4408" y="9646"/>
                    </a:cubicBezTo>
                    <a:cubicBezTo>
                      <a:pt x="5259" y="9768"/>
                      <a:pt x="6201" y="9890"/>
                      <a:pt x="6961" y="9981"/>
                    </a:cubicBezTo>
                    <a:cubicBezTo>
                      <a:pt x="6566" y="6455"/>
                      <a:pt x="5168" y="2959"/>
                      <a:pt x="2949" y="193"/>
                    </a:cubicBezTo>
                    <a:cubicBezTo>
                      <a:pt x="2162" y="50"/>
                      <a:pt x="1374" y="1"/>
                      <a:pt x="617" y="1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4" name="Google Shape;1111;p49"/>
              <p:cNvSpPr/>
              <p:nvPr/>
            </p:nvSpPr>
            <p:spPr>
              <a:xfrm>
                <a:off x="157272" y="935691"/>
                <a:ext cx="336161" cy="61438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10305" extrusionOk="0">
                    <a:moveTo>
                      <a:pt x="1" y="0"/>
                    </a:moveTo>
                    <a:cubicBezTo>
                      <a:pt x="2220" y="2766"/>
                      <a:pt x="3618" y="6262"/>
                      <a:pt x="4013" y="9788"/>
                    </a:cubicBezTo>
                    <a:cubicBezTo>
                      <a:pt x="4195" y="9818"/>
                      <a:pt x="4378" y="9818"/>
                      <a:pt x="4560" y="9849"/>
                    </a:cubicBezTo>
                    <a:cubicBezTo>
                      <a:pt x="5046" y="9909"/>
                      <a:pt x="4469" y="10274"/>
                      <a:pt x="4712" y="10304"/>
                    </a:cubicBezTo>
                    <a:cubicBezTo>
                      <a:pt x="4955" y="10304"/>
                      <a:pt x="5594" y="9940"/>
                      <a:pt x="5594" y="9940"/>
                    </a:cubicBezTo>
                    <a:cubicBezTo>
                      <a:pt x="5594" y="9940"/>
                      <a:pt x="5624" y="7478"/>
                      <a:pt x="3739" y="2797"/>
                    </a:cubicBezTo>
                    <a:cubicBezTo>
                      <a:pt x="3040" y="1125"/>
                      <a:pt x="1581" y="335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5" name="Google Shape;1112;p49"/>
              <p:cNvSpPr/>
              <p:nvPr/>
            </p:nvSpPr>
            <p:spPr>
              <a:xfrm>
                <a:off x="-1108407" y="2605269"/>
                <a:ext cx="394319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6418" extrusionOk="0">
                    <a:moveTo>
                      <a:pt x="3648" y="1"/>
                    </a:moveTo>
                    <a:cubicBezTo>
                      <a:pt x="3648" y="1"/>
                      <a:pt x="1" y="4165"/>
                      <a:pt x="31" y="5624"/>
                    </a:cubicBezTo>
                    <a:cubicBezTo>
                      <a:pt x="44" y="6237"/>
                      <a:pt x="659" y="6418"/>
                      <a:pt x="1379" y="6418"/>
                    </a:cubicBezTo>
                    <a:cubicBezTo>
                      <a:pt x="2407" y="6418"/>
                      <a:pt x="3648" y="6050"/>
                      <a:pt x="3648" y="6050"/>
                    </a:cubicBezTo>
                    <a:lnTo>
                      <a:pt x="6597" y="1551"/>
                    </a:lnTo>
                    <a:lnTo>
                      <a:pt x="3648" y="1"/>
                    </a:ln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6" name="Google Shape;1113;p49"/>
              <p:cNvSpPr/>
              <p:nvPr/>
            </p:nvSpPr>
            <p:spPr>
              <a:xfrm>
                <a:off x="-681456" y="2174741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1278" y="0"/>
                    </a:moveTo>
                    <a:lnTo>
                      <a:pt x="882" y="2067"/>
                    </a:lnTo>
                    <a:lnTo>
                      <a:pt x="1" y="10031"/>
                    </a:lnTo>
                    <a:lnTo>
                      <a:pt x="7721" y="13465"/>
                    </a:lnTo>
                    <a:lnTo>
                      <a:pt x="7721" y="4073"/>
                    </a:lnTo>
                    <a:cubicBezTo>
                      <a:pt x="6202" y="1945"/>
                      <a:pt x="1278" y="0"/>
                      <a:pt x="1278" y="0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7" name="Google Shape;1114;p49"/>
              <p:cNvSpPr/>
              <p:nvPr/>
            </p:nvSpPr>
            <p:spPr>
              <a:xfrm>
                <a:off x="-570580" y="2154718"/>
                <a:ext cx="370649" cy="80495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7" extrusionOk="0">
                    <a:moveTo>
                      <a:pt x="1034" y="1"/>
                    </a:moveTo>
                    <a:lnTo>
                      <a:pt x="699" y="2068"/>
                    </a:lnTo>
                    <a:lnTo>
                      <a:pt x="0" y="10031"/>
                    </a:lnTo>
                    <a:lnTo>
                      <a:pt x="6201" y="13466"/>
                    </a:lnTo>
                    <a:lnTo>
                      <a:pt x="6201" y="4074"/>
                    </a:lnTo>
                    <a:cubicBezTo>
                      <a:pt x="4985" y="1977"/>
                      <a:pt x="1034" y="1"/>
                      <a:pt x="1034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8" name="Google Shape;1115;p49"/>
              <p:cNvSpPr/>
              <p:nvPr/>
            </p:nvSpPr>
            <p:spPr>
              <a:xfrm>
                <a:off x="-450677" y="2140194"/>
                <a:ext cx="25259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4226" h="13466" extrusionOk="0">
                    <a:moveTo>
                      <a:pt x="699" y="1"/>
                    </a:moveTo>
                    <a:lnTo>
                      <a:pt x="456" y="2068"/>
                    </a:lnTo>
                    <a:lnTo>
                      <a:pt x="0" y="10031"/>
                    </a:lnTo>
                    <a:lnTo>
                      <a:pt x="4225" y="13466"/>
                    </a:lnTo>
                    <a:lnTo>
                      <a:pt x="4225" y="4074"/>
                    </a:lnTo>
                    <a:cubicBezTo>
                      <a:pt x="3405" y="1976"/>
                      <a:pt x="699" y="1"/>
                      <a:pt x="699" y="1"/>
                    </a:cubicBez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9" name="Google Shape;1116;p49"/>
              <p:cNvSpPr/>
              <p:nvPr/>
            </p:nvSpPr>
            <p:spPr>
              <a:xfrm>
                <a:off x="-196348" y="2171095"/>
                <a:ext cx="461563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7722" h="13466" extrusionOk="0">
                    <a:moveTo>
                      <a:pt x="6444" y="0"/>
                    </a:moveTo>
                    <a:cubicBezTo>
                      <a:pt x="6444" y="0"/>
                      <a:pt x="1520" y="1976"/>
                      <a:pt x="1" y="4104"/>
                    </a:cubicBezTo>
                    <a:lnTo>
                      <a:pt x="1" y="13466"/>
                    </a:lnTo>
                    <a:lnTo>
                      <a:pt x="7721" y="10061"/>
                    </a:lnTo>
                    <a:lnTo>
                      <a:pt x="6870" y="2067"/>
                    </a:lnTo>
                    <a:lnTo>
                      <a:pt x="6444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0" name="Google Shape;1117;p49"/>
              <p:cNvSpPr/>
              <p:nvPr/>
            </p:nvSpPr>
            <p:spPr>
              <a:xfrm>
                <a:off x="-216311" y="2151132"/>
                <a:ext cx="370649" cy="804896"/>
              </a:xfrm>
              <a:custGeom>
                <a:avLst/>
                <a:gdLst/>
                <a:ahLst/>
                <a:cxnLst/>
                <a:rect l="l" t="t" r="r" b="b"/>
                <a:pathLst>
                  <a:path w="6201" h="13466" extrusionOk="0">
                    <a:moveTo>
                      <a:pt x="5168" y="0"/>
                    </a:moveTo>
                    <a:cubicBezTo>
                      <a:pt x="5168" y="0"/>
                      <a:pt x="1216" y="1976"/>
                      <a:pt x="0" y="4103"/>
                    </a:cubicBezTo>
                    <a:lnTo>
                      <a:pt x="0" y="13465"/>
                    </a:lnTo>
                    <a:lnTo>
                      <a:pt x="6201" y="10061"/>
                    </a:lnTo>
                    <a:lnTo>
                      <a:pt x="5502" y="2067"/>
                    </a:lnTo>
                    <a:lnTo>
                      <a:pt x="5168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1" name="Google Shape;1118;p49"/>
              <p:cNvSpPr/>
              <p:nvPr/>
            </p:nvSpPr>
            <p:spPr>
              <a:xfrm>
                <a:off x="-218164" y="2138400"/>
                <a:ext cx="254452" cy="803103"/>
              </a:xfrm>
              <a:custGeom>
                <a:avLst/>
                <a:gdLst/>
                <a:ahLst/>
                <a:cxnLst/>
                <a:rect l="l" t="t" r="r" b="b"/>
                <a:pathLst>
                  <a:path w="4257" h="13436" extrusionOk="0">
                    <a:moveTo>
                      <a:pt x="3557" y="0"/>
                    </a:moveTo>
                    <a:cubicBezTo>
                      <a:pt x="3557" y="0"/>
                      <a:pt x="852" y="1946"/>
                      <a:pt x="1" y="4073"/>
                    </a:cubicBezTo>
                    <a:lnTo>
                      <a:pt x="1" y="13435"/>
                    </a:lnTo>
                    <a:lnTo>
                      <a:pt x="4256" y="10031"/>
                    </a:lnTo>
                    <a:lnTo>
                      <a:pt x="3770" y="2037"/>
                    </a:lnTo>
                    <a:lnTo>
                      <a:pt x="3557" y="0"/>
                    </a:lnTo>
                    <a:close/>
                  </a:path>
                </a:pathLst>
              </a:custGeom>
              <a:solidFill>
                <a:srgbClr val="EBE9F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2" name="Google Shape;1119;p49"/>
              <p:cNvSpPr/>
              <p:nvPr/>
            </p:nvSpPr>
            <p:spPr>
              <a:xfrm>
                <a:off x="-746608" y="2223335"/>
                <a:ext cx="499459" cy="778118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8" extrusionOk="0">
                    <a:moveTo>
                      <a:pt x="1182" y="1"/>
                    </a:moveTo>
                    <a:cubicBezTo>
                      <a:pt x="1" y="1"/>
                      <a:pt x="179" y="1376"/>
                      <a:pt x="179" y="1376"/>
                    </a:cubicBezTo>
                    <a:lnTo>
                      <a:pt x="453" y="9704"/>
                    </a:lnTo>
                    <a:cubicBezTo>
                      <a:pt x="2276" y="10069"/>
                      <a:pt x="8356" y="13017"/>
                      <a:pt x="8356" y="13017"/>
                    </a:cubicBezTo>
                    <a:lnTo>
                      <a:pt x="8356" y="3199"/>
                    </a:lnTo>
                    <a:cubicBezTo>
                      <a:pt x="7869" y="2835"/>
                      <a:pt x="3097" y="342"/>
                      <a:pt x="1547" y="38"/>
                    </a:cubicBezTo>
                    <a:cubicBezTo>
                      <a:pt x="1413" y="12"/>
                      <a:pt x="1292" y="1"/>
                      <a:pt x="11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3" name="Google Shape;1120;p49"/>
              <p:cNvSpPr/>
              <p:nvPr/>
            </p:nvSpPr>
            <p:spPr>
              <a:xfrm>
                <a:off x="-149128" y="2212456"/>
                <a:ext cx="499459" cy="778059"/>
              </a:xfrm>
              <a:custGeom>
                <a:avLst/>
                <a:gdLst/>
                <a:ahLst/>
                <a:cxnLst/>
                <a:rect l="l" t="t" r="r" b="b"/>
                <a:pathLst>
                  <a:path w="8356" h="13017" extrusionOk="0">
                    <a:moveTo>
                      <a:pt x="7174" y="0"/>
                    </a:moveTo>
                    <a:cubicBezTo>
                      <a:pt x="7065" y="0"/>
                      <a:pt x="6943" y="12"/>
                      <a:pt x="6810" y="38"/>
                    </a:cubicBezTo>
                    <a:cubicBezTo>
                      <a:pt x="5259" y="311"/>
                      <a:pt x="487" y="2956"/>
                      <a:pt x="1" y="3321"/>
                    </a:cubicBezTo>
                    <a:lnTo>
                      <a:pt x="1" y="13017"/>
                    </a:lnTo>
                    <a:cubicBezTo>
                      <a:pt x="1" y="13017"/>
                      <a:pt x="6080" y="10068"/>
                      <a:pt x="7904" y="9673"/>
                    </a:cubicBezTo>
                    <a:lnTo>
                      <a:pt x="8177" y="1375"/>
                    </a:lnTo>
                    <a:cubicBezTo>
                      <a:pt x="8177" y="1375"/>
                      <a:pt x="8356" y="0"/>
                      <a:pt x="71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4" name="Google Shape;1121;p49"/>
              <p:cNvSpPr/>
              <p:nvPr/>
            </p:nvSpPr>
            <p:spPr>
              <a:xfrm>
                <a:off x="-247213" y="2396430"/>
                <a:ext cx="98146" cy="611712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10234" extrusionOk="0">
                    <a:moveTo>
                      <a:pt x="1008" y="1"/>
                    </a:moveTo>
                    <a:cubicBezTo>
                      <a:pt x="505" y="1"/>
                      <a:pt x="1" y="303"/>
                      <a:pt x="1" y="303"/>
                    </a:cubicBezTo>
                    <a:lnTo>
                      <a:pt x="1" y="10121"/>
                    </a:lnTo>
                    <a:cubicBezTo>
                      <a:pt x="342" y="10203"/>
                      <a:pt x="615" y="10234"/>
                      <a:pt x="832" y="10234"/>
                    </a:cubicBezTo>
                    <a:cubicBezTo>
                      <a:pt x="1503" y="10234"/>
                      <a:pt x="1642" y="9939"/>
                      <a:pt x="1642" y="9939"/>
                    </a:cubicBezTo>
                    <a:lnTo>
                      <a:pt x="1642" y="243"/>
                    </a:lnTo>
                    <a:cubicBezTo>
                      <a:pt x="1462" y="63"/>
                      <a:pt x="1235" y="1"/>
                      <a:pt x="1008" y="1"/>
                    </a:cubicBezTo>
                    <a:close/>
                  </a:path>
                </a:pathLst>
              </a:custGeom>
              <a:solidFill>
                <a:srgbClr val="62CFE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5" name="Google Shape;1122;p49"/>
              <p:cNvSpPr/>
              <p:nvPr/>
            </p:nvSpPr>
            <p:spPr>
              <a:xfrm>
                <a:off x="-1122992" y="2570961"/>
                <a:ext cx="632393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80" h="9264" extrusionOk="0">
                    <a:moveTo>
                      <a:pt x="8803" y="1"/>
                    </a:moveTo>
                    <a:cubicBezTo>
                      <a:pt x="8019" y="1"/>
                      <a:pt x="6962" y="1639"/>
                      <a:pt x="6962" y="1639"/>
                    </a:cubicBezTo>
                    <a:cubicBezTo>
                      <a:pt x="6962" y="1639"/>
                      <a:pt x="6699" y="31"/>
                      <a:pt x="5975" y="31"/>
                    </a:cubicBezTo>
                    <a:cubicBezTo>
                      <a:pt x="5922" y="31"/>
                      <a:pt x="5866" y="39"/>
                      <a:pt x="5807" y="58"/>
                    </a:cubicBezTo>
                    <a:cubicBezTo>
                      <a:pt x="4926" y="301"/>
                      <a:pt x="5807" y="2642"/>
                      <a:pt x="5807" y="2642"/>
                    </a:cubicBezTo>
                    <a:lnTo>
                      <a:pt x="1400" y="5134"/>
                    </a:lnTo>
                    <a:cubicBezTo>
                      <a:pt x="1400" y="5134"/>
                      <a:pt x="397" y="5621"/>
                      <a:pt x="245" y="6198"/>
                    </a:cubicBezTo>
                    <a:cubicBezTo>
                      <a:pt x="1" y="7467"/>
                      <a:pt x="2087" y="9264"/>
                      <a:pt x="3832" y="9264"/>
                    </a:cubicBezTo>
                    <a:cubicBezTo>
                      <a:pt x="4261" y="9264"/>
                      <a:pt x="4669" y="9155"/>
                      <a:pt x="5017" y="8903"/>
                    </a:cubicBezTo>
                    <a:cubicBezTo>
                      <a:pt x="6810" y="7657"/>
                      <a:pt x="10579" y="2824"/>
                      <a:pt x="10549" y="2368"/>
                    </a:cubicBezTo>
                    <a:cubicBezTo>
                      <a:pt x="10549" y="2110"/>
                      <a:pt x="10413" y="2019"/>
                      <a:pt x="10222" y="2019"/>
                    </a:cubicBezTo>
                    <a:cubicBezTo>
                      <a:pt x="9946" y="2019"/>
                      <a:pt x="9554" y="2207"/>
                      <a:pt x="9283" y="2360"/>
                    </a:cubicBezTo>
                    <a:lnTo>
                      <a:pt x="9283" y="2360"/>
                    </a:lnTo>
                    <a:cubicBezTo>
                      <a:pt x="9753" y="2055"/>
                      <a:pt x="10530" y="1460"/>
                      <a:pt x="10002" y="1152"/>
                    </a:cubicBezTo>
                    <a:cubicBezTo>
                      <a:pt x="9906" y="1094"/>
                      <a:pt x="9804" y="1069"/>
                      <a:pt x="9700" y="1069"/>
                    </a:cubicBezTo>
                    <a:cubicBezTo>
                      <a:pt x="9281" y="1069"/>
                      <a:pt x="8823" y="1479"/>
                      <a:pt x="8548" y="1773"/>
                    </a:cubicBezTo>
                    <a:lnTo>
                      <a:pt x="8548" y="1773"/>
                    </a:lnTo>
                    <a:cubicBezTo>
                      <a:pt x="8921" y="1266"/>
                      <a:pt x="9557" y="234"/>
                      <a:pt x="8969" y="28"/>
                    </a:cubicBezTo>
                    <a:cubicBezTo>
                      <a:pt x="8915" y="9"/>
                      <a:pt x="8860" y="1"/>
                      <a:pt x="8803" y="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6" name="Google Shape;1123;p49"/>
              <p:cNvSpPr/>
              <p:nvPr/>
            </p:nvSpPr>
            <p:spPr>
              <a:xfrm>
                <a:off x="314164" y="2605269"/>
                <a:ext cx="396172" cy="383620"/>
              </a:xfrm>
              <a:custGeom>
                <a:avLst/>
                <a:gdLst/>
                <a:ahLst/>
                <a:cxnLst/>
                <a:rect l="l" t="t" r="r" b="b"/>
                <a:pathLst>
                  <a:path w="6628" h="6418" extrusionOk="0">
                    <a:moveTo>
                      <a:pt x="2980" y="1"/>
                    </a:moveTo>
                    <a:lnTo>
                      <a:pt x="1" y="1551"/>
                    </a:lnTo>
                    <a:lnTo>
                      <a:pt x="2980" y="6050"/>
                    </a:lnTo>
                    <a:cubicBezTo>
                      <a:pt x="2980" y="6050"/>
                      <a:pt x="4221" y="6418"/>
                      <a:pt x="5249" y="6418"/>
                    </a:cubicBezTo>
                    <a:cubicBezTo>
                      <a:pt x="5969" y="6418"/>
                      <a:pt x="6584" y="6237"/>
                      <a:pt x="6597" y="5624"/>
                    </a:cubicBezTo>
                    <a:cubicBezTo>
                      <a:pt x="6627" y="4165"/>
                      <a:pt x="2980" y="1"/>
                      <a:pt x="2980" y="1"/>
                    </a:cubicBezTo>
                    <a:close/>
                  </a:path>
                </a:pathLst>
              </a:cu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7" name="Google Shape;1124;p49"/>
              <p:cNvSpPr/>
              <p:nvPr/>
            </p:nvSpPr>
            <p:spPr>
              <a:xfrm>
                <a:off x="92530" y="2570961"/>
                <a:ext cx="630540" cy="553732"/>
              </a:xfrm>
              <a:custGeom>
                <a:avLst/>
                <a:gdLst/>
                <a:ahLst/>
                <a:cxnLst/>
                <a:rect l="l" t="t" r="r" b="b"/>
                <a:pathLst>
                  <a:path w="10549" h="9264" extrusionOk="0">
                    <a:moveTo>
                      <a:pt x="1777" y="1"/>
                    </a:moveTo>
                    <a:cubicBezTo>
                      <a:pt x="1720" y="1"/>
                      <a:pt x="1665" y="9"/>
                      <a:pt x="1611" y="28"/>
                    </a:cubicBezTo>
                    <a:cubicBezTo>
                      <a:pt x="973" y="241"/>
                      <a:pt x="1703" y="1335"/>
                      <a:pt x="2067" y="1821"/>
                    </a:cubicBezTo>
                    <a:cubicBezTo>
                      <a:pt x="2189" y="1973"/>
                      <a:pt x="2250" y="2064"/>
                      <a:pt x="2250" y="2064"/>
                    </a:cubicBezTo>
                    <a:cubicBezTo>
                      <a:pt x="2250" y="2064"/>
                      <a:pt x="1526" y="1069"/>
                      <a:pt x="878" y="1069"/>
                    </a:cubicBezTo>
                    <a:cubicBezTo>
                      <a:pt x="775" y="1069"/>
                      <a:pt x="674" y="1094"/>
                      <a:pt x="578" y="1152"/>
                    </a:cubicBezTo>
                    <a:cubicBezTo>
                      <a:pt x="48" y="1461"/>
                      <a:pt x="832" y="2059"/>
                      <a:pt x="1302" y="2363"/>
                    </a:cubicBezTo>
                    <a:lnTo>
                      <a:pt x="1302" y="2363"/>
                    </a:lnTo>
                    <a:cubicBezTo>
                      <a:pt x="1029" y="2210"/>
                      <a:pt x="631" y="2019"/>
                      <a:pt x="348" y="2019"/>
                    </a:cubicBezTo>
                    <a:cubicBezTo>
                      <a:pt x="151" y="2019"/>
                      <a:pt x="9" y="2110"/>
                      <a:pt x="1" y="2368"/>
                    </a:cubicBezTo>
                    <a:cubicBezTo>
                      <a:pt x="1" y="2824"/>
                      <a:pt x="3770" y="7657"/>
                      <a:pt x="5563" y="8903"/>
                    </a:cubicBezTo>
                    <a:cubicBezTo>
                      <a:pt x="5911" y="9155"/>
                      <a:pt x="6318" y="9264"/>
                      <a:pt x="6745" y="9264"/>
                    </a:cubicBezTo>
                    <a:cubicBezTo>
                      <a:pt x="8482" y="9264"/>
                      <a:pt x="10549" y="7467"/>
                      <a:pt x="10305" y="6198"/>
                    </a:cubicBezTo>
                    <a:cubicBezTo>
                      <a:pt x="10183" y="5621"/>
                      <a:pt x="9150" y="5134"/>
                      <a:pt x="9150" y="5134"/>
                    </a:cubicBezTo>
                    <a:lnTo>
                      <a:pt x="4773" y="2642"/>
                    </a:lnTo>
                    <a:cubicBezTo>
                      <a:pt x="4773" y="2642"/>
                      <a:pt x="5624" y="301"/>
                      <a:pt x="4773" y="58"/>
                    </a:cubicBezTo>
                    <a:cubicBezTo>
                      <a:pt x="4712" y="39"/>
                      <a:pt x="4654" y="31"/>
                      <a:pt x="4599" y="31"/>
                    </a:cubicBezTo>
                    <a:cubicBezTo>
                      <a:pt x="3851" y="31"/>
                      <a:pt x="3587" y="1639"/>
                      <a:pt x="3587" y="1639"/>
                    </a:cubicBezTo>
                    <a:cubicBezTo>
                      <a:pt x="3587" y="1639"/>
                      <a:pt x="2557" y="1"/>
                      <a:pt x="1777" y="1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1" name="Google Shape;1125;p49"/>
            <p:cNvSpPr/>
            <p:nvPr/>
          </p:nvSpPr>
          <p:spPr>
            <a:xfrm>
              <a:off x="2888352" y="1644281"/>
              <a:ext cx="152775" cy="140503"/>
            </a:xfrm>
            <a:custGeom>
              <a:avLst/>
              <a:gdLst/>
              <a:ahLst/>
              <a:cxnLst/>
              <a:rect l="l" t="t" r="r" b="b"/>
              <a:pathLst>
                <a:path w="4074" h="3747" extrusionOk="0">
                  <a:moveTo>
                    <a:pt x="2064" y="1"/>
                  </a:moveTo>
                  <a:cubicBezTo>
                    <a:pt x="2024" y="1"/>
                    <a:pt x="1985" y="2"/>
                    <a:pt x="1945" y="4"/>
                  </a:cubicBezTo>
                  <a:cubicBezTo>
                    <a:pt x="851" y="35"/>
                    <a:pt x="0" y="916"/>
                    <a:pt x="30" y="1980"/>
                  </a:cubicBezTo>
                  <a:cubicBezTo>
                    <a:pt x="89" y="2976"/>
                    <a:pt x="967" y="3746"/>
                    <a:pt x="2010" y="3746"/>
                  </a:cubicBezTo>
                  <a:cubicBezTo>
                    <a:pt x="2049" y="3746"/>
                    <a:pt x="2088" y="3745"/>
                    <a:pt x="2128" y="3743"/>
                  </a:cubicBezTo>
                  <a:cubicBezTo>
                    <a:pt x="3222" y="3682"/>
                    <a:pt x="4073" y="2801"/>
                    <a:pt x="4043" y="1767"/>
                  </a:cubicBezTo>
                  <a:cubicBezTo>
                    <a:pt x="3984" y="771"/>
                    <a:pt x="3107" y="1"/>
                    <a:pt x="2064" y="1"/>
                  </a:cubicBezTo>
                  <a:close/>
                </a:path>
              </a:pathLst>
            </a:custGeom>
            <a:solidFill>
              <a:schemeClr val="dk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3294" name="Google Shape;3294;p79"/>
          <p:cNvGrpSpPr/>
          <p:nvPr/>
        </p:nvGrpSpPr>
        <p:grpSpPr>
          <a:xfrm>
            <a:off x="4768309" y="3228203"/>
            <a:ext cx="2002284" cy="2719162"/>
            <a:chOff x="7784225" y="2854166"/>
            <a:chExt cx="1017459" cy="1924608"/>
          </a:xfrm>
        </p:grpSpPr>
        <p:sp>
          <p:nvSpPr>
            <p:cNvPr id="3295" name="Google Shape;3295;p79"/>
            <p:cNvSpPr/>
            <p:nvPr/>
          </p:nvSpPr>
          <p:spPr>
            <a:xfrm>
              <a:off x="8281309" y="4441221"/>
              <a:ext cx="232518" cy="337553"/>
            </a:xfrm>
            <a:custGeom>
              <a:avLst/>
              <a:gdLst/>
              <a:ahLst/>
              <a:cxnLst/>
              <a:rect l="l" t="t" r="r" b="b"/>
              <a:pathLst>
                <a:path w="8815" h="12797" extrusionOk="0">
                  <a:moveTo>
                    <a:pt x="8815" y="0"/>
                  </a:moveTo>
                  <a:cubicBezTo>
                    <a:pt x="5836" y="699"/>
                    <a:pt x="2858" y="1368"/>
                    <a:pt x="0" y="2189"/>
                  </a:cubicBezTo>
                  <a:lnTo>
                    <a:pt x="1155" y="12797"/>
                  </a:lnTo>
                  <a:lnTo>
                    <a:pt x="6839" y="12797"/>
                  </a:lnTo>
                  <a:lnTo>
                    <a:pt x="8815" y="0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6" name="Google Shape;3296;p79"/>
            <p:cNvSpPr/>
            <p:nvPr/>
          </p:nvSpPr>
          <p:spPr>
            <a:xfrm>
              <a:off x="8266881" y="4287282"/>
              <a:ext cx="270211" cy="211679"/>
            </a:xfrm>
            <a:custGeom>
              <a:avLst/>
              <a:gdLst/>
              <a:ahLst/>
              <a:cxnLst/>
              <a:rect l="l" t="t" r="r" b="b"/>
              <a:pathLst>
                <a:path w="10244" h="8025" extrusionOk="0">
                  <a:moveTo>
                    <a:pt x="10244" y="0"/>
                  </a:moveTo>
                  <a:lnTo>
                    <a:pt x="0" y="3009"/>
                  </a:lnTo>
                  <a:lnTo>
                    <a:pt x="547" y="8025"/>
                  </a:lnTo>
                  <a:cubicBezTo>
                    <a:pt x="3405" y="7204"/>
                    <a:pt x="6383" y="6535"/>
                    <a:pt x="9362" y="5836"/>
                  </a:cubicBezTo>
                  <a:lnTo>
                    <a:pt x="10244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7" name="Google Shape;3297;p79"/>
            <p:cNvSpPr/>
            <p:nvPr/>
          </p:nvSpPr>
          <p:spPr>
            <a:xfrm>
              <a:off x="8113733" y="2856936"/>
              <a:ext cx="183640" cy="307905"/>
            </a:xfrm>
            <a:custGeom>
              <a:avLst/>
              <a:gdLst/>
              <a:ahLst/>
              <a:cxnLst/>
              <a:rect l="l" t="t" r="r" b="b"/>
              <a:pathLst>
                <a:path w="6962" h="11673" extrusionOk="0">
                  <a:moveTo>
                    <a:pt x="6505" y="0"/>
                  </a:moveTo>
                  <a:cubicBezTo>
                    <a:pt x="4043" y="213"/>
                    <a:pt x="1885" y="639"/>
                    <a:pt x="1" y="1277"/>
                  </a:cubicBezTo>
                  <a:cubicBezTo>
                    <a:pt x="1764" y="5016"/>
                    <a:pt x="4013" y="8511"/>
                    <a:pt x="6961" y="11672"/>
                  </a:cubicBezTo>
                  <a:cubicBezTo>
                    <a:pt x="6749" y="7782"/>
                    <a:pt x="6566" y="3891"/>
                    <a:pt x="6505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8" name="Google Shape;3298;p79"/>
            <p:cNvSpPr/>
            <p:nvPr/>
          </p:nvSpPr>
          <p:spPr>
            <a:xfrm>
              <a:off x="7795436" y="3010875"/>
              <a:ext cx="533195" cy="721609"/>
            </a:xfrm>
            <a:custGeom>
              <a:avLst/>
              <a:gdLst/>
              <a:ahLst/>
              <a:cxnLst/>
              <a:rect l="l" t="t" r="r" b="b"/>
              <a:pathLst>
                <a:path w="20214" h="27357" extrusionOk="0">
                  <a:moveTo>
                    <a:pt x="4651" y="0"/>
                  </a:moveTo>
                  <a:cubicBezTo>
                    <a:pt x="2007" y="2888"/>
                    <a:pt x="548" y="6809"/>
                    <a:pt x="1" y="11581"/>
                  </a:cubicBezTo>
                  <a:cubicBezTo>
                    <a:pt x="5806" y="18116"/>
                    <a:pt x="11429" y="25533"/>
                    <a:pt x="20214" y="27356"/>
                  </a:cubicBezTo>
                  <a:cubicBezTo>
                    <a:pt x="20214" y="27326"/>
                    <a:pt x="20214" y="27296"/>
                    <a:pt x="20214" y="27265"/>
                  </a:cubicBezTo>
                  <a:cubicBezTo>
                    <a:pt x="20153" y="27174"/>
                    <a:pt x="20153" y="27052"/>
                    <a:pt x="20183" y="26931"/>
                  </a:cubicBezTo>
                  <a:cubicBezTo>
                    <a:pt x="19971" y="23223"/>
                    <a:pt x="19758" y="19514"/>
                    <a:pt x="19575" y="15806"/>
                  </a:cubicBezTo>
                  <a:cubicBezTo>
                    <a:pt x="16171" y="14925"/>
                    <a:pt x="12736" y="10548"/>
                    <a:pt x="10609" y="8116"/>
                  </a:cubicBezTo>
                  <a:cubicBezTo>
                    <a:pt x="8390" y="5563"/>
                    <a:pt x="6384" y="2858"/>
                    <a:pt x="465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9" name="Google Shape;3299;p79"/>
            <p:cNvSpPr/>
            <p:nvPr/>
          </p:nvSpPr>
          <p:spPr>
            <a:xfrm>
              <a:off x="8314967" y="2854166"/>
              <a:ext cx="101870" cy="289810"/>
            </a:xfrm>
            <a:custGeom>
              <a:avLst/>
              <a:gdLst/>
              <a:ahLst/>
              <a:cxnLst/>
              <a:rect l="l" t="t" r="r" b="b"/>
              <a:pathLst>
                <a:path w="3862" h="10987" extrusionOk="0">
                  <a:moveTo>
                    <a:pt x="1048" y="1"/>
                  </a:moveTo>
                  <a:cubicBezTo>
                    <a:pt x="703" y="1"/>
                    <a:pt x="345" y="14"/>
                    <a:pt x="1" y="14"/>
                  </a:cubicBezTo>
                  <a:cubicBezTo>
                    <a:pt x="31" y="3692"/>
                    <a:pt x="183" y="7340"/>
                    <a:pt x="335" y="10987"/>
                  </a:cubicBezTo>
                  <a:cubicBezTo>
                    <a:pt x="1582" y="10106"/>
                    <a:pt x="2889" y="8373"/>
                    <a:pt x="3861" y="6944"/>
                  </a:cubicBezTo>
                  <a:cubicBezTo>
                    <a:pt x="3071" y="4209"/>
                    <a:pt x="2281" y="1899"/>
                    <a:pt x="1551" y="14"/>
                  </a:cubicBezTo>
                  <a:cubicBezTo>
                    <a:pt x="1389" y="4"/>
                    <a:pt x="1220" y="1"/>
                    <a:pt x="104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0" name="Google Shape;3300;p79"/>
            <p:cNvSpPr/>
            <p:nvPr/>
          </p:nvSpPr>
          <p:spPr>
            <a:xfrm>
              <a:off x="7784225" y="3353229"/>
              <a:ext cx="565243" cy="701562"/>
            </a:xfrm>
            <a:custGeom>
              <a:avLst/>
              <a:gdLst/>
              <a:ahLst/>
              <a:cxnLst/>
              <a:rect l="l" t="t" r="r" b="b"/>
              <a:pathLst>
                <a:path w="21429" h="26597" extrusionOk="0">
                  <a:moveTo>
                    <a:pt x="304" y="0"/>
                  </a:moveTo>
                  <a:lnTo>
                    <a:pt x="304" y="0"/>
                  </a:lnTo>
                  <a:cubicBezTo>
                    <a:pt x="0" y="3617"/>
                    <a:pt x="152" y="7690"/>
                    <a:pt x="638" y="12189"/>
                  </a:cubicBezTo>
                  <a:cubicBezTo>
                    <a:pt x="6170" y="18846"/>
                    <a:pt x="12888" y="25715"/>
                    <a:pt x="21429" y="26596"/>
                  </a:cubicBezTo>
                  <a:cubicBezTo>
                    <a:pt x="21186" y="22706"/>
                    <a:pt x="20943" y="18815"/>
                    <a:pt x="20669" y="14925"/>
                  </a:cubicBezTo>
                  <a:cubicBezTo>
                    <a:pt x="20648" y="14946"/>
                    <a:pt x="20611" y="14967"/>
                    <a:pt x="20570" y="14967"/>
                  </a:cubicBezTo>
                  <a:cubicBezTo>
                    <a:pt x="20553" y="14967"/>
                    <a:pt x="20535" y="14964"/>
                    <a:pt x="20517" y="14955"/>
                  </a:cubicBezTo>
                  <a:cubicBezTo>
                    <a:pt x="12219" y="13374"/>
                    <a:pt x="5806" y="6566"/>
                    <a:pt x="304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1" name="Google Shape;3301;p79"/>
            <p:cNvSpPr/>
            <p:nvPr/>
          </p:nvSpPr>
          <p:spPr>
            <a:xfrm>
              <a:off x="7934155" y="2898613"/>
              <a:ext cx="376829" cy="513966"/>
            </a:xfrm>
            <a:custGeom>
              <a:avLst/>
              <a:gdLst/>
              <a:ahLst/>
              <a:cxnLst/>
              <a:rect l="l" t="t" r="r" b="b"/>
              <a:pathLst>
                <a:path w="14286" h="19485" extrusionOk="0">
                  <a:moveTo>
                    <a:pt x="5897" y="1"/>
                  </a:moveTo>
                  <a:cubicBezTo>
                    <a:pt x="3526" y="882"/>
                    <a:pt x="1581" y="2098"/>
                    <a:pt x="0" y="3618"/>
                  </a:cubicBezTo>
                  <a:cubicBezTo>
                    <a:pt x="1733" y="6536"/>
                    <a:pt x="3648" y="9302"/>
                    <a:pt x="5897" y="11825"/>
                  </a:cubicBezTo>
                  <a:cubicBezTo>
                    <a:pt x="7994" y="14196"/>
                    <a:pt x="11125" y="18269"/>
                    <a:pt x="14286" y="19485"/>
                  </a:cubicBezTo>
                  <a:cubicBezTo>
                    <a:pt x="14256" y="18998"/>
                    <a:pt x="14225" y="18542"/>
                    <a:pt x="14195" y="18056"/>
                  </a:cubicBezTo>
                  <a:cubicBezTo>
                    <a:pt x="14104" y="15716"/>
                    <a:pt x="13952" y="13345"/>
                    <a:pt x="13830" y="10943"/>
                  </a:cubicBezTo>
                  <a:cubicBezTo>
                    <a:pt x="10487" y="7813"/>
                    <a:pt x="7873" y="4074"/>
                    <a:pt x="5897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2" name="Google Shape;3302;p79"/>
            <p:cNvSpPr/>
            <p:nvPr/>
          </p:nvSpPr>
          <p:spPr>
            <a:xfrm>
              <a:off x="8355061" y="3649870"/>
              <a:ext cx="159584" cy="404921"/>
            </a:xfrm>
            <a:custGeom>
              <a:avLst/>
              <a:gdLst/>
              <a:ahLst/>
              <a:cxnLst/>
              <a:rect l="l" t="t" r="r" b="b"/>
              <a:pathLst>
                <a:path w="6050" h="15351" extrusionOk="0">
                  <a:moveTo>
                    <a:pt x="5958" y="1"/>
                  </a:moveTo>
                  <a:lnTo>
                    <a:pt x="5958" y="1"/>
                  </a:lnTo>
                  <a:cubicBezTo>
                    <a:pt x="4043" y="1125"/>
                    <a:pt x="2068" y="2128"/>
                    <a:pt x="1" y="3010"/>
                  </a:cubicBezTo>
                  <a:cubicBezTo>
                    <a:pt x="244" y="7113"/>
                    <a:pt x="517" y="11247"/>
                    <a:pt x="761" y="15350"/>
                  </a:cubicBezTo>
                  <a:cubicBezTo>
                    <a:pt x="2372" y="14560"/>
                    <a:pt x="3922" y="13770"/>
                    <a:pt x="5381" y="12858"/>
                  </a:cubicBezTo>
                  <a:cubicBezTo>
                    <a:pt x="5898" y="8359"/>
                    <a:pt x="6050" y="4074"/>
                    <a:pt x="595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3" name="Google Shape;3303;p79"/>
            <p:cNvSpPr/>
            <p:nvPr/>
          </p:nvSpPr>
          <p:spPr>
            <a:xfrm>
              <a:off x="8375925" y="4021081"/>
              <a:ext cx="117881" cy="257392"/>
            </a:xfrm>
            <a:custGeom>
              <a:avLst/>
              <a:gdLst/>
              <a:ahLst/>
              <a:cxnLst/>
              <a:rect l="l" t="t" r="r" b="b"/>
              <a:pathLst>
                <a:path w="4469" h="9758" extrusionOk="0">
                  <a:moveTo>
                    <a:pt x="4468" y="1"/>
                  </a:moveTo>
                  <a:lnTo>
                    <a:pt x="4468" y="1"/>
                  </a:lnTo>
                  <a:cubicBezTo>
                    <a:pt x="3040" y="791"/>
                    <a:pt x="1550" y="1460"/>
                    <a:pt x="0" y="1916"/>
                  </a:cubicBezTo>
                  <a:cubicBezTo>
                    <a:pt x="152" y="4530"/>
                    <a:pt x="304" y="7144"/>
                    <a:pt x="456" y="9758"/>
                  </a:cubicBezTo>
                  <a:cubicBezTo>
                    <a:pt x="1155" y="9332"/>
                    <a:pt x="1976" y="9241"/>
                    <a:pt x="2796" y="9119"/>
                  </a:cubicBezTo>
                  <a:cubicBezTo>
                    <a:pt x="3526" y="6019"/>
                    <a:pt x="4103" y="2949"/>
                    <a:pt x="4468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4" name="Google Shape;3304;p79"/>
            <p:cNvSpPr/>
            <p:nvPr/>
          </p:nvSpPr>
          <p:spPr>
            <a:xfrm>
              <a:off x="8324595" y="3071016"/>
              <a:ext cx="153965" cy="342354"/>
            </a:xfrm>
            <a:custGeom>
              <a:avLst/>
              <a:gdLst/>
              <a:ahLst/>
              <a:cxnLst/>
              <a:rect l="l" t="t" r="r" b="b"/>
              <a:pathLst>
                <a:path w="5837" h="12979" extrusionOk="0">
                  <a:moveTo>
                    <a:pt x="3861" y="0"/>
                  </a:moveTo>
                  <a:cubicBezTo>
                    <a:pt x="2706" y="1550"/>
                    <a:pt x="1399" y="3040"/>
                    <a:pt x="1" y="3556"/>
                  </a:cubicBezTo>
                  <a:cubicBezTo>
                    <a:pt x="183" y="6717"/>
                    <a:pt x="335" y="9848"/>
                    <a:pt x="517" y="12979"/>
                  </a:cubicBezTo>
                  <a:cubicBezTo>
                    <a:pt x="2493" y="11854"/>
                    <a:pt x="4256" y="10547"/>
                    <a:pt x="5837" y="9088"/>
                  </a:cubicBezTo>
                  <a:cubicBezTo>
                    <a:pt x="5290" y="5745"/>
                    <a:pt x="4590" y="2705"/>
                    <a:pt x="3861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5" name="Google Shape;3305;p79"/>
            <p:cNvSpPr/>
            <p:nvPr/>
          </p:nvSpPr>
          <p:spPr>
            <a:xfrm>
              <a:off x="8339023" y="3346001"/>
              <a:ext cx="171612" cy="360026"/>
            </a:xfrm>
            <a:custGeom>
              <a:avLst/>
              <a:gdLst/>
              <a:ahLst/>
              <a:cxnLst/>
              <a:rect l="l" t="t" r="r" b="b"/>
              <a:pathLst>
                <a:path w="6506" h="13649" extrusionOk="0">
                  <a:moveTo>
                    <a:pt x="5502" y="1"/>
                  </a:moveTo>
                  <a:cubicBezTo>
                    <a:pt x="3831" y="1369"/>
                    <a:pt x="2007" y="2493"/>
                    <a:pt x="1" y="3283"/>
                  </a:cubicBezTo>
                  <a:cubicBezTo>
                    <a:pt x="1" y="3496"/>
                    <a:pt x="31" y="3739"/>
                    <a:pt x="31" y="3983"/>
                  </a:cubicBezTo>
                  <a:cubicBezTo>
                    <a:pt x="183" y="7204"/>
                    <a:pt x="366" y="10426"/>
                    <a:pt x="578" y="13648"/>
                  </a:cubicBezTo>
                  <a:cubicBezTo>
                    <a:pt x="2645" y="12676"/>
                    <a:pt x="4621" y="11612"/>
                    <a:pt x="6506" y="10396"/>
                  </a:cubicBezTo>
                  <a:cubicBezTo>
                    <a:pt x="6354" y="6718"/>
                    <a:pt x="6019" y="3223"/>
                    <a:pt x="5502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6" name="Google Shape;3306;p79"/>
            <p:cNvSpPr/>
            <p:nvPr/>
          </p:nvSpPr>
          <p:spPr>
            <a:xfrm>
              <a:off x="8388745" y="4287282"/>
              <a:ext cx="55340" cy="117881"/>
            </a:xfrm>
            <a:custGeom>
              <a:avLst/>
              <a:gdLst/>
              <a:ahLst/>
              <a:cxnLst/>
              <a:rect l="l" t="t" r="r" b="b"/>
              <a:pathLst>
                <a:path w="2098" h="4469" extrusionOk="0">
                  <a:moveTo>
                    <a:pt x="2098" y="0"/>
                  </a:moveTo>
                  <a:cubicBezTo>
                    <a:pt x="1399" y="152"/>
                    <a:pt x="730" y="243"/>
                    <a:pt x="0" y="304"/>
                  </a:cubicBezTo>
                  <a:cubicBezTo>
                    <a:pt x="61" y="1672"/>
                    <a:pt x="122" y="3070"/>
                    <a:pt x="183" y="4468"/>
                  </a:cubicBezTo>
                  <a:lnTo>
                    <a:pt x="851" y="4468"/>
                  </a:lnTo>
                  <a:cubicBezTo>
                    <a:pt x="1307" y="2979"/>
                    <a:pt x="1703" y="1490"/>
                    <a:pt x="2098" y="0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7" name="Google Shape;3307;p79"/>
            <p:cNvSpPr/>
            <p:nvPr/>
          </p:nvSpPr>
          <p:spPr>
            <a:xfrm>
              <a:off x="7975831" y="4187048"/>
              <a:ext cx="395293" cy="217298"/>
            </a:xfrm>
            <a:custGeom>
              <a:avLst/>
              <a:gdLst/>
              <a:ahLst/>
              <a:cxnLst/>
              <a:rect l="l" t="t" r="r" b="b"/>
              <a:pathLst>
                <a:path w="14986" h="8238" extrusionOk="0">
                  <a:moveTo>
                    <a:pt x="1" y="1"/>
                  </a:moveTo>
                  <a:lnTo>
                    <a:pt x="1" y="1"/>
                  </a:lnTo>
                  <a:cubicBezTo>
                    <a:pt x="6141" y="7326"/>
                    <a:pt x="14560" y="8207"/>
                    <a:pt x="14986" y="8238"/>
                  </a:cubicBezTo>
                  <a:cubicBezTo>
                    <a:pt x="14925" y="7052"/>
                    <a:pt x="14864" y="5867"/>
                    <a:pt x="14803" y="4682"/>
                  </a:cubicBezTo>
                  <a:cubicBezTo>
                    <a:pt x="14773" y="4682"/>
                    <a:pt x="14743" y="4712"/>
                    <a:pt x="14712" y="4742"/>
                  </a:cubicBezTo>
                  <a:cubicBezTo>
                    <a:pt x="13841" y="5017"/>
                    <a:pt x="12938" y="5140"/>
                    <a:pt x="12022" y="5140"/>
                  </a:cubicBezTo>
                  <a:cubicBezTo>
                    <a:pt x="7756" y="5140"/>
                    <a:pt x="3178" y="2477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8" name="Google Shape;3308;p79"/>
            <p:cNvSpPr/>
            <p:nvPr/>
          </p:nvSpPr>
          <p:spPr>
            <a:xfrm>
              <a:off x="7805855" y="3721221"/>
              <a:ext cx="559651" cy="582811"/>
            </a:xfrm>
            <a:custGeom>
              <a:avLst/>
              <a:gdLst/>
              <a:ahLst/>
              <a:cxnLst/>
              <a:rect l="l" t="t" r="r" b="b"/>
              <a:pathLst>
                <a:path w="21217" h="22095" extrusionOk="0">
                  <a:moveTo>
                    <a:pt x="1" y="1"/>
                  </a:moveTo>
                  <a:cubicBezTo>
                    <a:pt x="153" y="1095"/>
                    <a:pt x="274" y="2189"/>
                    <a:pt x="457" y="3344"/>
                  </a:cubicBezTo>
                  <a:cubicBezTo>
                    <a:pt x="1156" y="8390"/>
                    <a:pt x="2767" y="12311"/>
                    <a:pt x="4742" y="15351"/>
                  </a:cubicBezTo>
                  <a:cubicBezTo>
                    <a:pt x="8870" y="19217"/>
                    <a:pt x="13603" y="22095"/>
                    <a:pt x="18556" y="22095"/>
                  </a:cubicBezTo>
                  <a:cubicBezTo>
                    <a:pt x="19367" y="22095"/>
                    <a:pt x="20183" y="22018"/>
                    <a:pt x="21004" y="21855"/>
                  </a:cubicBezTo>
                  <a:cubicBezTo>
                    <a:pt x="21031" y="21846"/>
                    <a:pt x="21055" y="21843"/>
                    <a:pt x="21077" y="21843"/>
                  </a:cubicBezTo>
                  <a:cubicBezTo>
                    <a:pt x="21131" y="21843"/>
                    <a:pt x="21174" y="21864"/>
                    <a:pt x="21217" y="21886"/>
                  </a:cubicBezTo>
                  <a:cubicBezTo>
                    <a:pt x="21035" y="19089"/>
                    <a:pt x="20852" y="16293"/>
                    <a:pt x="20670" y="13496"/>
                  </a:cubicBezTo>
                  <a:cubicBezTo>
                    <a:pt x="20518" y="13466"/>
                    <a:pt x="20427" y="13284"/>
                    <a:pt x="20548" y="13162"/>
                  </a:cubicBezTo>
                  <a:cubicBezTo>
                    <a:pt x="12493" y="13132"/>
                    <a:pt x="5472" y="6445"/>
                    <a:pt x="1" y="1"/>
                  </a:cubicBezTo>
                  <a:close/>
                </a:path>
              </a:pathLst>
            </a:custGeom>
            <a:solidFill>
              <a:srgbClr val="61D8C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9" name="Google Shape;3309;p79"/>
            <p:cNvSpPr/>
            <p:nvPr/>
          </p:nvSpPr>
          <p:spPr>
            <a:xfrm>
              <a:off x="8426412" y="2915468"/>
              <a:ext cx="242172" cy="395293"/>
            </a:xfrm>
            <a:custGeom>
              <a:avLst/>
              <a:gdLst/>
              <a:ahLst/>
              <a:cxnLst/>
              <a:rect l="l" t="t" r="r" b="b"/>
              <a:pathLst>
                <a:path w="9181" h="14986" extrusionOk="0">
                  <a:moveTo>
                    <a:pt x="3922" y="0"/>
                  </a:moveTo>
                  <a:cubicBezTo>
                    <a:pt x="3375" y="882"/>
                    <a:pt x="2828" y="1763"/>
                    <a:pt x="2220" y="2614"/>
                  </a:cubicBezTo>
                  <a:cubicBezTo>
                    <a:pt x="1612" y="3465"/>
                    <a:pt x="852" y="4681"/>
                    <a:pt x="1" y="5897"/>
                  </a:cubicBezTo>
                  <a:cubicBezTo>
                    <a:pt x="730" y="8602"/>
                    <a:pt x="1430" y="11642"/>
                    <a:pt x="1977" y="14985"/>
                  </a:cubicBezTo>
                  <a:cubicBezTo>
                    <a:pt x="4804" y="12432"/>
                    <a:pt x="7083" y="9393"/>
                    <a:pt x="9180" y="6110"/>
                  </a:cubicBezTo>
                  <a:cubicBezTo>
                    <a:pt x="7752" y="3587"/>
                    <a:pt x="6019" y="1459"/>
                    <a:pt x="392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0" name="Google Shape;3310;p79"/>
            <p:cNvSpPr/>
            <p:nvPr/>
          </p:nvSpPr>
          <p:spPr>
            <a:xfrm>
              <a:off x="8355878" y="2854536"/>
              <a:ext cx="151539" cy="182822"/>
            </a:xfrm>
            <a:custGeom>
              <a:avLst/>
              <a:gdLst/>
              <a:ahLst/>
              <a:cxnLst/>
              <a:rect l="l" t="t" r="r" b="b"/>
              <a:pathLst>
                <a:path w="5745" h="6931" extrusionOk="0">
                  <a:moveTo>
                    <a:pt x="0" y="0"/>
                  </a:moveTo>
                  <a:lnTo>
                    <a:pt x="0" y="0"/>
                  </a:lnTo>
                  <a:cubicBezTo>
                    <a:pt x="730" y="1885"/>
                    <a:pt x="1520" y="4195"/>
                    <a:pt x="2310" y="6930"/>
                  </a:cubicBezTo>
                  <a:cubicBezTo>
                    <a:pt x="2675" y="6414"/>
                    <a:pt x="3009" y="5927"/>
                    <a:pt x="3253" y="5563"/>
                  </a:cubicBezTo>
                  <a:cubicBezTo>
                    <a:pt x="4134" y="4316"/>
                    <a:pt x="4955" y="3040"/>
                    <a:pt x="5745" y="1733"/>
                  </a:cubicBezTo>
                  <a:cubicBezTo>
                    <a:pt x="4043" y="730"/>
                    <a:pt x="2158" y="122"/>
                    <a:pt x="0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1" name="Google Shape;3311;p79"/>
            <p:cNvSpPr/>
            <p:nvPr/>
          </p:nvSpPr>
          <p:spPr>
            <a:xfrm>
              <a:off x="8449677" y="3710802"/>
              <a:ext cx="352008" cy="550050"/>
            </a:xfrm>
            <a:custGeom>
              <a:avLst/>
              <a:gdLst/>
              <a:ahLst/>
              <a:cxnLst/>
              <a:rect l="l" t="t" r="r" b="b"/>
              <a:pathLst>
                <a:path w="13345" h="20853" extrusionOk="0">
                  <a:moveTo>
                    <a:pt x="13344" y="1"/>
                  </a:moveTo>
                  <a:cubicBezTo>
                    <a:pt x="10426" y="4590"/>
                    <a:pt x="6475" y="9059"/>
                    <a:pt x="1672" y="11764"/>
                  </a:cubicBezTo>
                  <a:cubicBezTo>
                    <a:pt x="1307" y="14712"/>
                    <a:pt x="730" y="17752"/>
                    <a:pt x="0" y="20852"/>
                  </a:cubicBezTo>
                  <a:cubicBezTo>
                    <a:pt x="365" y="20791"/>
                    <a:pt x="700" y="20730"/>
                    <a:pt x="1034" y="20639"/>
                  </a:cubicBezTo>
                  <a:cubicBezTo>
                    <a:pt x="4377" y="19545"/>
                    <a:pt x="6991" y="17265"/>
                    <a:pt x="9332" y="14712"/>
                  </a:cubicBezTo>
                  <a:cubicBezTo>
                    <a:pt x="10335" y="13618"/>
                    <a:pt x="11368" y="12554"/>
                    <a:pt x="12402" y="11460"/>
                  </a:cubicBezTo>
                  <a:cubicBezTo>
                    <a:pt x="13010" y="8238"/>
                    <a:pt x="13344" y="4256"/>
                    <a:pt x="13344" y="1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2" name="Google Shape;3312;p79"/>
            <p:cNvSpPr/>
            <p:nvPr/>
          </p:nvSpPr>
          <p:spPr>
            <a:xfrm>
              <a:off x="8484152" y="3106283"/>
              <a:ext cx="290258" cy="513939"/>
            </a:xfrm>
            <a:custGeom>
              <a:avLst/>
              <a:gdLst/>
              <a:ahLst/>
              <a:cxnLst/>
              <a:rect l="l" t="t" r="r" b="b"/>
              <a:pathLst>
                <a:path w="11004" h="19484" extrusionOk="0">
                  <a:moveTo>
                    <a:pt x="7569" y="0"/>
                  </a:moveTo>
                  <a:cubicBezTo>
                    <a:pt x="5532" y="3374"/>
                    <a:pt x="3010" y="6627"/>
                    <a:pt x="0" y="9089"/>
                  </a:cubicBezTo>
                  <a:cubicBezTo>
                    <a:pt x="517" y="12311"/>
                    <a:pt x="852" y="15806"/>
                    <a:pt x="1004" y="19484"/>
                  </a:cubicBezTo>
                  <a:cubicBezTo>
                    <a:pt x="4742" y="17113"/>
                    <a:pt x="8086" y="14256"/>
                    <a:pt x="11004" y="10973"/>
                  </a:cubicBezTo>
                  <a:cubicBezTo>
                    <a:pt x="10274" y="7022"/>
                    <a:pt x="9150" y="3222"/>
                    <a:pt x="7569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3" name="Google Shape;3313;p79"/>
            <p:cNvSpPr/>
            <p:nvPr/>
          </p:nvSpPr>
          <p:spPr>
            <a:xfrm>
              <a:off x="8411192" y="4090849"/>
              <a:ext cx="347181" cy="314314"/>
            </a:xfrm>
            <a:custGeom>
              <a:avLst/>
              <a:gdLst/>
              <a:ahLst/>
              <a:cxnLst/>
              <a:rect l="l" t="t" r="r" b="b"/>
              <a:pathLst>
                <a:path w="13162" h="11916" extrusionOk="0">
                  <a:moveTo>
                    <a:pt x="13162" y="0"/>
                  </a:moveTo>
                  <a:lnTo>
                    <a:pt x="13162" y="0"/>
                  </a:lnTo>
                  <a:cubicBezTo>
                    <a:pt x="11885" y="1186"/>
                    <a:pt x="10609" y="2341"/>
                    <a:pt x="9332" y="3405"/>
                  </a:cubicBezTo>
                  <a:cubicBezTo>
                    <a:pt x="6809" y="5502"/>
                    <a:pt x="4256" y="6870"/>
                    <a:pt x="1216" y="7447"/>
                  </a:cubicBezTo>
                  <a:cubicBezTo>
                    <a:pt x="852" y="8937"/>
                    <a:pt x="456" y="10426"/>
                    <a:pt x="0" y="11915"/>
                  </a:cubicBezTo>
                  <a:cubicBezTo>
                    <a:pt x="3040" y="11763"/>
                    <a:pt x="9940" y="10335"/>
                    <a:pt x="13010" y="487"/>
                  </a:cubicBezTo>
                  <a:cubicBezTo>
                    <a:pt x="13071" y="335"/>
                    <a:pt x="13101" y="152"/>
                    <a:pt x="13162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4" name="Google Shape;3314;p79"/>
            <p:cNvSpPr/>
            <p:nvPr/>
          </p:nvSpPr>
          <p:spPr>
            <a:xfrm>
              <a:off x="8496972" y="3434208"/>
              <a:ext cx="303895" cy="554824"/>
            </a:xfrm>
            <a:custGeom>
              <a:avLst/>
              <a:gdLst/>
              <a:ahLst/>
              <a:cxnLst/>
              <a:rect l="l" t="t" r="r" b="b"/>
              <a:pathLst>
                <a:path w="11521" h="21034" extrusionOk="0">
                  <a:moveTo>
                    <a:pt x="10761" y="0"/>
                  </a:moveTo>
                  <a:cubicBezTo>
                    <a:pt x="7782" y="3192"/>
                    <a:pt x="4347" y="5927"/>
                    <a:pt x="578" y="8177"/>
                  </a:cubicBezTo>
                  <a:cubicBezTo>
                    <a:pt x="670" y="12250"/>
                    <a:pt x="518" y="16535"/>
                    <a:pt x="1" y="21034"/>
                  </a:cubicBezTo>
                  <a:cubicBezTo>
                    <a:pt x="1612" y="20031"/>
                    <a:pt x="3132" y="18906"/>
                    <a:pt x="4499" y="17508"/>
                  </a:cubicBezTo>
                  <a:cubicBezTo>
                    <a:pt x="7174" y="14833"/>
                    <a:pt x="9332" y="11824"/>
                    <a:pt x="11521" y="8815"/>
                  </a:cubicBezTo>
                  <a:cubicBezTo>
                    <a:pt x="11460" y="5897"/>
                    <a:pt x="11217" y="2918"/>
                    <a:pt x="10761" y="0"/>
                  </a:cubicBezTo>
                  <a:close/>
                </a:path>
              </a:pathLst>
            </a:custGeom>
            <a:solidFill>
              <a:srgbClr val="51C0B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5" name="Google Shape;3315;p79"/>
            <p:cNvSpPr/>
            <p:nvPr/>
          </p:nvSpPr>
          <p:spPr>
            <a:xfrm>
              <a:off x="8328604" y="3729240"/>
              <a:ext cx="46530" cy="331170"/>
            </a:xfrm>
            <a:custGeom>
              <a:avLst/>
              <a:gdLst/>
              <a:ahLst/>
              <a:cxnLst/>
              <a:rect l="l" t="t" r="r" b="b"/>
              <a:pathLst>
                <a:path w="1764" h="12555" extrusionOk="0">
                  <a:moveTo>
                    <a:pt x="1" y="31"/>
                  </a:moveTo>
                  <a:cubicBezTo>
                    <a:pt x="1" y="92"/>
                    <a:pt x="1" y="122"/>
                    <a:pt x="1" y="153"/>
                  </a:cubicBezTo>
                  <a:lnTo>
                    <a:pt x="31" y="153"/>
                  </a:lnTo>
                  <a:cubicBezTo>
                    <a:pt x="60" y="158"/>
                    <a:pt x="85" y="167"/>
                    <a:pt x="107" y="177"/>
                  </a:cubicBezTo>
                  <a:lnTo>
                    <a:pt x="107" y="177"/>
                  </a:lnTo>
                  <a:cubicBezTo>
                    <a:pt x="66" y="140"/>
                    <a:pt x="30" y="90"/>
                    <a:pt x="1" y="31"/>
                  </a:cubicBezTo>
                  <a:close/>
                  <a:moveTo>
                    <a:pt x="107" y="177"/>
                  </a:moveTo>
                  <a:cubicBezTo>
                    <a:pt x="129" y="198"/>
                    <a:pt x="153" y="215"/>
                    <a:pt x="178" y="228"/>
                  </a:cubicBezTo>
                  <a:lnTo>
                    <a:pt x="178" y="228"/>
                  </a:lnTo>
                  <a:cubicBezTo>
                    <a:pt x="159" y="208"/>
                    <a:pt x="136" y="191"/>
                    <a:pt x="107" y="177"/>
                  </a:cubicBezTo>
                  <a:close/>
                  <a:moveTo>
                    <a:pt x="1004" y="1"/>
                  </a:moveTo>
                  <a:cubicBezTo>
                    <a:pt x="821" y="62"/>
                    <a:pt x="609" y="153"/>
                    <a:pt x="426" y="244"/>
                  </a:cubicBezTo>
                  <a:cubicBezTo>
                    <a:pt x="388" y="257"/>
                    <a:pt x="351" y="263"/>
                    <a:pt x="316" y="263"/>
                  </a:cubicBezTo>
                  <a:cubicBezTo>
                    <a:pt x="267" y="263"/>
                    <a:pt x="221" y="251"/>
                    <a:pt x="178" y="228"/>
                  </a:cubicBezTo>
                  <a:lnTo>
                    <a:pt x="178" y="228"/>
                  </a:lnTo>
                  <a:cubicBezTo>
                    <a:pt x="301" y="358"/>
                    <a:pt x="222" y="598"/>
                    <a:pt x="31" y="670"/>
                  </a:cubicBezTo>
                  <a:cubicBezTo>
                    <a:pt x="305" y="4560"/>
                    <a:pt x="548" y="8451"/>
                    <a:pt x="791" y="12341"/>
                  </a:cubicBezTo>
                  <a:cubicBezTo>
                    <a:pt x="882" y="12341"/>
                    <a:pt x="973" y="12372"/>
                    <a:pt x="1065" y="12372"/>
                  </a:cubicBezTo>
                  <a:cubicBezTo>
                    <a:pt x="1217" y="12372"/>
                    <a:pt x="1277" y="12463"/>
                    <a:pt x="1308" y="12554"/>
                  </a:cubicBezTo>
                  <a:lnTo>
                    <a:pt x="1764" y="12341"/>
                  </a:lnTo>
                  <a:cubicBezTo>
                    <a:pt x="1520" y="8238"/>
                    <a:pt x="1247" y="4104"/>
                    <a:pt x="10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6" name="Google Shape;3316;p79"/>
            <p:cNvSpPr/>
            <p:nvPr/>
          </p:nvSpPr>
          <p:spPr>
            <a:xfrm>
              <a:off x="8311775" y="3427798"/>
              <a:ext cx="42521" cy="293450"/>
            </a:xfrm>
            <a:custGeom>
              <a:avLst/>
              <a:gdLst/>
              <a:ahLst/>
              <a:cxnLst/>
              <a:rect l="l" t="t" r="r" b="b"/>
              <a:pathLst>
                <a:path w="1612" h="11125" extrusionOk="0">
                  <a:moveTo>
                    <a:pt x="0" y="0"/>
                  </a:moveTo>
                  <a:lnTo>
                    <a:pt x="0" y="0"/>
                  </a:lnTo>
                  <a:cubicBezTo>
                    <a:pt x="183" y="3708"/>
                    <a:pt x="396" y="7417"/>
                    <a:pt x="608" y="11125"/>
                  </a:cubicBezTo>
                  <a:cubicBezTo>
                    <a:pt x="639" y="11064"/>
                    <a:pt x="669" y="11003"/>
                    <a:pt x="760" y="10942"/>
                  </a:cubicBezTo>
                  <a:cubicBezTo>
                    <a:pt x="1064" y="10821"/>
                    <a:pt x="1307" y="10669"/>
                    <a:pt x="1611" y="10547"/>
                  </a:cubicBezTo>
                  <a:cubicBezTo>
                    <a:pt x="1399" y="7325"/>
                    <a:pt x="1216" y="4103"/>
                    <a:pt x="1064" y="882"/>
                  </a:cubicBezTo>
                  <a:cubicBezTo>
                    <a:pt x="1064" y="638"/>
                    <a:pt x="1034" y="395"/>
                    <a:pt x="1034" y="182"/>
                  </a:cubicBezTo>
                  <a:cubicBezTo>
                    <a:pt x="912" y="213"/>
                    <a:pt x="791" y="274"/>
                    <a:pt x="669" y="304"/>
                  </a:cubicBezTo>
                  <a:cubicBezTo>
                    <a:pt x="636" y="315"/>
                    <a:pt x="605" y="320"/>
                    <a:pt x="577" y="320"/>
                  </a:cubicBezTo>
                  <a:cubicBezTo>
                    <a:pt x="446" y="320"/>
                    <a:pt x="360" y="216"/>
                    <a:pt x="335" y="91"/>
                  </a:cubicBezTo>
                  <a:cubicBezTo>
                    <a:pt x="213" y="61"/>
                    <a:pt x="92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7" name="Google Shape;3317;p79"/>
            <p:cNvSpPr/>
            <p:nvPr/>
          </p:nvSpPr>
          <p:spPr>
            <a:xfrm>
              <a:off x="8285318" y="2854984"/>
              <a:ext cx="52940" cy="564821"/>
            </a:xfrm>
            <a:custGeom>
              <a:avLst/>
              <a:gdLst/>
              <a:ahLst/>
              <a:cxnLst/>
              <a:rect l="l" t="t" r="r" b="b"/>
              <a:pathLst>
                <a:path w="2007" h="21413" extrusionOk="0">
                  <a:moveTo>
                    <a:pt x="904" y="0"/>
                  </a:moveTo>
                  <a:cubicBezTo>
                    <a:pt x="868" y="0"/>
                    <a:pt x="831" y="4"/>
                    <a:pt x="791" y="14"/>
                  </a:cubicBezTo>
                  <a:cubicBezTo>
                    <a:pt x="517" y="14"/>
                    <a:pt x="244" y="44"/>
                    <a:pt x="0" y="74"/>
                  </a:cubicBezTo>
                  <a:cubicBezTo>
                    <a:pt x="61" y="3965"/>
                    <a:pt x="244" y="7886"/>
                    <a:pt x="487" y="11746"/>
                  </a:cubicBezTo>
                  <a:cubicBezTo>
                    <a:pt x="669" y="11959"/>
                    <a:pt x="821" y="12172"/>
                    <a:pt x="1034" y="12354"/>
                  </a:cubicBezTo>
                  <a:cubicBezTo>
                    <a:pt x="1223" y="12567"/>
                    <a:pt x="1044" y="12817"/>
                    <a:pt x="841" y="12817"/>
                  </a:cubicBezTo>
                  <a:cubicBezTo>
                    <a:pt x="783" y="12817"/>
                    <a:pt x="723" y="12797"/>
                    <a:pt x="669" y="12749"/>
                  </a:cubicBezTo>
                  <a:cubicBezTo>
                    <a:pt x="608" y="12689"/>
                    <a:pt x="578" y="12658"/>
                    <a:pt x="517" y="12597"/>
                  </a:cubicBezTo>
                  <a:lnTo>
                    <a:pt x="517" y="12597"/>
                  </a:lnTo>
                  <a:cubicBezTo>
                    <a:pt x="669" y="14999"/>
                    <a:pt x="791" y="17370"/>
                    <a:pt x="912" y="19740"/>
                  </a:cubicBezTo>
                  <a:cubicBezTo>
                    <a:pt x="912" y="20196"/>
                    <a:pt x="943" y="20652"/>
                    <a:pt x="973" y="21139"/>
                  </a:cubicBezTo>
                  <a:cubicBezTo>
                    <a:pt x="1155" y="21199"/>
                    <a:pt x="1307" y="21291"/>
                    <a:pt x="1490" y="21321"/>
                  </a:cubicBezTo>
                  <a:cubicBezTo>
                    <a:pt x="1520" y="21351"/>
                    <a:pt x="1551" y="21382"/>
                    <a:pt x="1581" y="21412"/>
                  </a:cubicBezTo>
                  <a:cubicBezTo>
                    <a:pt x="1733" y="21351"/>
                    <a:pt x="1854" y="21260"/>
                    <a:pt x="2006" y="21169"/>
                  </a:cubicBezTo>
                  <a:cubicBezTo>
                    <a:pt x="1824" y="18038"/>
                    <a:pt x="1672" y="14907"/>
                    <a:pt x="1490" y="11746"/>
                  </a:cubicBezTo>
                  <a:cubicBezTo>
                    <a:pt x="1307" y="11838"/>
                    <a:pt x="1125" y="11868"/>
                    <a:pt x="912" y="11898"/>
                  </a:cubicBezTo>
                  <a:cubicBezTo>
                    <a:pt x="891" y="11902"/>
                    <a:pt x="870" y="11904"/>
                    <a:pt x="851" y="11904"/>
                  </a:cubicBezTo>
                  <a:cubicBezTo>
                    <a:pt x="531" y="11904"/>
                    <a:pt x="417" y="11466"/>
                    <a:pt x="760" y="11351"/>
                  </a:cubicBezTo>
                  <a:cubicBezTo>
                    <a:pt x="1003" y="11260"/>
                    <a:pt x="1247" y="11108"/>
                    <a:pt x="1459" y="10956"/>
                  </a:cubicBezTo>
                  <a:cubicBezTo>
                    <a:pt x="1307" y="7309"/>
                    <a:pt x="1155" y="3661"/>
                    <a:pt x="1125" y="14"/>
                  </a:cubicBezTo>
                  <a:cubicBezTo>
                    <a:pt x="1044" y="14"/>
                    <a:pt x="976" y="0"/>
                    <a:pt x="90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8" name="Google Shape;3318;p79"/>
            <p:cNvSpPr/>
            <p:nvPr/>
          </p:nvSpPr>
          <p:spPr>
            <a:xfrm>
              <a:off x="8351051" y="4071594"/>
              <a:ext cx="42521" cy="333570"/>
            </a:xfrm>
            <a:custGeom>
              <a:avLst/>
              <a:gdLst/>
              <a:ahLst/>
              <a:cxnLst/>
              <a:rect l="l" t="t" r="r" b="b"/>
              <a:pathLst>
                <a:path w="1612" h="12646" extrusionOk="0">
                  <a:moveTo>
                    <a:pt x="943" y="1"/>
                  </a:moveTo>
                  <a:cubicBezTo>
                    <a:pt x="669" y="62"/>
                    <a:pt x="396" y="153"/>
                    <a:pt x="92" y="213"/>
                  </a:cubicBezTo>
                  <a:cubicBezTo>
                    <a:pt x="82" y="224"/>
                    <a:pt x="72" y="227"/>
                    <a:pt x="62" y="227"/>
                  </a:cubicBezTo>
                  <a:cubicBezTo>
                    <a:pt x="41" y="227"/>
                    <a:pt x="21" y="213"/>
                    <a:pt x="1" y="213"/>
                  </a:cubicBezTo>
                  <a:lnTo>
                    <a:pt x="1" y="213"/>
                  </a:lnTo>
                  <a:cubicBezTo>
                    <a:pt x="183" y="3010"/>
                    <a:pt x="366" y="5806"/>
                    <a:pt x="548" y="8603"/>
                  </a:cubicBezTo>
                  <a:cubicBezTo>
                    <a:pt x="700" y="8694"/>
                    <a:pt x="730" y="8907"/>
                    <a:pt x="578" y="9028"/>
                  </a:cubicBezTo>
                  <a:cubicBezTo>
                    <a:pt x="639" y="10244"/>
                    <a:pt x="700" y="11429"/>
                    <a:pt x="761" y="12615"/>
                  </a:cubicBezTo>
                  <a:lnTo>
                    <a:pt x="791" y="12615"/>
                  </a:lnTo>
                  <a:cubicBezTo>
                    <a:pt x="791" y="12615"/>
                    <a:pt x="1095" y="12645"/>
                    <a:pt x="1612" y="12645"/>
                  </a:cubicBezTo>
                  <a:cubicBezTo>
                    <a:pt x="1551" y="11247"/>
                    <a:pt x="1490" y="9849"/>
                    <a:pt x="1429" y="8481"/>
                  </a:cubicBezTo>
                  <a:lnTo>
                    <a:pt x="1156" y="8481"/>
                  </a:lnTo>
                  <a:cubicBezTo>
                    <a:pt x="1146" y="8483"/>
                    <a:pt x="1137" y="8483"/>
                    <a:pt x="1128" y="8483"/>
                  </a:cubicBezTo>
                  <a:cubicBezTo>
                    <a:pt x="962" y="8483"/>
                    <a:pt x="860" y="8232"/>
                    <a:pt x="1004" y="8116"/>
                  </a:cubicBezTo>
                  <a:cubicBezTo>
                    <a:pt x="1125" y="7995"/>
                    <a:pt x="1247" y="7934"/>
                    <a:pt x="1399" y="7843"/>
                  </a:cubicBezTo>
                  <a:cubicBezTo>
                    <a:pt x="1247" y="5229"/>
                    <a:pt x="1095" y="2615"/>
                    <a:pt x="943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9" name="Google Shape;3319;p79"/>
            <p:cNvSpPr/>
            <p:nvPr/>
          </p:nvSpPr>
          <p:spPr>
            <a:xfrm>
              <a:off x="7918117" y="2994046"/>
              <a:ext cx="393684" cy="433778"/>
            </a:xfrm>
            <a:custGeom>
              <a:avLst/>
              <a:gdLst/>
              <a:ahLst/>
              <a:cxnLst/>
              <a:rect l="l" t="t" r="r" b="b"/>
              <a:pathLst>
                <a:path w="14925" h="16445" extrusionOk="0">
                  <a:moveTo>
                    <a:pt x="608" y="0"/>
                  </a:moveTo>
                  <a:cubicBezTo>
                    <a:pt x="395" y="213"/>
                    <a:pt x="213" y="426"/>
                    <a:pt x="0" y="638"/>
                  </a:cubicBezTo>
                  <a:cubicBezTo>
                    <a:pt x="1733" y="3496"/>
                    <a:pt x="3739" y="6201"/>
                    <a:pt x="5958" y="8754"/>
                  </a:cubicBezTo>
                  <a:cubicBezTo>
                    <a:pt x="8085" y="11186"/>
                    <a:pt x="11520" y="15563"/>
                    <a:pt x="14924" y="16444"/>
                  </a:cubicBezTo>
                  <a:cubicBezTo>
                    <a:pt x="14924" y="16231"/>
                    <a:pt x="14894" y="16049"/>
                    <a:pt x="14894" y="15867"/>
                  </a:cubicBezTo>
                  <a:cubicBezTo>
                    <a:pt x="11733" y="14651"/>
                    <a:pt x="8632" y="10578"/>
                    <a:pt x="6505" y="8207"/>
                  </a:cubicBezTo>
                  <a:cubicBezTo>
                    <a:pt x="4256" y="5684"/>
                    <a:pt x="2341" y="2918"/>
                    <a:pt x="60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0" name="Google Shape;3320;p79"/>
            <p:cNvSpPr/>
            <p:nvPr/>
          </p:nvSpPr>
          <p:spPr>
            <a:xfrm>
              <a:off x="8310984" y="3411760"/>
              <a:ext cx="16038" cy="17647"/>
            </a:xfrm>
            <a:custGeom>
              <a:avLst/>
              <a:gdLst/>
              <a:ahLst/>
              <a:cxnLst/>
              <a:rect l="l" t="t" r="r" b="b"/>
              <a:pathLst>
                <a:path w="608" h="669" extrusionOk="0">
                  <a:moveTo>
                    <a:pt x="0" y="0"/>
                  </a:moveTo>
                  <a:cubicBezTo>
                    <a:pt x="0" y="213"/>
                    <a:pt x="30" y="395"/>
                    <a:pt x="30" y="608"/>
                  </a:cubicBezTo>
                  <a:cubicBezTo>
                    <a:pt x="122" y="638"/>
                    <a:pt x="243" y="669"/>
                    <a:pt x="334" y="669"/>
                  </a:cubicBezTo>
                  <a:cubicBezTo>
                    <a:pt x="334" y="578"/>
                    <a:pt x="365" y="456"/>
                    <a:pt x="486" y="395"/>
                  </a:cubicBezTo>
                  <a:cubicBezTo>
                    <a:pt x="517" y="365"/>
                    <a:pt x="547" y="335"/>
                    <a:pt x="608" y="304"/>
                  </a:cubicBezTo>
                  <a:cubicBezTo>
                    <a:pt x="578" y="274"/>
                    <a:pt x="547" y="213"/>
                    <a:pt x="486" y="213"/>
                  </a:cubicBezTo>
                  <a:cubicBezTo>
                    <a:pt x="334" y="183"/>
                    <a:pt x="152" y="91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1" name="Google Shape;3321;p79"/>
            <p:cNvSpPr/>
            <p:nvPr/>
          </p:nvSpPr>
          <p:spPr>
            <a:xfrm>
              <a:off x="7792217" y="3316353"/>
              <a:ext cx="537204" cy="431694"/>
            </a:xfrm>
            <a:custGeom>
              <a:avLst/>
              <a:gdLst/>
              <a:ahLst/>
              <a:cxnLst/>
              <a:rect l="l" t="t" r="r" b="b"/>
              <a:pathLst>
                <a:path w="20366" h="16366" extrusionOk="0">
                  <a:moveTo>
                    <a:pt x="123" y="0"/>
                  </a:moveTo>
                  <a:cubicBezTo>
                    <a:pt x="62" y="456"/>
                    <a:pt x="31" y="912"/>
                    <a:pt x="1" y="1398"/>
                  </a:cubicBezTo>
                  <a:cubicBezTo>
                    <a:pt x="5503" y="7964"/>
                    <a:pt x="11916" y="14772"/>
                    <a:pt x="20214" y="16353"/>
                  </a:cubicBezTo>
                  <a:cubicBezTo>
                    <a:pt x="20232" y="16362"/>
                    <a:pt x="20250" y="16365"/>
                    <a:pt x="20267" y="16365"/>
                  </a:cubicBezTo>
                  <a:cubicBezTo>
                    <a:pt x="20308" y="16365"/>
                    <a:pt x="20345" y="16344"/>
                    <a:pt x="20366" y="16323"/>
                  </a:cubicBezTo>
                  <a:lnTo>
                    <a:pt x="20336" y="15775"/>
                  </a:lnTo>
                  <a:cubicBezTo>
                    <a:pt x="11551" y="13921"/>
                    <a:pt x="5928" y="6535"/>
                    <a:pt x="12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2" name="Google Shape;3322;p79"/>
            <p:cNvSpPr/>
            <p:nvPr/>
          </p:nvSpPr>
          <p:spPr>
            <a:xfrm>
              <a:off x="8328604" y="3732458"/>
              <a:ext cx="8836" cy="14455"/>
            </a:xfrm>
            <a:custGeom>
              <a:avLst/>
              <a:gdLst/>
              <a:ahLst/>
              <a:cxnLst/>
              <a:rect l="l" t="t" r="r" b="b"/>
              <a:pathLst>
                <a:path w="335" h="548" extrusionOk="0">
                  <a:moveTo>
                    <a:pt x="1" y="0"/>
                  </a:moveTo>
                  <a:cubicBezTo>
                    <a:pt x="1" y="2"/>
                    <a:pt x="1" y="4"/>
                    <a:pt x="1" y="5"/>
                  </a:cubicBezTo>
                  <a:lnTo>
                    <a:pt x="1" y="5"/>
                  </a:lnTo>
                  <a:lnTo>
                    <a:pt x="1" y="0"/>
                  </a:lnTo>
                  <a:close/>
                  <a:moveTo>
                    <a:pt x="1" y="5"/>
                  </a:moveTo>
                  <a:lnTo>
                    <a:pt x="31" y="548"/>
                  </a:lnTo>
                  <a:cubicBezTo>
                    <a:pt x="274" y="456"/>
                    <a:pt x="335" y="92"/>
                    <a:pt x="31" y="31"/>
                  </a:cubicBezTo>
                  <a:cubicBezTo>
                    <a:pt x="31" y="31"/>
                    <a:pt x="4" y="31"/>
                    <a:pt x="1" y="5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3" name="Google Shape;3323;p79"/>
            <p:cNvSpPr/>
            <p:nvPr/>
          </p:nvSpPr>
          <p:spPr>
            <a:xfrm>
              <a:off x="7801054" y="3673926"/>
              <a:ext cx="549232" cy="394502"/>
            </a:xfrm>
            <a:custGeom>
              <a:avLst/>
              <a:gdLst/>
              <a:ahLst/>
              <a:cxnLst/>
              <a:rect l="l" t="t" r="r" b="b"/>
              <a:pathLst>
                <a:path w="20822" h="14956" extrusionOk="0">
                  <a:moveTo>
                    <a:pt x="0" y="1"/>
                  </a:moveTo>
                  <a:lnTo>
                    <a:pt x="0" y="1"/>
                  </a:lnTo>
                  <a:cubicBezTo>
                    <a:pt x="61" y="608"/>
                    <a:pt x="122" y="1186"/>
                    <a:pt x="183" y="1794"/>
                  </a:cubicBezTo>
                  <a:cubicBezTo>
                    <a:pt x="5654" y="8268"/>
                    <a:pt x="12675" y="14925"/>
                    <a:pt x="20730" y="14955"/>
                  </a:cubicBezTo>
                  <a:cubicBezTo>
                    <a:pt x="20761" y="14955"/>
                    <a:pt x="20761" y="14925"/>
                    <a:pt x="20791" y="14894"/>
                  </a:cubicBezTo>
                  <a:lnTo>
                    <a:pt x="20821" y="14894"/>
                  </a:lnTo>
                  <a:cubicBezTo>
                    <a:pt x="20821" y="14712"/>
                    <a:pt x="20821" y="14590"/>
                    <a:pt x="20791" y="14408"/>
                  </a:cubicBezTo>
                  <a:cubicBezTo>
                    <a:pt x="12250" y="13557"/>
                    <a:pt x="5532" y="6688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4" name="Google Shape;3324;p79"/>
            <p:cNvSpPr/>
            <p:nvPr/>
          </p:nvSpPr>
          <p:spPr>
            <a:xfrm>
              <a:off x="8349469" y="4053973"/>
              <a:ext cx="13637" cy="12028"/>
            </a:xfrm>
            <a:custGeom>
              <a:avLst/>
              <a:gdLst/>
              <a:ahLst/>
              <a:cxnLst/>
              <a:rect l="l" t="t" r="r" b="b"/>
              <a:pathLst>
                <a:path w="517" h="456" extrusionOk="0">
                  <a:moveTo>
                    <a:pt x="0" y="0"/>
                  </a:moveTo>
                  <a:cubicBezTo>
                    <a:pt x="0" y="152"/>
                    <a:pt x="30" y="304"/>
                    <a:pt x="30" y="456"/>
                  </a:cubicBezTo>
                  <a:cubicBezTo>
                    <a:pt x="182" y="395"/>
                    <a:pt x="334" y="334"/>
                    <a:pt x="517" y="243"/>
                  </a:cubicBezTo>
                  <a:cubicBezTo>
                    <a:pt x="486" y="152"/>
                    <a:pt x="426" y="61"/>
                    <a:pt x="274" y="61"/>
                  </a:cubicBezTo>
                  <a:cubicBezTo>
                    <a:pt x="182" y="61"/>
                    <a:pt x="91" y="30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5" name="Google Shape;3325;p79"/>
            <p:cNvSpPr/>
            <p:nvPr/>
          </p:nvSpPr>
          <p:spPr>
            <a:xfrm>
              <a:off x="7930937" y="4126116"/>
              <a:ext cx="435387" cy="196512"/>
            </a:xfrm>
            <a:custGeom>
              <a:avLst/>
              <a:gdLst/>
              <a:ahLst/>
              <a:cxnLst/>
              <a:rect l="l" t="t" r="r" b="b"/>
              <a:pathLst>
                <a:path w="16506" h="7450" extrusionOk="0">
                  <a:moveTo>
                    <a:pt x="0" y="1"/>
                  </a:moveTo>
                  <a:cubicBezTo>
                    <a:pt x="548" y="821"/>
                    <a:pt x="1095" y="1612"/>
                    <a:pt x="1703" y="2311"/>
                  </a:cubicBezTo>
                  <a:cubicBezTo>
                    <a:pt x="4880" y="4787"/>
                    <a:pt x="9478" y="7450"/>
                    <a:pt x="13734" y="7450"/>
                  </a:cubicBezTo>
                  <a:cubicBezTo>
                    <a:pt x="14649" y="7450"/>
                    <a:pt x="15548" y="7327"/>
                    <a:pt x="16414" y="7052"/>
                  </a:cubicBezTo>
                  <a:cubicBezTo>
                    <a:pt x="16445" y="7022"/>
                    <a:pt x="16475" y="6992"/>
                    <a:pt x="16505" y="6992"/>
                  </a:cubicBezTo>
                  <a:cubicBezTo>
                    <a:pt x="16475" y="6840"/>
                    <a:pt x="16475" y="6688"/>
                    <a:pt x="16475" y="6536"/>
                  </a:cubicBezTo>
                  <a:cubicBezTo>
                    <a:pt x="16432" y="6514"/>
                    <a:pt x="16389" y="6493"/>
                    <a:pt x="16335" y="6493"/>
                  </a:cubicBezTo>
                  <a:cubicBezTo>
                    <a:pt x="16313" y="6493"/>
                    <a:pt x="16289" y="6496"/>
                    <a:pt x="16262" y="6505"/>
                  </a:cubicBezTo>
                  <a:cubicBezTo>
                    <a:pt x="15441" y="6668"/>
                    <a:pt x="14625" y="6745"/>
                    <a:pt x="13814" y="6745"/>
                  </a:cubicBezTo>
                  <a:cubicBezTo>
                    <a:pt x="8861" y="6745"/>
                    <a:pt x="4128" y="3867"/>
                    <a:pt x="0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6" name="Google Shape;3326;p79"/>
            <p:cNvSpPr/>
            <p:nvPr/>
          </p:nvSpPr>
          <p:spPr>
            <a:xfrm>
              <a:off x="8365480" y="4298493"/>
              <a:ext cx="4853" cy="12055"/>
            </a:xfrm>
            <a:custGeom>
              <a:avLst/>
              <a:gdLst/>
              <a:ahLst/>
              <a:cxnLst/>
              <a:rect l="l" t="t" r="r" b="b"/>
              <a:pathLst>
                <a:path w="184" h="457" extrusionOk="0">
                  <a:moveTo>
                    <a:pt x="1" y="1"/>
                  </a:moveTo>
                  <a:lnTo>
                    <a:pt x="31" y="457"/>
                  </a:lnTo>
                  <a:cubicBezTo>
                    <a:pt x="183" y="305"/>
                    <a:pt x="153" y="92"/>
                    <a:pt x="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7" name="Google Shape;3327;p79"/>
            <p:cNvSpPr/>
            <p:nvPr/>
          </p:nvSpPr>
          <p:spPr>
            <a:xfrm>
              <a:off x="8089677" y="2890620"/>
              <a:ext cx="209279" cy="296668"/>
            </a:xfrm>
            <a:custGeom>
              <a:avLst/>
              <a:gdLst/>
              <a:ahLst/>
              <a:cxnLst/>
              <a:rect l="l" t="t" r="r" b="b"/>
              <a:pathLst>
                <a:path w="7934" h="11247" extrusionOk="0">
                  <a:moveTo>
                    <a:pt x="913" y="0"/>
                  </a:moveTo>
                  <a:cubicBezTo>
                    <a:pt x="609" y="91"/>
                    <a:pt x="305" y="182"/>
                    <a:pt x="1" y="304"/>
                  </a:cubicBezTo>
                  <a:cubicBezTo>
                    <a:pt x="1977" y="4377"/>
                    <a:pt x="4591" y="8116"/>
                    <a:pt x="7934" y="11246"/>
                  </a:cubicBezTo>
                  <a:cubicBezTo>
                    <a:pt x="7904" y="10973"/>
                    <a:pt x="7904" y="10669"/>
                    <a:pt x="7873" y="10395"/>
                  </a:cubicBezTo>
                  <a:cubicBezTo>
                    <a:pt x="4955" y="7234"/>
                    <a:pt x="2676" y="3739"/>
                    <a:pt x="9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8" name="Google Shape;3328;p79"/>
            <p:cNvSpPr/>
            <p:nvPr/>
          </p:nvSpPr>
          <p:spPr>
            <a:xfrm>
              <a:off x="8297347" y="3164814"/>
              <a:ext cx="20232" cy="28250"/>
            </a:xfrm>
            <a:custGeom>
              <a:avLst/>
              <a:gdLst/>
              <a:ahLst/>
              <a:cxnLst/>
              <a:rect l="l" t="t" r="r" b="b"/>
              <a:pathLst>
                <a:path w="767" h="1071" extrusionOk="0">
                  <a:moveTo>
                    <a:pt x="0" y="0"/>
                  </a:moveTo>
                  <a:cubicBezTo>
                    <a:pt x="31" y="274"/>
                    <a:pt x="61" y="578"/>
                    <a:pt x="61" y="851"/>
                  </a:cubicBezTo>
                  <a:cubicBezTo>
                    <a:pt x="122" y="882"/>
                    <a:pt x="152" y="943"/>
                    <a:pt x="213" y="1003"/>
                  </a:cubicBezTo>
                  <a:cubicBezTo>
                    <a:pt x="267" y="1051"/>
                    <a:pt x="327" y="1071"/>
                    <a:pt x="385" y="1071"/>
                  </a:cubicBezTo>
                  <a:cubicBezTo>
                    <a:pt x="588" y="1071"/>
                    <a:pt x="767" y="821"/>
                    <a:pt x="578" y="608"/>
                  </a:cubicBezTo>
                  <a:cubicBezTo>
                    <a:pt x="365" y="426"/>
                    <a:pt x="213" y="213"/>
                    <a:pt x="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29" name="Google Shape;3329;p79"/>
            <p:cNvSpPr/>
            <p:nvPr/>
          </p:nvSpPr>
          <p:spPr>
            <a:xfrm>
              <a:off x="8323803" y="3037332"/>
              <a:ext cx="102635" cy="127509"/>
            </a:xfrm>
            <a:custGeom>
              <a:avLst/>
              <a:gdLst/>
              <a:ahLst/>
              <a:cxnLst/>
              <a:rect l="l" t="t" r="r" b="b"/>
              <a:pathLst>
                <a:path w="3891" h="4834" extrusionOk="0">
                  <a:moveTo>
                    <a:pt x="3526" y="0"/>
                  </a:moveTo>
                  <a:cubicBezTo>
                    <a:pt x="2554" y="1429"/>
                    <a:pt x="1247" y="3162"/>
                    <a:pt x="0" y="4043"/>
                  </a:cubicBezTo>
                  <a:lnTo>
                    <a:pt x="31" y="4833"/>
                  </a:lnTo>
                  <a:cubicBezTo>
                    <a:pt x="1429" y="4317"/>
                    <a:pt x="2736" y="2827"/>
                    <a:pt x="3891" y="1277"/>
                  </a:cubicBezTo>
                  <a:cubicBezTo>
                    <a:pt x="3769" y="852"/>
                    <a:pt x="3648" y="396"/>
                    <a:pt x="3526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0" name="Google Shape;3330;p79"/>
            <p:cNvSpPr/>
            <p:nvPr/>
          </p:nvSpPr>
          <p:spPr>
            <a:xfrm>
              <a:off x="8416810" y="2900222"/>
              <a:ext cx="113054" cy="170794"/>
            </a:xfrm>
            <a:custGeom>
              <a:avLst/>
              <a:gdLst/>
              <a:ahLst/>
              <a:cxnLst/>
              <a:rect l="l" t="t" r="r" b="b"/>
              <a:pathLst>
                <a:path w="4286" h="6475" extrusionOk="0">
                  <a:moveTo>
                    <a:pt x="3435" y="1"/>
                  </a:moveTo>
                  <a:cubicBezTo>
                    <a:pt x="2645" y="1308"/>
                    <a:pt x="1824" y="2584"/>
                    <a:pt x="943" y="3831"/>
                  </a:cubicBezTo>
                  <a:cubicBezTo>
                    <a:pt x="699" y="4195"/>
                    <a:pt x="365" y="4682"/>
                    <a:pt x="0" y="5198"/>
                  </a:cubicBezTo>
                  <a:cubicBezTo>
                    <a:pt x="122" y="5594"/>
                    <a:pt x="243" y="6050"/>
                    <a:pt x="365" y="6475"/>
                  </a:cubicBezTo>
                  <a:cubicBezTo>
                    <a:pt x="1216" y="5259"/>
                    <a:pt x="1976" y="4043"/>
                    <a:pt x="2584" y="3192"/>
                  </a:cubicBezTo>
                  <a:cubicBezTo>
                    <a:pt x="3192" y="2341"/>
                    <a:pt x="3739" y="1460"/>
                    <a:pt x="4286" y="578"/>
                  </a:cubicBezTo>
                  <a:cubicBezTo>
                    <a:pt x="4012" y="366"/>
                    <a:pt x="3709" y="183"/>
                    <a:pt x="343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1" name="Google Shape;3331;p79"/>
            <p:cNvSpPr/>
            <p:nvPr/>
          </p:nvSpPr>
          <p:spPr>
            <a:xfrm>
              <a:off x="8296291" y="3143976"/>
              <a:ext cx="28329" cy="25006"/>
            </a:xfrm>
            <a:custGeom>
              <a:avLst/>
              <a:gdLst/>
              <a:ahLst/>
              <a:cxnLst/>
              <a:rect l="l" t="t" r="r" b="b"/>
              <a:pathLst>
                <a:path w="1074" h="948" extrusionOk="0">
                  <a:moveTo>
                    <a:pt x="1043" y="0"/>
                  </a:moveTo>
                  <a:cubicBezTo>
                    <a:pt x="800" y="152"/>
                    <a:pt x="587" y="274"/>
                    <a:pt x="344" y="365"/>
                  </a:cubicBezTo>
                  <a:cubicBezTo>
                    <a:pt x="1" y="508"/>
                    <a:pt x="116" y="948"/>
                    <a:pt x="435" y="948"/>
                  </a:cubicBezTo>
                  <a:cubicBezTo>
                    <a:pt x="454" y="948"/>
                    <a:pt x="475" y="946"/>
                    <a:pt x="496" y="942"/>
                  </a:cubicBezTo>
                  <a:cubicBezTo>
                    <a:pt x="709" y="912"/>
                    <a:pt x="891" y="851"/>
                    <a:pt x="1074" y="790"/>
                  </a:cubicBezTo>
                  <a:lnTo>
                    <a:pt x="1043" y="0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2" name="Google Shape;3332;p79"/>
            <p:cNvSpPr/>
            <p:nvPr/>
          </p:nvSpPr>
          <p:spPr>
            <a:xfrm>
              <a:off x="8337440" y="3310735"/>
              <a:ext cx="146738" cy="121890"/>
            </a:xfrm>
            <a:custGeom>
              <a:avLst/>
              <a:gdLst/>
              <a:ahLst/>
              <a:cxnLst/>
              <a:rect l="l" t="t" r="r" b="b"/>
              <a:pathLst>
                <a:path w="5563" h="4621" extrusionOk="0">
                  <a:moveTo>
                    <a:pt x="5350" y="0"/>
                  </a:moveTo>
                  <a:cubicBezTo>
                    <a:pt x="3769" y="1459"/>
                    <a:pt x="2006" y="2766"/>
                    <a:pt x="0" y="3891"/>
                  </a:cubicBezTo>
                  <a:cubicBezTo>
                    <a:pt x="30" y="4134"/>
                    <a:pt x="30" y="4377"/>
                    <a:pt x="61" y="4620"/>
                  </a:cubicBezTo>
                  <a:cubicBezTo>
                    <a:pt x="2067" y="3830"/>
                    <a:pt x="3891" y="2706"/>
                    <a:pt x="5562" y="1338"/>
                  </a:cubicBezTo>
                  <a:cubicBezTo>
                    <a:pt x="5502" y="882"/>
                    <a:pt x="5411" y="456"/>
                    <a:pt x="5350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3" name="Google Shape;3333;p79"/>
            <p:cNvSpPr/>
            <p:nvPr/>
          </p:nvSpPr>
          <p:spPr>
            <a:xfrm>
              <a:off x="8478534" y="3076608"/>
              <a:ext cx="205270" cy="269420"/>
            </a:xfrm>
            <a:custGeom>
              <a:avLst/>
              <a:gdLst/>
              <a:ahLst/>
              <a:cxnLst/>
              <a:rect l="l" t="t" r="r" b="b"/>
              <a:pathLst>
                <a:path w="7782" h="10214" extrusionOk="0">
                  <a:moveTo>
                    <a:pt x="7204" y="1"/>
                  </a:moveTo>
                  <a:cubicBezTo>
                    <a:pt x="5107" y="3284"/>
                    <a:pt x="2828" y="6323"/>
                    <a:pt x="1" y="8876"/>
                  </a:cubicBezTo>
                  <a:cubicBezTo>
                    <a:pt x="92" y="9332"/>
                    <a:pt x="153" y="9758"/>
                    <a:pt x="213" y="10214"/>
                  </a:cubicBezTo>
                  <a:cubicBezTo>
                    <a:pt x="3223" y="7752"/>
                    <a:pt x="5745" y="4499"/>
                    <a:pt x="7782" y="1125"/>
                  </a:cubicBezTo>
                  <a:cubicBezTo>
                    <a:pt x="7600" y="730"/>
                    <a:pt x="7387" y="366"/>
                    <a:pt x="7204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4" name="Google Shape;3334;p79"/>
            <p:cNvSpPr/>
            <p:nvPr/>
          </p:nvSpPr>
          <p:spPr>
            <a:xfrm>
              <a:off x="8320585" y="3413343"/>
              <a:ext cx="18464" cy="22896"/>
            </a:xfrm>
            <a:custGeom>
              <a:avLst/>
              <a:gdLst/>
              <a:ahLst/>
              <a:cxnLst/>
              <a:rect l="l" t="t" r="r" b="b"/>
              <a:pathLst>
                <a:path w="700" h="868" extrusionOk="0">
                  <a:moveTo>
                    <a:pt x="669" y="1"/>
                  </a:moveTo>
                  <a:cubicBezTo>
                    <a:pt x="517" y="62"/>
                    <a:pt x="396" y="153"/>
                    <a:pt x="244" y="244"/>
                  </a:cubicBezTo>
                  <a:cubicBezTo>
                    <a:pt x="359" y="388"/>
                    <a:pt x="256" y="642"/>
                    <a:pt x="38" y="642"/>
                  </a:cubicBezTo>
                  <a:cubicBezTo>
                    <a:pt x="26" y="642"/>
                    <a:pt x="13" y="641"/>
                    <a:pt x="1" y="639"/>
                  </a:cubicBezTo>
                  <a:lnTo>
                    <a:pt x="1" y="639"/>
                  </a:lnTo>
                  <a:cubicBezTo>
                    <a:pt x="26" y="764"/>
                    <a:pt x="112" y="868"/>
                    <a:pt x="243" y="868"/>
                  </a:cubicBezTo>
                  <a:cubicBezTo>
                    <a:pt x="271" y="868"/>
                    <a:pt x="302" y="863"/>
                    <a:pt x="335" y="852"/>
                  </a:cubicBezTo>
                  <a:cubicBezTo>
                    <a:pt x="457" y="822"/>
                    <a:pt x="578" y="761"/>
                    <a:pt x="700" y="730"/>
                  </a:cubicBezTo>
                  <a:cubicBezTo>
                    <a:pt x="669" y="487"/>
                    <a:pt x="669" y="244"/>
                    <a:pt x="669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5" name="Google Shape;3335;p79"/>
            <p:cNvSpPr/>
            <p:nvPr/>
          </p:nvSpPr>
          <p:spPr>
            <a:xfrm>
              <a:off x="8319794" y="3419779"/>
              <a:ext cx="10287" cy="10498"/>
            </a:xfrm>
            <a:custGeom>
              <a:avLst/>
              <a:gdLst/>
              <a:ahLst/>
              <a:cxnLst/>
              <a:rect l="l" t="t" r="r" b="b"/>
              <a:pathLst>
                <a:path w="390" h="398" extrusionOk="0">
                  <a:moveTo>
                    <a:pt x="274" y="0"/>
                  </a:moveTo>
                  <a:cubicBezTo>
                    <a:pt x="244" y="31"/>
                    <a:pt x="183" y="61"/>
                    <a:pt x="152" y="91"/>
                  </a:cubicBezTo>
                  <a:cubicBezTo>
                    <a:pt x="31" y="152"/>
                    <a:pt x="0" y="274"/>
                    <a:pt x="31" y="395"/>
                  </a:cubicBezTo>
                  <a:cubicBezTo>
                    <a:pt x="43" y="397"/>
                    <a:pt x="56" y="398"/>
                    <a:pt x="68" y="398"/>
                  </a:cubicBezTo>
                  <a:cubicBezTo>
                    <a:pt x="286" y="398"/>
                    <a:pt x="389" y="144"/>
                    <a:pt x="274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6" name="Google Shape;3336;p79"/>
            <p:cNvSpPr/>
            <p:nvPr/>
          </p:nvSpPr>
          <p:spPr>
            <a:xfrm>
              <a:off x="8326995" y="3721221"/>
              <a:ext cx="1635" cy="8863"/>
            </a:xfrm>
            <a:custGeom>
              <a:avLst/>
              <a:gdLst/>
              <a:ahLst/>
              <a:cxnLst/>
              <a:rect l="l" t="t" r="r" b="b"/>
              <a:pathLst>
                <a:path w="62" h="336" extrusionOk="0">
                  <a:moveTo>
                    <a:pt x="31" y="1"/>
                  </a:moveTo>
                  <a:cubicBezTo>
                    <a:pt x="1" y="122"/>
                    <a:pt x="1" y="244"/>
                    <a:pt x="62" y="335"/>
                  </a:cubicBezTo>
                  <a:cubicBezTo>
                    <a:pt x="62" y="244"/>
                    <a:pt x="62" y="122"/>
                    <a:pt x="3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7" name="Google Shape;3337;p79"/>
            <p:cNvSpPr/>
            <p:nvPr/>
          </p:nvSpPr>
          <p:spPr>
            <a:xfrm>
              <a:off x="8354269" y="3620222"/>
              <a:ext cx="157975" cy="109045"/>
            </a:xfrm>
            <a:custGeom>
              <a:avLst/>
              <a:gdLst/>
              <a:ahLst/>
              <a:cxnLst/>
              <a:rect l="l" t="t" r="r" b="b"/>
              <a:pathLst>
                <a:path w="5989" h="4134" extrusionOk="0">
                  <a:moveTo>
                    <a:pt x="5928" y="0"/>
                  </a:moveTo>
                  <a:cubicBezTo>
                    <a:pt x="4043" y="1216"/>
                    <a:pt x="2067" y="2280"/>
                    <a:pt x="0" y="3252"/>
                  </a:cubicBezTo>
                  <a:cubicBezTo>
                    <a:pt x="0" y="3526"/>
                    <a:pt x="31" y="3830"/>
                    <a:pt x="31" y="4134"/>
                  </a:cubicBezTo>
                  <a:cubicBezTo>
                    <a:pt x="2098" y="3252"/>
                    <a:pt x="4073" y="2249"/>
                    <a:pt x="5988" y="1125"/>
                  </a:cubicBezTo>
                  <a:cubicBezTo>
                    <a:pt x="5958" y="760"/>
                    <a:pt x="5958" y="395"/>
                    <a:pt x="5928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8" name="Google Shape;3338;p79"/>
            <p:cNvSpPr/>
            <p:nvPr/>
          </p:nvSpPr>
          <p:spPr>
            <a:xfrm>
              <a:off x="8510609" y="3395723"/>
              <a:ext cx="270211" cy="254174"/>
            </a:xfrm>
            <a:custGeom>
              <a:avLst/>
              <a:gdLst/>
              <a:ahLst/>
              <a:cxnLst/>
              <a:rect l="l" t="t" r="r" b="b"/>
              <a:pathLst>
                <a:path w="10244" h="9636" extrusionOk="0">
                  <a:moveTo>
                    <a:pt x="10001" y="0"/>
                  </a:moveTo>
                  <a:cubicBezTo>
                    <a:pt x="7083" y="3283"/>
                    <a:pt x="3739" y="6140"/>
                    <a:pt x="1" y="8511"/>
                  </a:cubicBezTo>
                  <a:cubicBezTo>
                    <a:pt x="31" y="8906"/>
                    <a:pt x="31" y="9271"/>
                    <a:pt x="61" y="9636"/>
                  </a:cubicBezTo>
                  <a:cubicBezTo>
                    <a:pt x="3830" y="7386"/>
                    <a:pt x="7265" y="4651"/>
                    <a:pt x="10244" y="1459"/>
                  </a:cubicBezTo>
                  <a:cubicBezTo>
                    <a:pt x="10153" y="973"/>
                    <a:pt x="10062" y="487"/>
                    <a:pt x="1000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39" name="Google Shape;3339;p79"/>
            <p:cNvSpPr/>
            <p:nvPr/>
          </p:nvSpPr>
          <p:spPr>
            <a:xfrm>
              <a:off x="8327813" y="3706001"/>
              <a:ext cx="27274" cy="30176"/>
            </a:xfrm>
            <a:custGeom>
              <a:avLst/>
              <a:gdLst/>
              <a:ahLst/>
              <a:cxnLst/>
              <a:rect l="l" t="t" r="r" b="b"/>
              <a:pathLst>
                <a:path w="1034" h="1144" extrusionOk="0">
                  <a:moveTo>
                    <a:pt x="1003" y="0"/>
                  </a:moveTo>
                  <a:cubicBezTo>
                    <a:pt x="699" y="122"/>
                    <a:pt x="456" y="274"/>
                    <a:pt x="152" y="395"/>
                  </a:cubicBezTo>
                  <a:cubicBezTo>
                    <a:pt x="92" y="456"/>
                    <a:pt x="31" y="517"/>
                    <a:pt x="0" y="578"/>
                  </a:cubicBezTo>
                  <a:cubicBezTo>
                    <a:pt x="31" y="699"/>
                    <a:pt x="31" y="791"/>
                    <a:pt x="31" y="912"/>
                  </a:cubicBezTo>
                  <a:cubicBezTo>
                    <a:pt x="103" y="1057"/>
                    <a:pt x="213" y="1144"/>
                    <a:pt x="346" y="1144"/>
                  </a:cubicBezTo>
                  <a:cubicBezTo>
                    <a:pt x="381" y="1144"/>
                    <a:pt x="418" y="1138"/>
                    <a:pt x="456" y="1125"/>
                  </a:cubicBezTo>
                  <a:cubicBezTo>
                    <a:pt x="669" y="1034"/>
                    <a:pt x="851" y="943"/>
                    <a:pt x="1034" y="882"/>
                  </a:cubicBezTo>
                  <a:cubicBezTo>
                    <a:pt x="1034" y="578"/>
                    <a:pt x="1003" y="274"/>
                    <a:pt x="100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0" name="Google Shape;3340;p79"/>
            <p:cNvSpPr/>
            <p:nvPr/>
          </p:nvSpPr>
          <p:spPr>
            <a:xfrm>
              <a:off x="8344641" y="4068402"/>
              <a:ext cx="6436" cy="8836"/>
            </a:xfrm>
            <a:custGeom>
              <a:avLst/>
              <a:gdLst/>
              <a:ahLst/>
              <a:cxnLst/>
              <a:rect l="l" t="t" r="r" b="b"/>
              <a:pathLst>
                <a:path w="244" h="335" extrusionOk="0">
                  <a:moveTo>
                    <a:pt x="122" y="0"/>
                  </a:moveTo>
                  <a:cubicBezTo>
                    <a:pt x="1" y="122"/>
                    <a:pt x="92" y="304"/>
                    <a:pt x="244" y="334"/>
                  </a:cubicBezTo>
                  <a:cubicBezTo>
                    <a:pt x="244" y="243"/>
                    <a:pt x="244" y="122"/>
                    <a:pt x="21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1" name="Google Shape;3341;p79"/>
            <p:cNvSpPr/>
            <p:nvPr/>
          </p:nvSpPr>
          <p:spPr>
            <a:xfrm>
              <a:off x="8375107" y="3989006"/>
              <a:ext cx="121890" cy="82614"/>
            </a:xfrm>
            <a:custGeom>
              <a:avLst/>
              <a:gdLst/>
              <a:ahLst/>
              <a:cxnLst/>
              <a:rect l="l" t="t" r="r" b="b"/>
              <a:pathLst>
                <a:path w="4621" h="3132" extrusionOk="0">
                  <a:moveTo>
                    <a:pt x="4621" y="1"/>
                  </a:moveTo>
                  <a:cubicBezTo>
                    <a:pt x="3162" y="913"/>
                    <a:pt x="1581" y="1703"/>
                    <a:pt x="1" y="2493"/>
                  </a:cubicBezTo>
                  <a:cubicBezTo>
                    <a:pt x="1" y="2706"/>
                    <a:pt x="1" y="2919"/>
                    <a:pt x="31" y="3132"/>
                  </a:cubicBezTo>
                  <a:cubicBezTo>
                    <a:pt x="1581" y="2676"/>
                    <a:pt x="3071" y="2007"/>
                    <a:pt x="4499" y="1217"/>
                  </a:cubicBezTo>
                  <a:cubicBezTo>
                    <a:pt x="4560" y="791"/>
                    <a:pt x="4590" y="396"/>
                    <a:pt x="462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2" name="Google Shape;3342;p79"/>
            <p:cNvSpPr/>
            <p:nvPr/>
          </p:nvSpPr>
          <p:spPr>
            <a:xfrm>
              <a:off x="8493780" y="3666699"/>
              <a:ext cx="307905" cy="354408"/>
            </a:xfrm>
            <a:custGeom>
              <a:avLst/>
              <a:gdLst/>
              <a:ahLst/>
              <a:cxnLst/>
              <a:rect l="l" t="t" r="r" b="b"/>
              <a:pathLst>
                <a:path w="11673" h="13436" extrusionOk="0">
                  <a:moveTo>
                    <a:pt x="11642" y="1"/>
                  </a:moveTo>
                  <a:cubicBezTo>
                    <a:pt x="9453" y="3010"/>
                    <a:pt x="7295" y="6019"/>
                    <a:pt x="4620" y="8694"/>
                  </a:cubicBezTo>
                  <a:cubicBezTo>
                    <a:pt x="3253" y="10092"/>
                    <a:pt x="1733" y="11217"/>
                    <a:pt x="122" y="12220"/>
                  </a:cubicBezTo>
                  <a:cubicBezTo>
                    <a:pt x="91" y="12615"/>
                    <a:pt x="61" y="13010"/>
                    <a:pt x="0" y="13436"/>
                  </a:cubicBezTo>
                  <a:cubicBezTo>
                    <a:pt x="4803" y="10731"/>
                    <a:pt x="8754" y="6262"/>
                    <a:pt x="11672" y="1673"/>
                  </a:cubicBezTo>
                  <a:cubicBezTo>
                    <a:pt x="11672" y="1126"/>
                    <a:pt x="11672" y="548"/>
                    <a:pt x="11642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3" name="Google Shape;3343;p79"/>
            <p:cNvSpPr/>
            <p:nvPr/>
          </p:nvSpPr>
          <p:spPr>
            <a:xfrm>
              <a:off x="8350260" y="4054765"/>
              <a:ext cx="25665" cy="23265"/>
            </a:xfrm>
            <a:custGeom>
              <a:avLst/>
              <a:gdLst/>
              <a:ahLst/>
              <a:cxnLst/>
              <a:rect l="l" t="t" r="r" b="b"/>
              <a:pathLst>
                <a:path w="973" h="882" extrusionOk="0">
                  <a:moveTo>
                    <a:pt x="943" y="0"/>
                  </a:moveTo>
                  <a:cubicBezTo>
                    <a:pt x="791" y="61"/>
                    <a:pt x="639" y="152"/>
                    <a:pt x="487" y="213"/>
                  </a:cubicBezTo>
                  <a:cubicBezTo>
                    <a:pt x="517" y="365"/>
                    <a:pt x="456" y="517"/>
                    <a:pt x="244" y="548"/>
                  </a:cubicBezTo>
                  <a:cubicBezTo>
                    <a:pt x="183" y="548"/>
                    <a:pt x="92" y="517"/>
                    <a:pt x="0" y="517"/>
                  </a:cubicBezTo>
                  <a:cubicBezTo>
                    <a:pt x="31" y="639"/>
                    <a:pt x="31" y="730"/>
                    <a:pt x="31" y="851"/>
                  </a:cubicBezTo>
                  <a:cubicBezTo>
                    <a:pt x="61" y="851"/>
                    <a:pt x="92" y="882"/>
                    <a:pt x="122" y="882"/>
                  </a:cubicBezTo>
                  <a:cubicBezTo>
                    <a:pt x="396" y="791"/>
                    <a:pt x="699" y="700"/>
                    <a:pt x="973" y="639"/>
                  </a:cubicBezTo>
                  <a:cubicBezTo>
                    <a:pt x="943" y="426"/>
                    <a:pt x="943" y="213"/>
                    <a:pt x="943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4" name="Google Shape;3344;p79"/>
            <p:cNvSpPr/>
            <p:nvPr/>
          </p:nvSpPr>
          <p:spPr>
            <a:xfrm>
              <a:off x="8347860" y="4065975"/>
              <a:ext cx="2427" cy="2453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91" y="1"/>
                  </a:moveTo>
                  <a:cubicBezTo>
                    <a:pt x="91" y="31"/>
                    <a:pt x="61" y="31"/>
                    <a:pt x="61" y="31"/>
                  </a:cubicBezTo>
                  <a:cubicBezTo>
                    <a:pt x="31" y="62"/>
                    <a:pt x="31" y="62"/>
                    <a:pt x="0" y="92"/>
                  </a:cubicBezTo>
                  <a:lnTo>
                    <a:pt x="91" y="92"/>
                  </a:lnTo>
                  <a:cubicBezTo>
                    <a:pt x="91" y="62"/>
                    <a:pt x="91" y="31"/>
                    <a:pt x="91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5" name="Google Shape;3345;p79"/>
            <p:cNvSpPr/>
            <p:nvPr/>
          </p:nvSpPr>
          <p:spPr>
            <a:xfrm>
              <a:off x="8350260" y="4060383"/>
              <a:ext cx="13637" cy="8836"/>
            </a:xfrm>
            <a:custGeom>
              <a:avLst/>
              <a:gdLst/>
              <a:ahLst/>
              <a:cxnLst/>
              <a:rect l="l" t="t" r="r" b="b"/>
              <a:pathLst>
                <a:path w="517" h="335" extrusionOk="0">
                  <a:moveTo>
                    <a:pt x="487" y="0"/>
                  </a:moveTo>
                  <a:lnTo>
                    <a:pt x="487" y="0"/>
                  </a:lnTo>
                  <a:cubicBezTo>
                    <a:pt x="335" y="91"/>
                    <a:pt x="152" y="152"/>
                    <a:pt x="0" y="213"/>
                  </a:cubicBezTo>
                  <a:cubicBezTo>
                    <a:pt x="0" y="243"/>
                    <a:pt x="0" y="274"/>
                    <a:pt x="0" y="304"/>
                  </a:cubicBezTo>
                  <a:cubicBezTo>
                    <a:pt x="92" y="304"/>
                    <a:pt x="183" y="335"/>
                    <a:pt x="244" y="335"/>
                  </a:cubicBezTo>
                  <a:cubicBezTo>
                    <a:pt x="456" y="304"/>
                    <a:pt x="517" y="152"/>
                    <a:pt x="487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6" name="Google Shape;3346;p79"/>
            <p:cNvSpPr/>
            <p:nvPr/>
          </p:nvSpPr>
          <p:spPr>
            <a:xfrm>
              <a:off x="8387927" y="4260826"/>
              <a:ext cx="61776" cy="34502"/>
            </a:xfrm>
            <a:custGeom>
              <a:avLst/>
              <a:gdLst/>
              <a:ahLst/>
              <a:cxnLst/>
              <a:rect l="l" t="t" r="r" b="b"/>
              <a:pathLst>
                <a:path w="2342" h="1308" extrusionOk="0">
                  <a:moveTo>
                    <a:pt x="2341" y="0"/>
                  </a:moveTo>
                  <a:lnTo>
                    <a:pt x="2341" y="0"/>
                  </a:lnTo>
                  <a:cubicBezTo>
                    <a:pt x="1521" y="152"/>
                    <a:pt x="700" y="243"/>
                    <a:pt x="1" y="669"/>
                  </a:cubicBezTo>
                  <a:cubicBezTo>
                    <a:pt x="1" y="882"/>
                    <a:pt x="31" y="1094"/>
                    <a:pt x="31" y="1307"/>
                  </a:cubicBezTo>
                  <a:cubicBezTo>
                    <a:pt x="761" y="1246"/>
                    <a:pt x="1430" y="1155"/>
                    <a:pt x="2129" y="1003"/>
                  </a:cubicBezTo>
                  <a:cubicBezTo>
                    <a:pt x="2189" y="669"/>
                    <a:pt x="2281" y="334"/>
                    <a:pt x="2341" y="0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7" name="Google Shape;3347;p79"/>
            <p:cNvSpPr/>
            <p:nvPr/>
          </p:nvSpPr>
          <p:spPr>
            <a:xfrm>
              <a:off x="8444058" y="4013062"/>
              <a:ext cx="332752" cy="274247"/>
            </a:xfrm>
            <a:custGeom>
              <a:avLst/>
              <a:gdLst/>
              <a:ahLst/>
              <a:cxnLst/>
              <a:rect l="l" t="t" r="r" b="b"/>
              <a:pathLst>
                <a:path w="12615" h="10397" extrusionOk="0">
                  <a:moveTo>
                    <a:pt x="12615" y="1"/>
                  </a:moveTo>
                  <a:cubicBezTo>
                    <a:pt x="11581" y="1095"/>
                    <a:pt x="10548" y="2159"/>
                    <a:pt x="9545" y="3253"/>
                  </a:cubicBezTo>
                  <a:cubicBezTo>
                    <a:pt x="7204" y="5806"/>
                    <a:pt x="4590" y="8086"/>
                    <a:pt x="1247" y="9180"/>
                  </a:cubicBezTo>
                  <a:cubicBezTo>
                    <a:pt x="913" y="9271"/>
                    <a:pt x="578" y="9363"/>
                    <a:pt x="213" y="9393"/>
                  </a:cubicBezTo>
                  <a:cubicBezTo>
                    <a:pt x="153" y="9727"/>
                    <a:pt x="61" y="10062"/>
                    <a:pt x="1" y="10396"/>
                  </a:cubicBezTo>
                  <a:cubicBezTo>
                    <a:pt x="3010" y="9819"/>
                    <a:pt x="5563" y="8451"/>
                    <a:pt x="8086" y="6354"/>
                  </a:cubicBezTo>
                  <a:cubicBezTo>
                    <a:pt x="9363" y="5290"/>
                    <a:pt x="10670" y="4135"/>
                    <a:pt x="11916" y="2949"/>
                  </a:cubicBezTo>
                  <a:cubicBezTo>
                    <a:pt x="12189" y="2037"/>
                    <a:pt x="12402" y="1065"/>
                    <a:pt x="12615" y="1"/>
                  </a:cubicBez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8" name="Google Shape;3348;p79"/>
            <p:cNvSpPr/>
            <p:nvPr/>
          </p:nvSpPr>
          <p:spPr>
            <a:xfrm>
              <a:off x="8373709" y="4278446"/>
              <a:ext cx="15062" cy="16934"/>
            </a:xfrm>
            <a:custGeom>
              <a:avLst/>
              <a:gdLst/>
              <a:ahLst/>
              <a:cxnLst/>
              <a:rect l="l" t="t" r="r" b="b"/>
              <a:pathLst>
                <a:path w="571" h="642" extrusionOk="0">
                  <a:moveTo>
                    <a:pt x="540" y="1"/>
                  </a:moveTo>
                  <a:cubicBezTo>
                    <a:pt x="388" y="92"/>
                    <a:pt x="266" y="153"/>
                    <a:pt x="145" y="274"/>
                  </a:cubicBezTo>
                  <a:cubicBezTo>
                    <a:pt x="1" y="390"/>
                    <a:pt x="103" y="641"/>
                    <a:pt x="269" y="641"/>
                  </a:cubicBezTo>
                  <a:cubicBezTo>
                    <a:pt x="278" y="641"/>
                    <a:pt x="287" y="641"/>
                    <a:pt x="297" y="639"/>
                  </a:cubicBezTo>
                  <a:lnTo>
                    <a:pt x="570" y="639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10B0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49" name="TextBox 248"/>
          <p:cNvSpPr txBox="1"/>
          <p:nvPr/>
        </p:nvSpPr>
        <p:spPr>
          <a:xfrm>
            <a:off x="3568968" y="776138"/>
            <a:ext cx="93831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srgbClr val="ED7D31"/>
                  </a:glow>
                </a:effectLst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Check-up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1FE20D2E-812F-6044-B5CA-3CE7A9FDD0A1}"/>
              </a:ext>
            </a:extLst>
          </p:cNvPr>
          <p:cNvSpPr txBox="1"/>
          <p:nvPr/>
        </p:nvSpPr>
        <p:spPr>
          <a:xfrm>
            <a:off x="6792676" y="3556996"/>
            <a:ext cx="53993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Rule: Look quickly the boat that carrying a picture. Then say aloud the word.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496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346034" y="743320"/>
            <a:ext cx="5403519" cy="5368660"/>
            <a:chOff x="-197266" y="2699743"/>
            <a:chExt cx="5403519" cy="5368660"/>
          </a:xfrm>
        </p:grpSpPr>
        <p:pic>
          <p:nvPicPr>
            <p:cNvPr id="11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7266" y="2699743"/>
              <a:ext cx="5403519" cy="536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460034" y="2950806"/>
              <a:ext cx="1886000" cy="197488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346034" y="743320"/>
            <a:ext cx="5403519" cy="5368660"/>
            <a:chOff x="3346034" y="743320"/>
            <a:chExt cx="5403519" cy="5368660"/>
          </a:xfrm>
        </p:grpSpPr>
        <p:pic>
          <p:nvPicPr>
            <p:cNvPr id="4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6034" y="743320"/>
              <a:ext cx="5403519" cy="5368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977553" y="1083906"/>
              <a:ext cx="1886000" cy="1974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1222742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6328 -0.57616 L 0.41003 -0.57616 L 0.41003 0.39097 L -0.46328 0.39097 L -0.46328 -0.57616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59" y="4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ob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165977" y="-2506078"/>
            <a:ext cx="5044701" cy="5012156"/>
            <a:chOff x="2850777" y="858701"/>
            <a:chExt cx="5044701" cy="5012156"/>
          </a:xfrm>
        </p:grpSpPr>
        <p:pic>
          <p:nvPicPr>
            <p:cNvPr id="2050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777" y="858701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458973" y="858701"/>
              <a:ext cx="1828307" cy="222383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307977" y="1170572"/>
            <a:ext cx="5044701" cy="5012156"/>
            <a:chOff x="2850777" y="858701"/>
            <a:chExt cx="5044701" cy="5012156"/>
          </a:xfrm>
        </p:grpSpPr>
        <p:pic>
          <p:nvPicPr>
            <p:cNvPr id="12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0777" y="858701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4458973" y="858701"/>
              <a:ext cx="1828307" cy="22238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922675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-1.15639 1.0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826" y="5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3524250" y="-2715837"/>
            <a:ext cx="5044701" cy="5135187"/>
            <a:chOff x="0" y="1722813"/>
            <a:chExt cx="5044701" cy="5135187"/>
          </a:xfrm>
        </p:grpSpPr>
        <p:pic>
          <p:nvPicPr>
            <p:cNvPr id="6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5844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131700" y="1722813"/>
              <a:ext cx="2468750" cy="215900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162300" y="960813"/>
            <a:ext cx="5044701" cy="5135187"/>
            <a:chOff x="0" y="1722813"/>
            <a:chExt cx="5044701" cy="5135187"/>
          </a:xfrm>
        </p:grpSpPr>
        <p:pic>
          <p:nvPicPr>
            <p:cNvPr id="11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5844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131700" y="1722813"/>
              <a:ext cx="2468750" cy="215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262550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1.21654 1.0838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20" y="5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i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1563350" y="-3831056"/>
            <a:ext cx="5044701" cy="5012156"/>
            <a:chOff x="0" y="1845844"/>
            <a:chExt cx="5044701" cy="5012156"/>
          </a:xfrm>
        </p:grpSpPr>
        <p:pic>
          <p:nvPicPr>
            <p:cNvPr id="6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5844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131700" y="2247644"/>
              <a:ext cx="2468750" cy="198563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3162300" y="1083844"/>
            <a:ext cx="5044701" cy="5012156"/>
            <a:chOff x="0" y="1845844"/>
            <a:chExt cx="5044701" cy="5012156"/>
          </a:xfrm>
        </p:grpSpPr>
        <p:pic>
          <p:nvPicPr>
            <p:cNvPr id="11" name="Picture 2" descr="Cartoon Boat PNG Images, Cartoon Boat Clipart Free Download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45844"/>
              <a:ext cx="5044701" cy="5012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/>
          </p:blipFill>
          <p:spPr>
            <a:xfrm>
              <a:off x="1503175" y="2205363"/>
              <a:ext cx="2468750" cy="1985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3385888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44444E-6 L -1.35378 1.35695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695" y="6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m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7349</TotalTime>
  <Words>742</Words>
  <Application>Microsoft Office PowerPoint</Application>
  <PresentationFormat>Custom</PresentationFormat>
  <Paragraphs>149</Paragraphs>
  <Slides>40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</vt:vector>
  </TitlesOfParts>
  <Manager>9Slide.vn</Manager>
  <Company>9Slide.vn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ngan</dc:creator>
  <dc:description>9Slide.vn</dc:description>
  <cp:lastModifiedBy>Windows User</cp:lastModifiedBy>
  <cp:revision>173</cp:revision>
  <dcterms:created xsi:type="dcterms:W3CDTF">2020-12-08T03:17:05Z</dcterms:created>
  <dcterms:modified xsi:type="dcterms:W3CDTF">2024-03-16T16:18:55Z</dcterms:modified>
  <cp:category>9Slide.vn</cp:category>
</cp:coreProperties>
</file>