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1"/>
  </p:notesMasterIdLst>
  <p:sldIdLst>
    <p:sldId id="256" r:id="rId4"/>
    <p:sldId id="289" r:id="rId5"/>
    <p:sldId id="293" r:id="rId6"/>
    <p:sldId id="298" r:id="rId7"/>
    <p:sldId id="301" r:id="rId8"/>
    <p:sldId id="282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55" d="100"/>
          <a:sy n="55" d="100"/>
        </p:scale>
        <p:origin x="11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>
                <a:solidFill>
                  <a:srgbClr val="FF0000"/>
                </a:solidFill>
              </a:rPr>
              <a:t>ÔN TẬP CUỐI 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ôn ký hiệu bàn tay</a:t>
            </a: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605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 Ôn đọc 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latin typeface="Times New Roman"/>
                <a:ea typeface="Arial"/>
              </a:rPr>
              <a:t>2. Biểu diễn bài hát đã học. 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hiện theo các hình thức:Hát nối tiếp/ 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HÁT: 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vận động 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06" y="566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0" y="6546358"/>
            <a:ext cx="397469" cy="318655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506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142</Words>
  <Application>Microsoft Office PowerPoint</Application>
  <PresentationFormat>On-screen Show (4:3)</PresentationFormat>
  <Paragraphs>15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114</cp:revision>
  <dcterms:created xsi:type="dcterms:W3CDTF">2021-06-20T03:25:41Z</dcterms:created>
  <dcterms:modified xsi:type="dcterms:W3CDTF">2024-12-30T02:13:02Z</dcterms:modified>
</cp:coreProperties>
</file>