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1" r:id="rId5"/>
    <p:sldId id="274" r:id="rId6"/>
    <p:sldId id="276" r:id="rId7"/>
    <p:sldId id="287" r:id="rId8"/>
    <p:sldId id="290" r:id="rId9"/>
    <p:sldId id="292" r:id="rId10"/>
    <p:sldId id="293" r:id="rId11"/>
    <p:sldId id="294" r:id="rId12"/>
    <p:sldId id="295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85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90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56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03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78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1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1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7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47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3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9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6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5916" y="5517232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620688"/>
            <a:ext cx="7272807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86390"/>
            <a:ext cx="9143999" cy="4471610"/>
          </a:xfrm>
          <a:prstGeom prst="rect">
            <a:avLst/>
          </a:prstGeom>
        </p:spPr>
      </p:pic>
      <p:pic>
        <p:nvPicPr>
          <p:cNvPr id="5" name="Picture 4" descr="C:\Users\Administrator\Desktop\hqdefa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887"/>
            <a:ext cx="2339752" cy="2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" y="14528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1" y="58402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30" y="1807888"/>
            <a:ext cx="3275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KHÚC HÁT DÂN 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2879" y="1191913"/>
            <a:ext cx="615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ÔN BÀI HÁT: HÁT MỪNG GÕ ĐỆM TIẾT TẤU PHÙ HỢP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5895" y="51975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3968" y="1592026"/>
            <a:ext cx="344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Tập đọc nhạc: TĐN số 6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50" y="1124748"/>
            <a:ext cx="585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lớp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nhân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8" y="692699"/>
            <a:ext cx="262959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9918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THỰC HÀNH LUYỆN TẬP</a:t>
            </a:r>
          </a:p>
        </p:txBody>
      </p:sp>
      <p:pic>
        <p:nvPicPr>
          <p:cNvPr id="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91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017696"/>
            <a:ext cx="512834" cy="585412"/>
          </a:xfrm>
          <a:prstGeom prst="rect">
            <a:avLst/>
          </a:prstGeom>
        </p:spPr>
      </p:pic>
      <p:pic>
        <p:nvPicPr>
          <p:cNvPr id="3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1189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Ứng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dụng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tấu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31" y="3062221"/>
            <a:ext cx="642619" cy="733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6" y="3024470"/>
            <a:ext cx="642619" cy="733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66" y="3062219"/>
            <a:ext cx="642619" cy="7335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3057215"/>
            <a:ext cx="642619" cy="73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8" y="3062220"/>
            <a:ext cx="642619" cy="73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3062221"/>
            <a:ext cx="642619" cy="733565"/>
          </a:xfrm>
          <a:prstGeom prst="rect">
            <a:avLst/>
          </a:prstGeom>
        </p:spPr>
      </p:pic>
      <p:pic>
        <p:nvPicPr>
          <p:cNvPr id="14" name="- Karaoke HD - HÁT MỪNG - Âm Nhạc Lớp 5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6396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740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Nội</a:t>
            </a:r>
            <a:r>
              <a:rPr lang="en-US" sz="3200" b="1" dirty="0">
                <a:solidFill>
                  <a:schemeClr val="bg1"/>
                </a:solidFill>
              </a:rPr>
              <a:t> dung 2: </a:t>
            </a:r>
            <a:r>
              <a:rPr lang="en-US" sz="3200" b="1" dirty="0" err="1">
                <a:solidFill>
                  <a:schemeClr val="bg1"/>
                </a:solidFill>
              </a:rPr>
              <a:t>Tập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4(</a:t>
            </a:r>
            <a:r>
              <a:rPr lang="en-US" sz="3200" b="1" dirty="0" err="1">
                <a:solidFill>
                  <a:schemeClr val="bg1"/>
                </a:solidFill>
              </a:rPr>
              <a:t>cũ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tđn</a:t>
            </a:r>
            <a:r>
              <a:rPr lang="en-US" sz="3200" b="1" dirty="0">
                <a:solidFill>
                  <a:schemeClr val="bg1"/>
                </a:solidFill>
              </a:rPr>
              <a:t> 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164"/>
            <a:ext cx="9144000" cy="4916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-1" y="2432213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05405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5100" y="539388"/>
            <a:ext cx="29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TÌM HIỂU-KHÁM PHÁ</a:t>
            </a:r>
          </a:p>
        </p:txBody>
      </p:sp>
      <p:pic>
        <p:nvPicPr>
          <p:cNvPr id="11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220" y="182261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00800" cy="477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738" y="914400"/>
            <a:ext cx="488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- GV </a:t>
            </a:r>
            <a:r>
              <a:rPr lang="en-US" sz="4000" i="1" dirty="0" err="1">
                <a:solidFill>
                  <a:srgbClr val="FF0000"/>
                </a:solidFill>
              </a:rPr>
              <a:t>dạy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đọc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từng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câu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1988459"/>
            <a:ext cx="4484915" cy="23222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2564825"/>
            <a:ext cx="14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2742" y="4676917"/>
            <a:ext cx="1011425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0469" y="23446"/>
            <a:ext cx="3952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55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51080" y="4107519"/>
            <a:ext cx="203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5" y="1643489"/>
            <a:ext cx="5279572" cy="1854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904" y="4107519"/>
            <a:ext cx="84317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108</Words>
  <Application>Microsoft Office PowerPoint</Application>
  <PresentationFormat>On-screen Show (4:3)</PresentationFormat>
  <Paragraphs>21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88</cp:revision>
  <dcterms:created xsi:type="dcterms:W3CDTF">2021-05-09T14:16:54Z</dcterms:created>
  <dcterms:modified xsi:type="dcterms:W3CDTF">2024-02-16T01:55:51Z</dcterms:modified>
</cp:coreProperties>
</file>