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60" r:id="rId3"/>
    <p:sldId id="299" r:id="rId4"/>
    <p:sldId id="288" r:id="rId5"/>
    <p:sldId id="293" r:id="rId6"/>
    <p:sldId id="265" r:id="rId7"/>
    <p:sldId id="266" r:id="rId8"/>
    <p:sldId id="267" r:id="rId9"/>
    <p:sldId id="268" r:id="rId10"/>
    <p:sldId id="270" r:id="rId11"/>
    <p:sldId id="271" r:id="rId12"/>
    <p:sldId id="290" r:id="rId13"/>
    <p:sldId id="296" r:id="rId14"/>
    <p:sldId id="298" r:id="rId15"/>
    <p:sldId id="297" r:id="rId16"/>
    <p:sldId id="28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977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19210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160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013" y="0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00328" y="789272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38"/>
            <a:ext cx="12192000" cy="3056238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189" y="1266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96934" y="33543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42610"/>
            <a:ext cx="5671930" cy="28153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6" y="575793"/>
            <a:ext cx="11044873" cy="3141103"/>
          </a:xfrm>
          <a:prstGeom prst="rect">
            <a:avLst/>
          </a:prstGeom>
        </p:spPr>
      </p:pic>
      <p:pic>
        <p:nvPicPr>
          <p:cNvPr id="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168" y="884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899707"/>
            <a:ext cx="11502189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" y="349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9897" y="159338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5420" y="814083"/>
            <a:ext cx="7075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phụ họa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782" y="284794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831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0134" y="188346"/>
            <a:ext cx="670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cơ thể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4" y="1807102"/>
            <a:ext cx="4943893" cy="1304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5208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7976" y="90065"/>
            <a:ext cx="397897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 giọng theo mẫu sau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AU 2 DRMR-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2663" y="422437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78" y="1739591"/>
            <a:ext cx="9199756" cy="211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80"/>
            <a:ext cx="3085714" cy="2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5542" y="1153481"/>
            <a:ext cx="7711241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9865" y="528052"/>
            <a:ext cx="2024691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18981"/>
            <a:ext cx="4079869" cy="12500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21944" y="1825608"/>
            <a:ext cx="4049028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 ca 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Giáy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Siêu tầm, ghi âm: Nguyễn Tài Tuệ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Lời mới: Hoàng Anh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7015"/>
            <a:ext cx="6298353" cy="39809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52" y="3311912"/>
            <a:ext cx="5893648" cy="35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755"/>
            <a:ext cx="6520070" cy="328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3869356"/>
            <a:ext cx="5671930" cy="29886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4003" y="141887"/>
            <a:ext cx="5883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hình thành kiến thức mới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88092" y="811915"/>
            <a:ext cx="5669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5" y="1378581"/>
            <a:ext cx="9139131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Tài Tuệ 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(sinh năm 1936 tại xã Thanh Văn, huyện Thanh Chương, tỉnh Nghệ An) là một nhạc sĩ nổi tiếng với dòng nhạc truyền thống cách mạng ở Việt Nam. Tác phẩm "</a:t>
            </a:r>
            <a:r>
              <a:rPr lang="en-US" sz="20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 khơi"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của ông được đánh giá là một ca khúc rất chuẩn mực về âm nhạc. Không chỉ "</a:t>
            </a:r>
            <a:r>
              <a:rPr lang="en-US" sz="20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 khơi"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mà rất nhiều ca khúc khác của ông đã sống mãi với thời gian.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 descr="https://hopamviet.vn/assets/images/composers/109029a4113c5843ef6c6fe1e2e0574f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133" y="894258"/>
            <a:ext cx="2622219" cy="2822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84003" y="2908324"/>
            <a:ext cx="8946624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 có sắc thái vui tươi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nói 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cảnh múa ca của các em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miền Tây Bắc đón mùa xuân sang với thiên nhiên đặc trưng loài hoa của mùa xuân là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rất vui và đẹp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8829" y="199949"/>
            <a:ext cx="1532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506"/>
            <a:ext cx="6344381" cy="6675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513220"/>
            <a:ext cx="5847619" cy="3422839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4934" y="723169"/>
            <a:ext cx="609600" cy="609600"/>
          </a:xfrm>
          <a:prstGeom prst="rect">
            <a:avLst/>
          </a:prstGeom>
        </p:spPr>
      </p:pic>
      <p:pic>
        <p:nvPicPr>
          <p:cNvPr id="3" name="Đón xuân về (Tập hát theo lời bài hát mẫu SGK Âm Nhạc lớp 3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8028" y="661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185" y="780125"/>
            <a:ext cx="11842433" cy="2907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Xuân sang khắp trên bản làng. Xuân vui múa ca nhịp nhàng.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Em hát vang mừng xuân mới sang. Em hát vang mừng xuân mới sang.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Ngàn muôn cánh hoa đào. Mùa xuân mới đón chào.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Các bạn ơi cùng đón xuân về. Bạn ơi cùng đón xuân về.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9342" y="3107298"/>
            <a:ext cx="609600" cy="609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729BB4D-91DE-4077-B82A-C22B100CE98A}"/>
              </a:ext>
            </a:extLst>
          </p:cNvPr>
          <p:cNvSpPr/>
          <p:nvPr/>
        </p:nvSpPr>
        <p:spPr>
          <a:xfrm>
            <a:off x="3962942" y="4326497"/>
            <a:ext cx="45719" cy="45719"/>
          </a:xfrm>
          <a:custGeom>
            <a:avLst/>
            <a:gdLst>
              <a:gd name="connsiteX0" fmla="*/ 0 w 711200"/>
              <a:gd name="connsiteY0" fmla="*/ 29414 h 29414"/>
              <a:gd name="connsiteX1" fmla="*/ 711200 w 711200"/>
              <a:gd name="connsiteY1" fmla="*/ 14900 h 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0" h="29414">
                <a:moveTo>
                  <a:pt x="0" y="29414"/>
                </a:moveTo>
                <a:cubicBezTo>
                  <a:pt x="281314" y="-26847"/>
                  <a:pt x="47902" y="14900"/>
                  <a:pt x="711200" y="14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5459" y="323108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1" y="0"/>
            <a:ext cx="12223631" cy="3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67"/>
            <a:ext cx="12192000" cy="3300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87503" y="65926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277" y="128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328</Words>
  <Application>Microsoft Office PowerPoint</Application>
  <PresentationFormat>Widescreen</PresentationFormat>
  <Paragraphs>29</Paragraphs>
  <Slides>16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85</cp:revision>
  <dcterms:created xsi:type="dcterms:W3CDTF">2022-04-03T11:00:56Z</dcterms:created>
  <dcterms:modified xsi:type="dcterms:W3CDTF">2024-01-18T06:46:18Z</dcterms:modified>
</cp:coreProperties>
</file>