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5" r:id="rId1"/>
  </p:sldMasterIdLst>
  <p:notesMasterIdLst>
    <p:notesMasterId r:id="rId10"/>
  </p:notesMasterIdLst>
  <p:sldIdLst>
    <p:sldId id="277" r:id="rId2"/>
    <p:sldId id="279" r:id="rId3"/>
    <p:sldId id="272" r:id="rId4"/>
    <p:sldId id="273" r:id="rId5"/>
    <p:sldId id="274" r:id="rId6"/>
    <p:sldId id="275" r:id="rId7"/>
    <p:sldId id="266" r:id="rId8"/>
    <p:sldId id="267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Roboto Condensed Light" panose="020B0604020202020204" charset="0"/>
      <p:regular r:id="rId15"/>
    </p:embeddedFont>
    <p:embeddedFont>
      <p:font typeface="Cambria" panose="02040503050406030204" pitchFamily="18" charset="0"/>
      <p:regular r:id="rId16"/>
      <p:bold r:id="rId17"/>
      <p:italic r:id="rId18"/>
      <p:boldItalic r:id="rId19"/>
    </p:embeddedFont>
    <p:embeddedFont>
      <p:font typeface="#9Slide07 HoneyCream" panose="020B0604020202020204" charset="0"/>
      <p:regular r:id="rId20"/>
    </p:embeddedFont>
    <p:embeddedFont>
      <p:font typeface="#9Slide05 ViceroyJF" panose="020B0604020202020204" charset="0"/>
      <p:regular r:id="rId21"/>
    </p:embeddedFont>
    <p:embeddedFont>
      <p:font typeface="#9Slide07 IcielAltus Serif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50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94862-697A-4D24-8088-3BD175E8BCD0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D1524-769B-4CE1-A75D-E6B6808BE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11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2" name="Google Shape;4422;ge209358c7f_2_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3" name="Google Shape;4423;ge209358c7f_2_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9230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3" name="Google Shape;4333;gbd6c00e730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4" name="Google Shape;4334;gbd6c00e730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3624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12795"/>
            <a:ext cx="12191867" cy="6903827"/>
            <a:chOff x="0" y="-9596"/>
            <a:chExt cx="9143900" cy="517787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0" y="-9596"/>
              <a:ext cx="9143900" cy="5177870"/>
              <a:chOff x="0" y="-9596"/>
              <a:chExt cx="9143900" cy="517787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1037720" y="2286506"/>
                <a:ext cx="26628" cy="2711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3" y="1"/>
                    </a:moveTo>
                    <a:cubicBezTo>
                      <a:pt x="60" y="1"/>
                      <a:pt x="0" y="60"/>
                      <a:pt x="0" y="133"/>
                    </a:cubicBezTo>
                    <a:cubicBezTo>
                      <a:pt x="0" y="208"/>
                      <a:pt x="60" y="268"/>
                      <a:pt x="133" y="268"/>
                    </a:cubicBezTo>
                    <a:cubicBezTo>
                      <a:pt x="209" y="268"/>
                      <a:pt x="268" y="208"/>
                      <a:pt x="268" y="133"/>
                    </a:cubicBezTo>
                    <a:cubicBezTo>
                      <a:pt x="268" y="60"/>
                      <a:pt x="209" y="1"/>
                      <a:pt x="1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443663" y="2907298"/>
                <a:ext cx="236769" cy="183697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816" extrusionOk="0">
                    <a:moveTo>
                      <a:pt x="1471" y="1"/>
                    </a:moveTo>
                    <a:cubicBezTo>
                      <a:pt x="969" y="1"/>
                      <a:pt x="1105" y="796"/>
                      <a:pt x="1105" y="796"/>
                    </a:cubicBezTo>
                    <a:cubicBezTo>
                      <a:pt x="1105" y="796"/>
                      <a:pt x="739" y="125"/>
                      <a:pt x="447" y="125"/>
                    </a:cubicBezTo>
                    <a:cubicBezTo>
                      <a:pt x="394" y="125"/>
                      <a:pt x="343" y="147"/>
                      <a:pt x="297" y="199"/>
                    </a:cubicBezTo>
                    <a:cubicBezTo>
                      <a:pt x="1" y="539"/>
                      <a:pt x="1020" y="1815"/>
                      <a:pt x="1020" y="1815"/>
                    </a:cubicBezTo>
                    <a:cubicBezTo>
                      <a:pt x="1020" y="1815"/>
                      <a:pt x="2382" y="242"/>
                      <a:pt x="1660" y="31"/>
                    </a:cubicBezTo>
                    <a:cubicBezTo>
                      <a:pt x="1588" y="10"/>
                      <a:pt x="1526" y="1"/>
                      <a:pt x="14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2686853" y="1063130"/>
                <a:ext cx="187190" cy="145259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436" extrusionOk="0">
                    <a:moveTo>
                      <a:pt x="1165" y="1"/>
                    </a:moveTo>
                    <a:cubicBezTo>
                      <a:pt x="765" y="1"/>
                      <a:pt x="875" y="632"/>
                      <a:pt x="875" y="632"/>
                    </a:cubicBezTo>
                    <a:cubicBezTo>
                      <a:pt x="875" y="632"/>
                      <a:pt x="587" y="101"/>
                      <a:pt x="355" y="101"/>
                    </a:cubicBezTo>
                    <a:cubicBezTo>
                      <a:pt x="312" y="101"/>
                      <a:pt x="272" y="118"/>
                      <a:pt x="235" y="160"/>
                    </a:cubicBezTo>
                    <a:cubicBezTo>
                      <a:pt x="1" y="427"/>
                      <a:pt x="809" y="1436"/>
                      <a:pt x="809" y="1436"/>
                    </a:cubicBezTo>
                    <a:cubicBezTo>
                      <a:pt x="809" y="1436"/>
                      <a:pt x="1884" y="193"/>
                      <a:pt x="1314" y="25"/>
                    </a:cubicBezTo>
                    <a:cubicBezTo>
                      <a:pt x="1258" y="8"/>
                      <a:pt x="1208" y="1"/>
                      <a:pt x="1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158309" y="327729"/>
                <a:ext cx="229814" cy="166906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1650" extrusionOk="0">
                    <a:moveTo>
                      <a:pt x="1545" y="0"/>
                    </a:moveTo>
                    <a:cubicBezTo>
                      <a:pt x="1224" y="0"/>
                      <a:pt x="1131" y="636"/>
                      <a:pt x="1131" y="636"/>
                    </a:cubicBezTo>
                    <a:cubicBezTo>
                      <a:pt x="1131" y="636"/>
                      <a:pt x="1076" y="13"/>
                      <a:pt x="680" y="13"/>
                    </a:cubicBezTo>
                    <a:cubicBezTo>
                      <a:pt x="635" y="13"/>
                      <a:pt x="585" y="21"/>
                      <a:pt x="531" y="39"/>
                    </a:cubicBezTo>
                    <a:cubicBezTo>
                      <a:pt x="0" y="214"/>
                      <a:pt x="1227" y="1649"/>
                      <a:pt x="1227" y="1649"/>
                    </a:cubicBezTo>
                    <a:cubicBezTo>
                      <a:pt x="1227" y="1649"/>
                      <a:pt x="2312" y="521"/>
                      <a:pt x="1791" y="106"/>
                    </a:cubicBezTo>
                    <a:cubicBezTo>
                      <a:pt x="1697" y="31"/>
                      <a:pt x="1616" y="0"/>
                      <a:pt x="15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15" name="Google Shape;15;p2"/>
              <p:cNvGrpSpPr/>
              <p:nvPr/>
            </p:nvGrpSpPr>
            <p:grpSpPr>
              <a:xfrm>
                <a:off x="0" y="4065899"/>
                <a:ext cx="9143900" cy="1102374"/>
                <a:chOff x="0" y="4065899"/>
                <a:chExt cx="9143900" cy="1102374"/>
              </a:xfrm>
            </p:grpSpPr>
            <p:sp>
              <p:nvSpPr>
                <p:cNvPr id="16" name="Google Shape;16;p2"/>
                <p:cNvSpPr/>
                <p:nvPr/>
              </p:nvSpPr>
              <p:spPr>
                <a:xfrm>
                  <a:off x="8789291" y="4245591"/>
                  <a:ext cx="46997" cy="47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69" extrusionOk="0">
                      <a:moveTo>
                        <a:pt x="238" y="0"/>
                      </a:moveTo>
                      <a:cubicBezTo>
                        <a:pt x="106" y="0"/>
                        <a:pt x="0" y="105"/>
                        <a:pt x="0" y="234"/>
                      </a:cubicBezTo>
                      <a:cubicBezTo>
                        <a:pt x="0" y="367"/>
                        <a:pt x="106" y="469"/>
                        <a:pt x="238" y="469"/>
                      </a:cubicBezTo>
                      <a:cubicBezTo>
                        <a:pt x="367" y="469"/>
                        <a:pt x="472" y="367"/>
                        <a:pt x="472" y="234"/>
                      </a:cubicBezTo>
                      <a:cubicBezTo>
                        <a:pt x="472" y="105"/>
                        <a:pt x="367" y="0"/>
                        <a:pt x="23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3559895" y="4281604"/>
                  <a:ext cx="43619" cy="4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6" y="0"/>
                        <a:pt x="0" y="96"/>
                        <a:pt x="0" y="218"/>
                      </a:cubicBezTo>
                      <a:cubicBezTo>
                        <a:pt x="0" y="340"/>
                        <a:pt x="96" y="439"/>
                        <a:pt x="218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6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5156905" y="4335339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0" y="4483978"/>
                  <a:ext cx="9143900" cy="684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0" y="4483977"/>
                  <a:ext cx="9143900" cy="27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rgbClr val="000000">
                    <a:alpha val="314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3067536" y="4845340"/>
                  <a:ext cx="84250" cy="22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258" extrusionOk="0">
                      <a:moveTo>
                        <a:pt x="476" y="0"/>
                      </a:moveTo>
                      <a:cubicBezTo>
                        <a:pt x="357" y="0"/>
                        <a:pt x="238" y="20"/>
                        <a:pt x="149" y="57"/>
                      </a:cubicBezTo>
                      <a:cubicBezTo>
                        <a:pt x="60" y="86"/>
                        <a:pt x="1" y="129"/>
                        <a:pt x="1" y="129"/>
                      </a:cubicBezTo>
                      <a:cubicBezTo>
                        <a:pt x="1" y="129"/>
                        <a:pt x="60" y="172"/>
                        <a:pt x="149" y="201"/>
                      </a:cubicBezTo>
                      <a:cubicBezTo>
                        <a:pt x="238" y="238"/>
                        <a:pt x="357" y="258"/>
                        <a:pt x="476" y="258"/>
                      </a:cubicBezTo>
                      <a:cubicBezTo>
                        <a:pt x="594" y="258"/>
                        <a:pt x="713" y="235"/>
                        <a:pt x="802" y="201"/>
                      </a:cubicBezTo>
                      <a:cubicBezTo>
                        <a:pt x="894" y="172"/>
                        <a:pt x="954" y="129"/>
                        <a:pt x="954" y="129"/>
                      </a:cubicBezTo>
                      <a:cubicBezTo>
                        <a:pt x="954" y="129"/>
                        <a:pt x="894" y="86"/>
                        <a:pt x="802" y="57"/>
                      </a:cubicBezTo>
                      <a:cubicBezTo>
                        <a:pt x="713" y="23"/>
                        <a:pt x="594" y="0"/>
                        <a:pt x="47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>
                  <a:off x="5394552" y="4821760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1" y="1"/>
                      </a:moveTo>
                      <a:cubicBezTo>
                        <a:pt x="225" y="1"/>
                        <a:pt x="149" y="13"/>
                        <a:pt x="93" y="36"/>
                      </a:cubicBezTo>
                      <a:cubicBezTo>
                        <a:pt x="37" y="53"/>
                        <a:pt x="1" y="83"/>
                        <a:pt x="1" y="83"/>
                      </a:cubicBezTo>
                      <a:cubicBezTo>
                        <a:pt x="1" y="83"/>
                        <a:pt x="37" y="109"/>
                        <a:pt x="93" y="129"/>
                      </a:cubicBezTo>
                      <a:cubicBezTo>
                        <a:pt x="149" y="149"/>
                        <a:pt x="225" y="162"/>
                        <a:pt x="301" y="162"/>
                      </a:cubicBezTo>
                      <a:cubicBezTo>
                        <a:pt x="377" y="162"/>
                        <a:pt x="452" y="149"/>
                        <a:pt x="508" y="129"/>
                      </a:cubicBezTo>
                      <a:cubicBezTo>
                        <a:pt x="568" y="109"/>
                        <a:pt x="604" y="83"/>
                        <a:pt x="604" y="83"/>
                      </a:cubicBezTo>
                      <a:cubicBezTo>
                        <a:pt x="604" y="83"/>
                        <a:pt x="568" y="53"/>
                        <a:pt x="508" y="36"/>
                      </a:cubicBezTo>
                      <a:cubicBezTo>
                        <a:pt x="452" y="13"/>
                        <a:pt x="377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" name="Google Shape;23;p2"/>
                <p:cNvSpPr/>
                <p:nvPr/>
              </p:nvSpPr>
              <p:spPr>
                <a:xfrm>
                  <a:off x="5382895" y="4778046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1"/>
                      </a:moveTo>
                      <a:cubicBezTo>
                        <a:pt x="228" y="1"/>
                        <a:pt x="153" y="14"/>
                        <a:pt x="97" y="33"/>
                      </a:cubicBezTo>
                      <a:cubicBezTo>
                        <a:pt x="40" y="53"/>
                        <a:pt x="1" y="80"/>
                        <a:pt x="1" y="80"/>
                      </a:cubicBezTo>
                      <a:cubicBezTo>
                        <a:pt x="1" y="80"/>
                        <a:pt x="40" y="109"/>
                        <a:pt x="97" y="129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9"/>
                      </a:cubicBezTo>
                      <a:cubicBezTo>
                        <a:pt x="568" y="109"/>
                        <a:pt x="608" y="80"/>
                        <a:pt x="608" y="80"/>
                      </a:cubicBezTo>
                      <a:cubicBezTo>
                        <a:pt x="608" y="80"/>
                        <a:pt x="568" y="53"/>
                        <a:pt x="512" y="33"/>
                      </a:cubicBezTo>
                      <a:cubicBezTo>
                        <a:pt x="456" y="14"/>
                        <a:pt x="380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5311009" y="4805158"/>
                  <a:ext cx="53606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162" extrusionOk="0">
                      <a:moveTo>
                        <a:pt x="303" y="0"/>
                      </a:moveTo>
                      <a:cubicBezTo>
                        <a:pt x="227" y="0"/>
                        <a:pt x="151" y="11"/>
                        <a:pt x="96" y="34"/>
                      </a:cubicBezTo>
                      <a:cubicBezTo>
                        <a:pt x="40" y="53"/>
                        <a:pt x="0" y="79"/>
                        <a:pt x="0" y="79"/>
                      </a:cubicBezTo>
                      <a:cubicBezTo>
                        <a:pt x="0" y="79"/>
                        <a:pt x="40" y="106"/>
                        <a:pt x="96" y="125"/>
                      </a:cubicBezTo>
                      <a:cubicBezTo>
                        <a:pt x="151" y="149"/>
                        <a:pt x="227" y="162"/>
                        <a:pt x="303" y="162"/>
                      </a:cubicBezTo>
                      <a:cubicBezTo>
                        <a:pt x="379" y="162"/>
                        <a:pt x="455" y="149"/>
                        <a:pt x="512" y="125"/>
                      </a:cubicBezTo>
                      <a:cubicBezTo>
                        <a:pt x="567" y="106"/>
                        <a:pt x="607" y="79"/>
                        <a:pt x="607" y="79"/>
                      </a:cubicBezTo>
                      <a:cubicBezTo>
                        <a:pt x="607" y="79"/>
                        <a:pt x="567" y="53"/>
                        <a:pt x="512" y="34"/>
                      </a:cubicBezTo>
                      <a:cubicBezTo>
                        <a:pt x="455" y="14"/>
                        <a:pt x="379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478411" y="4632685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6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6" y="130"/>
                      </a:cubicBezTo>
                      <a:cubicBezTo>
                        <a:pt x="152" y="149"/>
                        <a:pt x="228" y="163"/>
                        <a:pt x="304" y="163"/>
                      </a:cubicBezTo>
                      <a:cubicBezTo>
                        <a:pt x="379" y="163"/>
                        <a:pt x="455" y="149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7"/>
                        <a:pt x="512" y="37"/>
                      </a:cubicBezTo>
                      <a:cubicBezTo>
                        <a:pt x="455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26;p2"/>
                <p:cNvSpPr/>
                <p:nvPr/>
              </p:nvSpPr>
              <p:spPr>
                <a:xfrm>
                  <a:off x="466754" y="4589059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0"/>
                      </a:moveTo>
                      <a:cubicBezTo>
                        <a:pt x="228" y="0"/>
                        <a:pt x="152" y="13"/>
                        <a:pt x="96" y="33"/>
                      </a:cubicBezTo>
                      <a:cubicBezTo>
                        <a:pt x="40" y="53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2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1" y="129"/>
                      </a:cubicBezTo>
                      <a:cubicBezTo>
                        <a:pt x="571" y="109"/>
                        <a:pt x="607" y="83"/>
                        <a:pt x="607" y="83"/>
                      </a:cubicBezTo>
                      <a:cubicBezTo>
                        <a:pt x="607" y="83"/>
                        <a:pt x="571" y="53"/>
                        <a:pt x="511" y="33"/>
                      </a:cubicBezTo>
                      <a:cubicBezTo>
                        <a:pt x="456" y="13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27;p2"/>
                <p:cNvSpPr/>
                <p:nvPr/>
              </p:nvSpPr>
              <p:spPr>
                <a:xfrm>
                  <a:off x="395133" y="461617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2" y="14"/>
                        <a:pt x="96" y="33"/>
                      </a:cubicBezTo>
                      <a:cubicBezTo>
                        <a:pt x="36" y="53"/>
                        <a:pt x="1" y="79"/>
                        <a:pt x="1" y="79"/>
                      </a:cubicBezTo>
                      <a:cubicBezTo>
                        <a:pt x="1" y="79"/>
                        <a:pt x="36" y="109"/>
                        <a:pt x="96" y="125"/>
                      </a:cubicBezTo>
                      <a:cubicBezTo>
                        <a:pt x="152" y="148"/>
                        <a:pt x="228" y="162"/>
                        <a:pt x="304" y="162"/>
                      </a:cubicBezTo>
                      <a:cubicBezTo>
                        <a:pt x="380" y="162"/>
                        <a:pt x="452" y="148"/>
                        <a:pt x="511" y="125"/>
                      </a:cubicBezTo>
                      <a:cubicBezTo>
                        <a:pt x="567" y="105"/>
                        <a:pt x="604" y="79"/>
                        <a:pt x="604" y="79"/>
                      </a:cubicBezTo>
                      <a:cubicBezTo>
                        <a:pt x="604" y="79"/>
                        <a:pt x="567" y="53"/>
                        <a:pt x="511" y="33"/>
                      </a:cubicBezTo>
                      <a:cubicBezTo>
                        <a:pt x="452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Google Shape;28;p2"/>
                <p:cNvSpPr/>
                <p:nvPr/>
              </p:nvSpPr>
              <p:spPr>
                <a:xfrm>
                  <a:off x="7666815" y="466536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3" y="11"/>
                        <a:pt x="96" y="34"/>
                      </a:cubicBezTo>
                      <a:cubicBezTo>
                        <a:pt x="37" y="53"/>
                        <a:pt x="1" y="79"/>
                        <a:pt x="1" y="79"/>
                      </a:cubicBezTo>
                      <a:cubicBezTo>
                        <a:pt x="1" y="79"/>
                        <a:pt x="37" y="106"/>
                        <a:pt x="96" y="125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5"/>
                      </a:cubicBezTo>
                      <a:cubicBezTo>
                        <a:pt x="568" y="106"/>
                        <a:pt x="604" y="79"/>
                        <a:pt x="604" y="79"/>
                      </a:cubicBezTo>
                      <a:cubicBezTo>
                        <a:pt x="604" y="79"/>
                        <a:pt x="568" y="53"/>
                        <a:pt x="512" y="34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Google Shape;29;p2"/>
                <p:cNvSpPr/>
                <p:nvPr/>
              </p:nvSpPr>
              <p:spPr>
                <a:xfrm>
                  <a:off x="7655158" y="4621381"/>
                  <a:ext cx="53694" cy="14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6" extrusionOk="0">
                      <a:moveTo>
                        <a:pt x="304" y="0"/>
                      </a:moveTo>
                      <a:cubicBezTo>
                        <a:pt x="228" y="0"/>
                        <a:pt x="153" y="14"/>
                        <a:pt x="96" y="37"/>
                      </a:cubicBezTo>
                      <a:cubicBezTo>
                        <a:pt x="40" y="57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3" y="152"/>
                        <a:pt x="228" y="165"/>
                        <a:pt x="304" y="165"/>
                      </a:cubicBezTo>
                      <a:cubicBezTo>
                        <a:pt x="380" y="165"/>
                        <a:pt x="456" y="152"/>
                        <a:pt x="512" y="129"/>
                      </a:cubicBezTo>
                      <a:cubicBezTo>
                        <a:pt x="568" y="109"/>
                        <a:pt x="608" y="83"/>
                        <a:pt x="608" y="83"/>
                      </a:cubicBezTo>
                      <a:cubicBezTo>
                        <a:pt x="608" y="83"/>
                        <a:pt x="568" y="57"/>
                        <a:pt x="512" y="37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7583537" y="4648404"/>
                  <a:ext cx="53429" cy="14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4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3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3" y="130"/>
                      </a:cubicBezTo>
                      <a:cubicBezTo>
                        <a:pt x="152" y="150"/>
                        <a:pt x="228" y="163"/>
                        <a:pt x="304" y="163"/>
                      </a:cubicBezTo>
                      <a:cubicBezTo>
                        <a:pt x="379" y="163"/>
                        <a:pt x="452" y="150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4"/>
                        <a:pt x="512" y="37"/>
                      </a:cubicBezTo>
                      <a:cubicBezTo>
                        <a:pt x="452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597808" y="4226980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5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32" name="Google Shape;32;p2"/>
                <p:cNvGrpSpPr/>
                <p:nvPr/>
              </p:nvGrpSpPr>
              <p:grpSpPr>
                <a:xfrm>
                  <a:off x="476510" y="4065899"/>
                  <a:ext cx="266262" cy="475209"/>
                  <a:chOff x="476510" y="4065899"/>
                  <a:chExt cx="266262" cy="475209"/>
                </a:xfrm>
              </p:grpSpPr>
              <p:sp>
                <p:nvSpPr>
                  <p:cNvPr id="33" name="Google Shape;33;p2"/>
                  <p:cNvSpPr/>
                  <p:nvPr/>
                </p:nvSpPr>
                <p:spPr>
                  <a:xfrm>
                    <a:off x="476510" y="40658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" name="Google Shape;34;p2"/>
                  <p:cNvSpPr/>
                  <p:nvPr/>
                </p:nvSpPr>
                <p:spPr>
                  <a:xfrm>
                    <a:off x="597056" y="41350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" name="Google Shape;35;p2"/>
                  <p:cNvSpPr/>
                  <p:nvPr/>
                </p:nvSpPr>
                <p:spPr>
                  <a:xfrm>
                    <a:off x="597409" y="42279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" name="Google Shape;36;p2"/>
                  <p:cNvSpPr/>
                  <p:nvPr/>
                </p:nvSpPr>
                <p:spPr>
                  <a:xfrm>
                    <a:off x="540006" y="41676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37" name="Google Shape;37;p2"/>
                <p:cNvGrpSpPr/>
                <p:nvPr/>
              </p:nvGrpSpPr>
              <p:grpSpPr>
                <a:xfrm>
                  <a:off x="8430902" y="4070574"/>
                  <a:ext cx="214776" cy="454279"/>
                  <a:chOff x="8430902" y="4070574"/>
                  <a:chExt cx="214776" cy="454279"/>
                </a:xfrm>
              </p:grpSpPr>
              <p:sp>
                <p:nvSpPr>
                  <p:cNvPr id="38" name="Google Shape;38;p2"/>
                  <p:cNvSpPr/>
                  <p:nvPr/>
                </p:nvSpPr>
                <p:spPr>
                  <a:xfrm>
                    <a:off x="8430902" y="4070574"/>
                    <a:ext cx="214776" cy="2768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2" h="3135" extrusionOk="0">
                        <a:moveTo>
                          <a:pt x="1272" y="1"/>
                        </a:moveTo>
                        <a:cubicBezTo>
                          <a:pt x="1004" y="1"/>
                          <a:pt x="817" y="282"/>
                          <a:pt x="687" y="580"/>
                        </a:cubicBezTo>
                        <a:cubicBezTo>
                          <a:pt x="535" y="929"/>
                          <a:pt x="730" y="1391"/>
                          <a:pt x="403" y="1677"/>
                        </a:cubicBezTo>
                        <a:cubicBezTo>
                          <a:pt x="1" y="2027"/>
                          <a:pt x="202" y="2479"/>
                          <a:pt x="202" y="2482"/>
                        </a:cubicBezTo>
                        <a:cubicBezTo>
                          <a:pt x="349" y="2811"/>
                          <a:pt x="977" y="3134"/>
                          <a:pt x="1452" y="3134"/>
                        </a:cubicBezTo>
                        <a:cubicBezTo>
                          <a:pt x="1596" y="3134"/>
                          <a:pt x="1726" y="3105"/>
                          <a:pt x="1824" y="3036"/>
                        </a:cubicBezTo>
                        <a:cubicBezTo>
                          <a:pt x="2431" y="2614"/>
                          <a:pt x="2226" y="1671"/>
                          <a:pt x="1993" y="1123"/>
                        </a:cubicBezTo>
                        <a:cubicBezTo>
                          <a:pt x="1858" y="797"/>
                          <a:pt x="1884" y="306"/>
                          <a:pt x="1554" y="94"/>
                        </a:cubicBezTo>
                        <a:cubicBezTo>
                          <a:pt x="1451" y="29"/>
                          <a:pt x="1358" y="1"/>
                          <a:pt x="127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" name="Google Shape;39;p2"/>
                  <p:cNvSpPr/>
                  <p:nvPr/>
                </p:nvSpPr>
                <p:spPr>
                  <a:xfrm>
                    <a:off x="8545354" y="4108283"/>
                    <a:ext cx="11216" cy="4165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" h="4717" extrusionOk="0">
                        <a:moveTo>
                          <a:pt x="64" y="1"/>
                        </a:moveTo>
                        <a:cubicBezTo>
                          <a:pt x="37" y="396"/>
                          <a:pt x="24" y="789"/>
                          <a:pt x="14" y="1181"/>
                        </a:cubicBezTo>
                        <a:cubicBezTo>
                          <a:pt x="4" y="1574"/>
                          <a:pt x="0" y="1966"/>
                          <a:pt x="0" y="2358"/>
                        </a:cubicBezTo>
                        <a:cubicBezTo>
                          <a:pt x="0" y="2751"/>
                          <a:pt x="4" y="3147"/>
                          <a:pt x="14" y="3539"/>
                        </a:cubicBezTo>
                        <a:lnTo>
                          <a:pt x="34" y="4130"/>
                        </a:lnTo>
                        <a:cubicBezTo>
                          <a:pt x="44" y="4324"/>
                          <a:pt x="50" y="4522"/>
                          <a:pt x="64" y="4716"/>
                        </a:cubicBezTo>
                        <a:cubicBezTo>
                          <a:pt x="76" y="4522"/>
                          <a:pt x="84" y="4324"/>
                          <a:pt x="96" y="4130"/>
                        </a:cubicBezTo>
                        <a:lnTo>
                          <a:pt x="113" y="3539"/>
                        </a:lnTo>
                        <a:cubicBezTo>
                          <a:pt x="123" y="3147"/>
                          <a:pt x="126" y="2751"/>
                          <a:pt x="126" y="2358"/>
                        </a:cubicBezTo>
                        <a:cubicBezTo>
                          <a:pt x="126" y="1966"/>
                          <a:pt x="123" y="1574"/>
                          <a:pt x="113" y="1181"/>
                        </a:cubicBezTo>
                        <a:cubicBezTo>
                          <a:pt x="103" y="789"/>
                          <a:pt x="90" y="396"/>
                          <a:pt x="64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" name="Google Shape;40;p2"/>
                  <p:cNvSpPr/>
                  <p:nvPr/>
                </p:nvSpPr>
                <p:spPr>
                  <a:xfrm>
                    <a:off x="8506320" y="4168865"/>
                    <a:ext cx="50250" cy="816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" h="925" extrusionOk="0">
                        <a:moveTo>
                          <a:pt x="60" y="1"/>
                        </a:moveTo>
                        <a:cubicBezTo>
                          <a:pt x="21" y="97"/>
                          <a:pt x="7" y="199"/>
                          <a:pt x="4" y="304"/>
                        </a:cubicBezTo>
                        <a:cubicBezTo>
                          <a:pt x="1" y="406"/>
                          <a:pt x="17" y="512"/>
                          <a:pt x="57" y="614"/>
                        </a:cubicBezTo>
                        <a:cubicBezTo>
                          <a:pt x="97" y="713"/>
                          <a:pt x="162" y="812"/>
                          <a:pt x="258" y="871"/>
                        </a:cubicBezTo>
                        <a:cubicBezTo>
                          <a:pt x="324" y="909"/>
                          <a:pt x="397" y="924"/>
                          <a:pt x="467" y="924"/>
                        </a:cubicBezTo>
                        <a:cubicBezTo>
                          <a:pt x="502" y="924"/>
                          <a:pt x="536" y="921"/>
                          <a:pt x="568" y="914"/>
                        </a:cubicBezTo>
                        <a:cubicBezTo>
                          <a:pt x="469" y="881"/>
                          <a:pt x="383" y="848"/>
                          <a:pt x="317" y="789"/>
                        </a:cubicBezTo>
                        <a:cubicBezTo>
                          <a:pt x="252" y="730"/>
                          <a:pt x="205" y="654"/>
                          <a:pt x="176" y="568"/>
                        </a:cubicBezTo>
                        <a:cubicBezTo>
                          <a:pt x="110" y="397"/>
                          <a:pt x="90" y="202"/>
                          <a:pt x="60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41" name="Google Shape;41;p2"/>
                <p:cNvGrpSpPr/>
                <p:nvPr/>
              </p:nvGrpSpPr>
              <p:grpSpPr>
                <a:xfrm>
                  <a:off x="5699960" y="4366499"/>
                  <a:ext cx="266262" cy="475209"/>
                  <a:chOff x="5699960" y="4366499"/>
                  <a:chExt cx="266262" cy="475209"/>
                </a:xfrm>
              </p:grpSpPr>
              <p:sp>
                <p:nvSpPr>
                  <p:cNvPr id="42" name="Google Shape;42;p2"/>
                  <p:cNvSpPr/>
                  <p:nvPr/>
                </p:nvSpPr>
                <p:spPr>
                  <a:xfrm>
                    <a:off x="5699960" y="43664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" name="Google Shape;43;p2"/>
                  <p:cNvSpPr/>
                  <p:nvPr/>
                </p:nvSpPr>
                <p:spPr>
                  <a:xfrm>
                    <a:off x="5820506" y="44356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" name="Google Shape;44;p2"/>
                  <p:cNvSpPr/>
                  <p:nvPr/>
                </p:nvSpPr>
                <p:spPr>
                  <a:xfrm>
                    <a:off x="5820859" y="45285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" name="Google Shape;45;p2"/>
                  <p:cNvSpPr/>
                  <p:nvPr/>
                </p:nvSpPr>
                <p:spPr>
                  <a:xfrm>
                    <a:off x="5763456" y="44682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46" name="Google Shape;46;p2"/>
              <p:cNvGrpSpPr/>
              <p:nvPr/>
            </p:nvGrpSpPr>
            <p:grpSpPr>
              <a:xfrm>
                <a:off x="39" y="-9596"/>
                <a:ext cx="9143568" cy="3483084"/>
                <a:chOff x="262312" y="450905"/>
                <a:chExt cx="8126894" cy="3040667"/>
              </a:xfrm>
            </p:grpSpPr>
            <p:sp>
              <p:nvSpPr>
                <p:cNvPr id="47" name="Google Shape;47;p2"/>
                <p:cNvSpPr/>
                <p:nvPr/>
              </p:nvSpPr>
              <p:spPr>
                <a:xfrm>
                  <a:off x="556743" y="2728733"/>
                  <a:ext cx="50780" cy="50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4" extrusionOk="0">
                      <a:moveTo>
                        <a:pt x="288" y="0"/>
                      </a:moveTo>
                      <a:cubicBezTo>
                        <a:pt x="130" y="0"/>
                        <a:pt x="1" y="129"/>
                        <a:pt x="1" y="287"/>
                      </a:cubicBezTo>
                      <a:cubicBezTo>
                        <a:pt x="1" y="446"/>
                        <a:pt x="130" y="574"/>
                        <a:pt x="288" y="574"/>
                      </a:cubicBezTo>
                      <a:cubicBezTo>
                        <a:pt x="446" y="574"/>
                        <a:pt x="574" y="446"/>
                        <a:pt x="574" y="287"/>
                      </a:cubicBezTo>
                      <a:cubicBezTo>
                        <a:pt x="574" y="129"/>
                        <a:pt x="446" y="0"/>
                        <a:pt x="28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8" name="Google Shape;48;p2"/>
                <p:cNvSpPr/>
                <p:nvPr/>
              </p:nvSpPr>
              <p:spPr>
                <a:xfrm>
                  <a:off x="7091905" y="517315"/>
                  <a:ext cx="50780" cy="50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5" extrusionOk="0">
                      <a:moveTo>
                        <a:pt x="287" y="1"/>
                      </a:moveTo>
                      <a:cubicBezTo>
                        <a:pt x="129" y="1"/>
                        <a:pt x="1" y="129"/>
                        <a:pt x="1" y="287"/>
                      </a:cubicBezTo>
                      <a:cubicBezTo>
                        <a:pt x="1" y="446"/>
                        <a:pt x="129" y="575"/>
                        <a:pt x="287" y="575"/>
                      </a:cubicBezTo>
                      <a:cubicBezTo>
                        <a:pt x="446" y="575"/>
                        <a:pt x="575" y="446"/>
                        <a:pt x="575" y="287"/>
                      </a:cubicBezTo>
                      <a:cubicBezTo>
                        <a:pt x="575" y="129"/>
                        <a:pt x="446" y="1"/>
                        <a:pt x="28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9" name="Google Shape;49;p2"/>
                <p:cNvSpPr/>
                <p:nvPr/>
              </p:nvSpPr>
              <p:spPr>
                <a:xfrm>
                  <a:off x="5459815" y="1471172"/>
                  <a:ext cx="63232" cy="63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716" extrusionOk="0">
                      <a:moveTo>
                        <a:pt x="357" y="0"/>
                      </a:moveTo>
                      <a:cubicBezTo>
                        <a:pt x="159" y="0"/>
                        <a:pt x="0" y="162"/>
                        <a:pt x="0" y="360"/>
                      </a:cubicBezTo>
                      <a:cubicBezTo>
                        <a:pt x="0" y="558"/>
                        <a:pt x="159" y="716"/>
                        <a:pt x="357" y="716"/>
                      </a:cubicBezTo>
                      <a:cubicBezTo>
                        <a:pt x="554" y="716"/>
                        <a:pt x="716" y="558"/>
                        <a:pt x="716" y="360"/>
                      </a:cubicBezTo>
                      <a:cubicBezTo>
                        <a:pt x="716" y="162"/>
                        <a:pt x="554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0" name="Google Shape;50;p2"/>
                <p:cNvSpPr/>
                <p:nvPr/>
              </p:nvSpPr>
              <p:spPr>
                <a:xfrm>
                  <a:off x="7988888" y="1277769"/>
                  <a:ext cx="47600" cy="47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538" extrusionOk="0">
                      <a:moveTo>
                        <a:pt x="268" y="0"/>
                      </a:moveTo>
                      <a:cubicBezTo>
                        <a:pt x="120" y="0"/>
                        <a:pt x="1" y="119"/>
                        <a:pt x="1" y="267"/>
                      </a:cubicBezTo>
                      <a:cubicBezTo>
                        <a:pt x="1" y="416"/>
                        <a:pt x="120" y="538"/>
                        <a:pt x="268" y="538"/>
                      </a:cubicBezTo>
                      <a:cubicBezTo>
                        <a:pt x="416" y="538"/>
                        <a:pt x="538" y="416"/>
                        <a:pt x="538" y="267"/>
                      </a:cubicBezTo>
                      <a:cubicBezTo>
                        <a:pt x="538" y="119"/>
                        <a:pt x="416" y="0"/>
                        <a:pt x="26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1" name="Google Shape;51;p2"/>
                <p:cNvSpPr/>
                <p:nvPr/>
              </p:nvSpPr>
              <p:spPr>
                <a:xfrm>
                  <a:off x="3028856" y="1475764"/>
                  <a:ext cx="38769" cy="39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4" extrusionOk="0">
                      <a:moveTo>
                        <a:pt x="221" y="1"/>
                      </a:moveTo>
                      <a:cubicBezTo>
                        <a:pt x="99" y="1"/>
                        <a:pt x="0" y="100"/>
                        <a:pt x="0" y="221"/>
                      </a:cubicBezTo>
                      <a:cubicBezTo>
                        <a:pt x="0" y="344"/>
                        <a:pt x="99" y="443"/>
                        <a:pt x="221" y="443"/>
                      </a:cubicBezTo>
                      <a:cubicBezTo>
                        <a:pt x="343" y="443"/>
                        <a:pt x="439" y="344"/>
                        <a:pt x="439" y="221"/>
                      </a:cubicBezTo>
                      <a:cubicBezTo>
                        <a:pt x="439" y="100"/>
                        <a:pt x="343" y="1"/>
                        <a:pt x="22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2" name="Google Shape;52;p2"/>
                <p:cNvSpPr/>
                <p:nvPr/>
              </p:nvSpPr>
              <p:spPr>
                <a:xfrm>
                  <a:off x="3045988" y="2259797"/>
                  <a:ext cx="38858" cy="38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0" extrusionOk="0">
                      <a:moveTo>
                        <a:pt x="222" y="1"/>
                      </a:moveTo>
                      <a:cubicBezTo>
                        <a:pt x="100" y="1"/>
                        <a:pt x="1" y="97"/>
                        <a:pt x="1" y="218"/>
                      </a:cubicBezTo>
                      <a:cubicBezTo>
                        <a:pt x="1" y="340"/>
                        <a:pt x="100" y="439"/>
                        <a:pt x="222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7"/>
                        <a:pt x="340" y="1"/>
                        <a:pt x="22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3" name="Google Shape;53;p2"/>
                <p:cNvSpPr/>
                <p:nvPr/>
              </p:nvSpPr>
              <p:spPr>
                <a:xfrm>
                  <a:off x="1031243" y="1086132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21" y="0"/>
                      </a:moveTo>
                      <a:cubicBezTo>
                        <a:pt x="99" y="0"/>
                        <a:pt x="0" y="96"/>
                        <a:pt x="0" y="218"/>
                      </a:cubicBezTo>
                      <a:cubicBezTo>
                        <a:pt x="0" y="340"/>
                        <a:pt x="99" y="439"/>
                        <a:pt x="221" y="439"/>
                      </a:cubicBezTo>
                      <a:cubicBezTo>
                        <a:pt x="343" y="439"/>
                        <a:pt x="439" y="340"/>
                        <a:pt x="439" y="218"/>
                      </a:cubicBezTo>
                      <a:cubicBezTo>
                        <a:pt x="439" y="96"/>
                        <a:pt x="343" y="0"/>
                        <a:pt x="221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4" name="Google Shape;54;p2"/>
                <p:cNvSpPr/>
                <p:nvPr/>
              </p:nvSpPr>
              <p:spPr>
                <a:xfrm>
                  <a:off x="310883" y="3452802"/>
                  <a:ext cx="38946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439" extrusionOk="0">
                      <a:moveTo>
                        <a:pt x="218" y="0"/>
                      </a:moveTo>
                      <a:cubicBezTo>
                        <a:pt x="100" y="0"/>
                        <a:pt x="1" y="99"/>
                        <a:pt x="1" y="221"/>
                      </a:cubicBezTo>
                      <a:cubicBezTo>
                        <a:pt x="1" y="343"/>
                        <a:pt x="100" y="439"/>
                        <a:pt x="218" y="439"/>
                      </a:cubicBezTo>
                      <a:cubicBezTo>
                        <a:pt x="341" y="439"/>
                        <a:pt x="440" y="343"/>
                        <a:pt x="440" y="221"/>
                      </a:cubicBezTo>
                      <a:cubicBezTo>
                        <a:pt x="440" y="99"/>
                        <a:pt x="341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5" name="Google Shape;55;p2"/>
                <p:cNvSpPr/>
                <p:nvPr/>
              </p:nvSpPr>
              <p:spPr>
                <a:xfrm>
                  <a:off x="1785514" y="478282"/>
                  <a:ext cx="38769" cy="3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0" extrusionOk="0">
                      <a:moveTo>
                        <a:pt x="218" y="0"/>
                      </a:moveTo>
                      <a:cubicBezTo>
                        <a:pt x="96" y="0"/>
                        <a:pt x="0" y="99"/>
                        <a:pt x="0" y="218"/>
                      </a:cubicBezTo>
                      <a:cubicBezTo>
                        <a:pt x="0" y="341"/>
                        <a:pt x="96" y="440"/>
                        <a:pt x="218" y="440"/>
                      </a:cubicBezTo>
                      <a:cubicBezTo>
                        <a:pt x="340" y="440"/>
                        <a:pt x="439" y="341"/>
                        <a:pt x="439" y="218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6" name="Google Shape;56;p2"/>
                <p:cNvSpPr/>
                <p:nvPr/>
              </p:nvSpPr>
              <p:spPr>
                <a:xfrm>
                  <a:off x="3563849" y="3359545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9" y="0"/>
                        <a:pt x="0" y="99"/>
                        <a:pt x="0" y="221"/>
                      </a:cubicBezTo>
                      <a:cubicBezTo>
                        <a:pt x="0" y="344"/>
                        <a:pt x="99" y="439"/>
                        <a:pt x="218" y="439"/>
                      </a:cubicBezTo>
                      <a:cubicBezTo>
                        <a:pt x="340" y="439"/>
                        <a:pt x="439" y="344"/>
                        <a:pt x="439" y="221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7" name="Google Shape;57;p2"/>
                <p:cNvSpPr/>
                <p:nvPr/>
              </p:nvSpPr>
              <p:spPr>
                <a:xfrm>
                  <a:off x="3212897" y="280794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8" name="Google Shape;58;p2"/>
                <p:cNvSpPr/>
                <p:nvPr/>
              </p:nvSpPr>
              <p:spPr>
                <a:xfrm>
                  <a:off x="463839" y="1536081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1"/>
                      </a:moveTo>
                      <a:cubicBezTo>
                        <a:pt x="60" y="1"/>
                        <a:pt x="1" y="60"/>
                        <a:pt x="1" y="132"/>
                      </a:cubicBezTo>
                      <a:cubicBezTo>
                        <a:pt x="1" y="208"/>
                        <a:pt x="60" y="267"/>
                        <a:pt x="136" y="267"/>
                      </a:cubicBezTo>
                      <a:cubicBezTo>
                        <a:pt x="208" y="267"/>
                        <a:pt x="267" y="208"/>
                        <a:pt x="267" y="132"/>
                      </a:cubicBezTo>
                      <a:cubicBezTo>
                        <a:pt x="267" y="60"/>
                        <a:pt x="208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9" name="Google Shape;59;p2"/>
                <p:cNvSpPr/>
                <p:nvPr/>
              </p:nvSpPr>
              <p:spPr>
                <a:xfrm>
                  <a:off x="2042943" y="1298964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6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6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0" name="Google Shape;60;p2"/>
                <p:cNvSpPr/>
                <p:nvPr/>
              </p:nvSpPr>
              <p:spPr>
                <a:xfrm>
                  <a:off x="3672737" y="121745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0"/>
                      </a:moveTo>
                      <a:cubicBezTo>
                        <a:pt x="60" y="0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1" name="Google Shape;61;p2"/>
                <p:cNvSpPr/>
                <p:nvPr/>
              </p:nvSpPr>
              <p:spPr>
                <a:xfrm>
                  <a:off x="4865653" y="122857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6" y="0"/>
                      </a:moveTo>
                      <a:cubicBezTo>
                        <a:pt x="60" y="0"/>
                        <a:pt x="1" y="63"/>
                        <a:pt x="1" y="135"/>
                      </a:cubicBezTo>
                      <a:cubicBezTo>
                        <a:pt x="1" y="207"/>
                        <a:pt x="60" y="270"/>
                        <a:pt x="136" y="270"/>
                      </a:cubicBezTo>
                      <a:cubicBezTo>
                        <a:pt x="208" y="270"/>
                        <a:pt x="267" y="207"/>
                        <a:pt x="267" y="135"/>
                      </a:cubicBezTo>
                      <a:cubicBezTo>
                        <a:pt x="267" y="63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>
                  <a:off x="3098710" y="3332786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0"/>
                      </a:moveTo>
                      <a:cubicBezTo>
                        <a:pt x="60" y="0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0"/>
                        <a:pt x="13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3" name="Google Shape;63;p2"/>
                <p:cNvSpPr/>
                <p:nvPr/>
              </p:nvSpPr>
              <p:spPr>
                <a:xfrm>
                  <a:off x="3852716" y="265764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4" name="Google Shape;64;p2"/>
                <p:cNvSpPr/>
                <p:nvPr/>
              </p:nvSpPr>
              <p:spPr>
                <a:xfrm>
                  <a:off x="8365538" y="188146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0"/>
                      </a:moveTo>
                      <a:cubicBezTo>
                        <a:pt x="63" y="0"/>
                        <a:pt x="0" y="60"/>
                        <a:pt x="0" y="133"/>
                      </a:cubicBezTo>
                      <a:cubicBezTo>
                        <a:pt x="0" y="209"/>
                        <a:pt x="63" y="268"/>
                        <a:pt x="136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5" name="Google Shape;65;p2"/>
                <p:cNvSpPr/>
                <p:nvPr/>
              </p:nvSpPr>
              <p:spPr>
                <a:xfrm>
                  <a:off x="8286940" y="3378444"/>
                  <a:ext cx="23579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69" extrusionOk="0">
                      <a:moveTo>
                        <a:pt x="131" y="1"/>
                      </a:moveTo>
                      <a:cubicBezTo>
                        <a:pt x="59" y="1"/>
                        <a:pt x="0" y="60"/>
                        <a:pt x="0" y="136"/>
                      </a:cubicBezTo>
                      <a:cubicBezTo>
                        <a:pt x="0" y="209"/>
                        <a:pt x="59" y="268"/>
                        <a:pt x="131" y="268"/>
                      </a:cubicBezTo>
                      <a:cubicBezTo>
                        <a:pt x="207" y="268"/>
                        <a:pt x="267" y="209"/>
                        <a:pt x="267" y="136"/>
                      </a:cubicBezTo>
                      <a:cubicBezTo>
                        <a:pt x="267" y="60"/>
                        <a:pt x="207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7888213" y="2208223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9"/>
                        <a:pt x="60" y="268"/>
                        <a:pt x="135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307739" y="1149893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59" y="1"/>
                        <a:pt x="0" y="60"/>
                        <a:pt x="0" y="132"/>
                      </a:cubicBezTo>
                      <a:cubicBezTo>
                        <a:pt x="0" y="208"/>
                        <a:pt x="59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386037" y="946599"/>
                  <a:ext cx="23756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268" extrusionOk="0">
                      <a:moveTo>
                        <a:pt x="133" y="0"/>
                      </a:moveTo>
                      <a:cubicBezTo>
                        <a:pt x="60" y="0"/>
                        <a:pt x="1" y="60"/>
                        <a:pt x="1" y="136"/>
                      </a:cubicBezTo>
                      <a:cubicBezTo>
                        <a:pt x="1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6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262312" y="2027095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1"/>
                      </a:moveTo>
                      <a:cubicBezTo>
                        <a:pt x="60" y="1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>
                  <a:off x="5248926" y="1926596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6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6"/>
                        <a:pt x="60" y="268"/>
                        <a:pt x="136" y="268"/>
                      </a:cubicBezTo>
                      <a:cubicBezTo>
                        <a:pt x="209" y="268"/>
                        <a:pt x="268" y="206"/>
                        <a:pt x="268" y="133"/>
                      </a:cubicBezTo>
                      <a:cubicBezTo>
                        <a:pt x="268" y="60"/>
                        <a:pt x="209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1" name="Google Shape;71;p2"/>
                <p:cNvSpPr/>
                <p:nvPr/>
              </p:nvSpPr>
              <p:spPr>
                <a:xfrm>
                  <a:off x="5382012" y="279222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3" y="1"/>
                      </a:moveTo>
                      <a:cubicBezTo>
                        <a:pt x="60" y="1"/>
                        <a:pt x="0" y="63"/>
                        <a:pt x="0" y="135"/>
                      </a:cubicBezTo>
                      <a:cubicBezTo>
                        <a:pt x="0" y="208"/>
                        <a:pt x="60" y="271"/>
                        <a:pt x="133" y="271"/>
                      </a:cubicBezTo>
                      <a:cubicBezTo>
                        <a:pt x="209" y="271"/>
                        <a:pt x="268" y="208"/>
                        <a:pt x="268" y="135"/>
                      </a:cubicBezTo>
                      <a:cubicBezTo>
                        <a:pt x="268" y="63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2" name="Google Shape;72;p2"/>
                <p:cNvSpPr/>
                <p:nvPr/>
              </p:nvSpPr>
              <p:spPr>
                <a:xfrm>
                  <a:off x="7813059" y="3326340"/>
                  <a:ext cx="23933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68" extrusionOk="0">
                      <a:moveTo>
                        <a:pt x="135" y="0"/>
                      </a:moveTo>
                      <a:cubicBezTo>
                        <a:pt x="63" y="0"/>
                        <a:pt x="1" y="60"/>
                        <a:pt x="1" y="133"/>
                      </a:cubicBezTo>
                      <a:cubicBezTo>
                        <a:pt x="1" y="209"/>
                        <a:pt x="63" y="268"/>
                        <a:pt x="135" y="268"/>
                      </a:cubicBezTo>
                      <a:cubicBezTo>
                        <a:pt x="208" y="268"/>
                        <a:pt x="270" y="209"/>
                        <a:pt x="270" y="133"/>
                      </a:cubicBezTo>
                      <a:cubicBezTo>
                        <a:pt x="270" y="60"/>
                        <a:pt x="208" y="0"/>
                        <a:pt x="135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3" name="Google Shape;73;p2"/>
                <p:cNvSpPr/>
                <p:nvPr/>
              </p:nvSpPr>
              <p:spPr>
                <a:xfrm>
                  <a:off x="819736" y="450905"/>
                  <a:ext cx="38858" cy="39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3" extrusionOk="0">
                      <a:moveTo>
                        <a:pt x="219" y="1"/>
                      </a:moveTo>
                      <a:cubicBezTo>
                        <a:pt x="96" y="1"/>
                        <a:pt x="1" y="100"/>
                        <a:pt x="1" y="222"/>
                      </a:cubicBezTo>
                      <a:cubicBezTo>
                        <a:pt x="1" y="343"/>
                        <a:pt x="96" y="442"/>
                        <a:pt x="219" y="442"/>
                      </a:cubicBezTo>
                      <a:cubicBezTo>
                        <a:pt x="340" y="442"/>
                        <a:pt x="439" y="343"/>
                        <a:pt x="439" y="222"/>
                      </a:cubicBezTo>
                      <a:cubicBezTo>
                        <a:pt x="439" y="100"/>
                        <a:pt x="340" y="1"/>
                        <a:pt x="219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4" name="Google Shape;74;p2"/>
                <p:cNvSpPr/>
                <p:nvPr/>
              </p:nvSpPr>
              <p:spPr>
                <a:xfrm>
                  <a:off x="6190771" y="574365"/>
                  <a:ext cx="76744" cy="141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" h="1604" extrusionOk="0">
                      <a:moveTo>
                        <a:pt x="535" y="1"/>
                      </a:moveTo>
                      <a:lnTo>
                        <a:pt x="535" y="1"/>
                      </a:lnTo>
                      <a:cubicBezTo>
                        <a:pt x="410" y="710"/>
                        <a:pt x="1" y="733"/>
                        <a:pt x="1" y="733"/>
                      </a:cubicBezTo>
                      <a:cubicBezTo>
                        <a:pt x="430" y="763"/>
                        <a:pt x="506" y="1603"/>
                        <a:pt x="506" y="1603"/>
                      </a:cubicBezTo>
                      <a:cubicBezTo>
                        <a:pt x="453" y="690"/>
                        <a:pt x="835" y="670"/>
                        <a:pt x="868" y="670"/>
                      </a:cubicBezTo>
                      <a:cubicBezTo>
                        <a:pt x="526" y="631"/>
                        <a:pt x="535" y="1"/>
                        <a:pt x="5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5" name="Google Shape;75;p2"/>
                <p:cNvSpPr/>
                <p:nvPr/>
              </p:nvSpPr>
              <p:spPr>
                <a:xfrm>
                  <a:off x="7186840" y="1628102"/>
                  <a:ext cx="107300" cy="185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" h="2105" extrusionOk="0">
                      <a:moveTo>
                        <a:pt x="746" y="0"/>
                      </a:moveTo>
                      <a:lnTo>
                        <a:pt x="746" y="0"/>
                      </a:lnTo>
                      <a:cubicBezTo>
                        <a:pt x="574" y="934"/>
                        <a:pt x="1" y="960"/>
                        <a:pt x="1" y="960"/>
                      </a:cubicBezTo>
                      <a:cubicBezTo>
                        <a:pt x="601" y="1000"/>
                        <a:pt x="707" y="2105"/>
                        <a:pt x="707" y="2105"/>
                      </a:cubicBezTo>
                      <a:cubicBezTo>
                        <a:pt x="631" y="904"/>
                        <a:pt x="1165" y="881"/>
                        <a:pt x="1211" y="881"/>
                      </a:cubicBezTo>
                      <a:lnTo>
                        <a:pt x="1215" y="881"/>
                      </a:lnTo>
                      <a:cubicBezTo>
                        <a:pt x="733" y="828"/>
                        <a:pt x="746" y="1"/>
                        <a:pt x="74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6" name="Google Shape;76;p2"/>
                <p:cNvSpPr/>
                <p:nvPr/>
              </p:nvSpPr>
              <p:spPr>
                <a:xfrm>
                  <a:off x="7306591" y="1767635"/>
                  <a:ext cx="51310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" h="1007" extrusionOk="0">
                      <a:moveTo>
                        <a:pt x="357" y="0"/>
                      </a:moveTo>
                      <a:cubicBezTo>
                        <a:pt x="274" y="446"/>
                        <a:pt x="0" y="458"/>
                        <a:pt x="0" y="458"/>
                      </a:cubicBezTo>
                      <a:cubicBezTo>
                        <a:pt x="287" y="478"/>
                        <a:pt x="340" y="1006"/>
                        <a:pt x="340" y="1006"/>
                      </a:cubicBezTo>
                      <a:cubicBezTo>
                        <a:pt x="304" y="432"/>
                        <a:pt x="558" y="419"/>
                        <a:pt x="581" y="419"/>
                      </a:cubicBezTo>
                      <a:cubicBezTo>
                        <a:pt x="349" y="396"/>
                        <a:pt x="357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7" name="Google Shape;77;p2"/>
                <p:cNvSpPr/>
                <p:nvPr/>
              </p:nvSpPr>
              <p:spPr>
                <a:xfrm>
                  <a:off x="1569945" y="1335967"/>
                  <a:ext cx="51398" cy="89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1010" extrusionOk="0">
                      <a:moveTo>
                        <a:pt x="357" y="1"/>
                      </a:moveTo>
                      <a:cubicBezTo>
                        <a:pt x="275" y="449"/>
                        <a:pt x="1" y="463"/>
                        <a:pt x="1" y="463"/>
                      </a:cubicBezTo>
                      <a:cubicBezTo>
                        <a:pt x="287" y="479"/>
                        <a:pt x="341" y="1010"/>
                        <a:pt x="341" y="1010"/>
                      </a:cubicBezTo>
                      <a:cubicBezTo>
                        <a:pt x="304" y="433"/>
                        <a:pt x="558" y="423"/>
                        <a:pt x="581" y="423"/>
                      </a:cubicBezTo>
                      <a:cubicBezTo>
                        <a:pt x="354" y="396"/>
                        <a:pt x="357" y="1"/>
                        <a:pt x="35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8" name="Google Shape;78;p2"/>
                <p:cNvSpPr/>
                <p:nvPr/>
              </p:nvSpPr>
              <p:spPr>
                <a:xfrm>
                  <a:off x="3095531" y="525440"/>
                  <a:ext cx="107211" cy="185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" h="2106" extrusionOk="0">
                      <a:moveTo>
                        <a:pt x="465" y="1"/>
                      </a:moveTo>
                      <a:cubicBezTo>
                        <a:pt x="465" y="1"/>
                        <a:pt x="478" y="825"/>
                        <a:pt x="0" y="881"/>
                      </a:cubicBezTo>
                      <a:lnTo>
                        <a:pt x="3" y="881"/>
                      </a:lnTo>
                      <a:cubicBezTo>
                        <a:pt x="46" y="881"/>
                        <a:pt x="584" y="904"/>
                        <a:pt x="508" y="2105"/>
                      </a:cubicBezTo>
                      <a:cubicBezTo>
                        <a:pt x="508" y="2105"/>
                        <a:pt x="614" y="1000"/>
                        <a:pt x="1214" y="961"/>
                      </a:cubicBezTo>
                      <a:cubicBezTo>
                        <a:pt x="1214" y="961"/>
                        <a:pt x="640" y="934"/>
                        <a:pt x="46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9" name="Google Shape;79;p2"/>
                <p:cNvSpPr/>
                <p:nvPr/>
              </p:nvSpPr>
              <p:spPr>
                <a:xfrm>
                  <a:off x="3031682" y="664973"/>
                  <a:ext cx="51133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1007" extrusionOk="0">
                      <a:moveTo>
                        <a:pt x="222" y="0"/>
                      </a:moveTo>
                      <a:cubicBezTo>
                        <a:pt x="222" y="0"/>
                        <a:pt x="229" y="396"/>
                        <a:pt x="1" y="419"/>
                      </a:cubicBezTo>
                      <a:cubicBezTo>
                        <a:pt x="20" y="419"/>
                        <a:pt x="278" y="432"/>
                        <a:pt x="242" y="1006"/>
                      </a:cubicBezTo>
                      <a:cubicBezTo>
                        <a:pt x="242" y="1006"/>
                        <a:pt x="291" y="478"/>
                        <a:pt x="578" y="459"/>
                      </a:cubicBezTo>
                      <a:cubicBezTo>
                        <a:pt x="578" y="459"/>
                        <a:pt x="305" y="446"/>
                        <a:pt x="22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80" name="Google Shape;80;p2"/>
            <p:cNvGrpSpPr/>
            <p:nvPr/>
          </p:nvGrpSpPr>
          <p:grpSpPr>
            <a:xfrm>
              <a:off x="454808" y="778134"/>
              <a:ext cx="8532593" cy="2157688"/>
              <a:chOff x="454808" y="778134"/>
              <a:chExt cx="8532593" cy="2157688"/>
            </a:xfrm>
          </p:grpSpPr>
          <p:grpSp>
            <p:nvGrpSpPr>
              <p:cNvPr id="81" name="Google Shape;81;p2"/>
              <p:cNvGrpSpPr/>
              <p:nvPr/>
            </p:nvGrpSpPr>
            <p:grpSpPr>
              <a:xfrm>
                <a:off x="454808" y="778134"/>
                <a:ext cx="4262731" cy="1156793"/>
                <a:chOff x="666515" y="1138579"/>
                <a:chExt cx="3788757" cy="1009859"/>
              </a:xfrm>
            </p:grpSpPr>
            <p:sp>
              <p:nvSpPr>
                <p:cNvPr id="82" name="Google Shape;82;p2"/>
                <p:cNvSpPr/>
                <p:nvPr/>
              </p:nvSpPr>
              <p:spPr>
                <a:xfrm>
                  <a:off x="666515" y="1945583"/>
                  <a:ext cx="682832" cy="202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2" h="2297" extrusionOk="0">
                      <a:moveTo>
                        <a:pt x="4077" y="0"/>
                      </a:moveTo>
                      <a:cubicBezTo>
                        <a:pt x="2890" y="0"/>
                        <a:pt x="2293" y="1801"/>
                        <a:pt x="2293" y="1801"/>
                      </a:cubicBezTo>
                      <a:cubicBezTo>
                        <a:pt x="2293" y="1801"/>
                        <a:pt x="2227" y="952"/>
                        <a:pt x="1540" y="952"/>
                      </a:cubicBezTo>
                      <a:cubicBezTo>
                        <a:pt x="1460" y="952"/>
                        <a:pt x="1372" y="964"/>
                        <a:pt x="1274" y="990"/>
                      </a:cubicBezTo>
                      <a:cubicBezTo>
                        <a:pt x="371" y="1229"/>
                        <a:pt x="1452" y="2261"/>
                        <a:pt x="143" y="2296"/>
                      </a:cubicBezTo>
                      <a:lnTo>
                        <a:pt x="7731" y="2296"/>
                      </a:lnTo>
                      <a:cubicBezTo>
                        <a:pt x="7731" y="2296"/>
                        <a:pt x="6033" y="1732"/>
                        <a:pt x="6372" y="1306"/>
                      </a:cubicBezTo>
                      <a:cubicBezTo>
                        <a:pt x="6526" y="1116"/>
                        <a:pt x="6072" y="938"/>
                        <a:pt x="5583" y="938"/>
                      </a:cubicBezTo>
                      <a:cubicBezTo>
                        <a:pt x="5304" y="938"/>
                        <a:pt x="5014" y="996"/>
                        <a:pt x="4819" y="1142"/>
                      </a:cubicBezTo>
                      <a:lnTo>
                        <a:pt x="4819" y="1142"/>
                      </a:lnTo>
                      <a:cubicBezTo>
                        <a:pt x="4845" y="598"/>
                        <a:pt x="4726" y="0"/>
                        <a:pt x="4077" y="0"/>
                      </a:cubicBezTo>
                      <a:close/>
                      <a:moveTo>
                        <a:pt x="1" y="2296"/>
                      </a:moveTo>
                      <a:cubicBezTo>
                        <a:pt x="26" y="2296"/>
                        <a:pt x="50" y="2296"/>
                        <a:pt x="74" y="2296"/>
                      </a:cubicBezTo>
                      <a:cubicBezTo>
                        <a:pt x="97" y="2296"/>
                        <a:pt x="120" y="2296"/>
                        <a:pt x="143" y="22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83" name="Google Shape;83;p2"/>
                <p:cNvSpPr/>
                <p:nvPr/>
              </p:nvSpPr>
              <p:spPr>
                <a:xfrm>
                  <a:off x="3876384" y="1138579"/>
                  <a:ext cx="578888" cy="247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5" h="2803" extrusionOk="0">
                      <a:moveTo>
                        <a:pt x="55" y="2788"/>
                      </a:moveTo>
                      <a:lnTo>
                        <a:pt x="55" y="2788"/>
                      </a:lnTo>
                      <a:cubicBezTo>
                        <a:pt x="17" y="2792"/>
                        <a:pt x="1" y="2797"/>
                        <a:pt x="11" y="2802"/>
                      </a:cubicBezTo>
                      <a:lnTo>
                        <a:pt x="55" y="2788"/>
                      </a:lnTo>
                      <a:close/>
                      <a:moveTo>
                        <a:pt x="3656" y="1"/>
                      </a:moveTo>
                      <a:cubicBezTo>
                        <a:pt x="3558" y="1"/>
                        <a:pt x="3449" y="75"/>
                        <a:pt x="3326" y="253"/>
                      </a:cubicBezTo>
                      <a:cubicBezTo>
                        <a:pt x="3142" y="518"/>
                        <a:pt x="3027" y="763"/>
                        <a:pt x="2958" y="983"/>
                      </a:cubicBezTo>
                      <a:lnTo>
                        <a:pt x="2958" y="983"/>
                      </a:lnTo>
                      <a:cubicBezTo>
                        <a:pt x="2909" y="697"/>
                        <a:pt x="2811" y="470"/>
                        <a:pt x="2623" y="470"/>
                      </a:cubicBezTo>
                      <a:cubicBezTo>
                        <a:pt x="2579" y="470"/>
                        <a:pt x="2530" y="482"/>
                        <a:pt x="2475" y="510"/>
                      </a:cubicBezTo>
                      <a:cubicBezTo>
                        <a:pt x="1796" y="850"/>
                        <a:pt x="1881" y="2209"/>
                        <a:pt x="1881" y="2209"/>
                      </a:cubicBezTo>
                      <a:lnTo>
                        <a:pt x="55" y="2788"/>
                      </a:lnTo>
                      <a:lnTo>
                        <a:pt x="55" y="2788"/>
                      </a:lnTo>
                      <a:cubicBezTo>
                        <a:pt x="225" y="2771"/>
                        <a:pt x="842" y="2764"/>
                        <a:pt x="1633" y="2764"/>
                      </a:cubicBezTo>
                      <a:cubicBezTo>
                        <a:pt x="3572" y="2764"/>
                        <a:pt x="6554" y="2802"/>
                        <a:pt x="6554" y="2802"/>
                      </a:cubicBezTo>
                      <a:cubicBezTo>
                        <a:pt x="6554" y="2802"/>
                        <a:pt x="5279" y="2376"/>
                        <a:pt x="5279" y="1443"/>
                      </a:cubicBezTo>
                      <a:cubicBezTo>
                        <a:pt x="5279" y="1225"/>
                        <a:pt x="5227" y="1141"/>
                        <a:pt x="5149" y="1141"/>
                      </a:cubicBezTo>
                      <a:cubicBezTo>
                        <a:pt x="4893" y="1141"/>
                        <a:pt x="4345" y="2037"/>
                        <a:pt x="4345" y="2037"/>
                      </a:cubicBezTo>
                      <a:cubicBezTo>
                        <a:pt x="4345" y="2037"/>
                        <a:pt x="4166" y="1"/>
                        <a:pt x="365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4" name="Google Shape;84;p2"/>
              <p:cNvSpPr/>
              <p:nvPr/>
            </p:nvSpPr>
            <p:spPr>
              <a:xfrm>
                <a:off x="8293289" y="2649149"/>
                <a:ext cx="694111" cy="286673"/>
              </a:xfrm>
              <a:custGeom>
                <a:avLst/>
                <a:gdLst/>
                <a:ahLst/>
                <a:cxnLst/>
                <a:rect l="l" t="t" r="r" b="b"/>
                <a:pathLst>
                  <a:path w="6986" h="2834" extrusionOk="0">
                    <a:moveTo>
                      <a:pt x="4064" y="0"/>
                    </a:moveTo>
                    <a:cubicBezTo>
                      <a:pt x="3968" y="0"/>
                      <a:pt x="3855" y="35"/>
                      <a:pt x="3721" y="113"/>
                    </a:cubicBezTo>
                    <a:cubicBezTo>
                      <a:pt x="2632" y="746"/>
                      <a:pt x="2632" y="2200"/>
                      <a:pt x="2632" y="2200"/>
                    </a:cubicBezTo>
                    <a:cubicBezTo>
                      <a:pt x="2632" y="2200"/>
                      <a:pt x="2558" y="965"/>
                      <a:pt x="2283" y="965"/>
                    </a:cubicBezTo>
                    <a:cubicBezTo>
                      <a:pt x="2251" y="965"/>
                      <a:pt x="2216" y="982"/>
                      <a:pt x="2177" y="1020"/>
                    </a:cubicBezTo>
                    <a:cubicBezTo>
                      <a:pt x="1815" y="1383"/>
                      <a:pt x="1544" y="2471"/>
                      <a:pt x="1" y="2833"/>
                    </a:cubicBezTo>
                    <a:lnTo>
                      <a:pt x="6986" y="2833"/>
                    </a:lnTo>
                    <a:cubicBezTo>
                      <a:pt x="6986" y="2833"/>
                      <a:pt x="5808" y="2381"/>
                      <a:pt x="5808" y="1835"/>
                    </a:cubicBezTo>
                    <a:cubicBezTo>
                      <a:pt x="5808" y="1508"/>
                      <a:pt x="5351" y="1150"/>
                      <a:pt x="4986" y="1150"/>
                    </a:cubicBezTo>
                    <a:cubicBezTo>
                      <a:pt x="4784" y="1150"/>
                      <a:pt x="4611" y="1259"/>
                      <a:pt x="4556" y="1542"/>
                    </a:cubicBezTo>
                    <a:lnTo>
                      <a:pt x="4556" y="1542"/>
                    </a:lnTo>
                    <a:cubicBezTo>
                      <a:pt x="4587" y="1082"/>
                      <a:pt x="4601" y="0"/>
                      <a:pt x="40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85" name="Google Shape;85;p2"/>
          <p:cNvSpPr txBox="1">
            <a:spLocks noGrp="1"/>
          </p:cNvSpPr>
          <p:nvPr>
            <p:ph type="ctrTitle"/>
          </p:nvPr>
        </p:nvSpPr>
        <p:spPr>
          <a:xfrm>
            <a:off x="1211167" y="1405467"/>
            <a:ext cx="9769600" cy="315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7333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933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933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933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933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933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933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933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9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2"/>
          <p:cNvSpPr txBox="1">
            <a:spLocks noGrp="1"/>
          </p:cNvSpPr>
          <p:nvPr>
            <p:ph type="subTitle" idx="1"/>
          </p:nvPr>
        </p:nvSpPr>
        <p:spPr>
          <a:xfrm>
            <a:off x="1594033" y="4556267"/>
            <a:ext cx="9004000" cy="46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031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dk2"/>
        </a:solidFill>
        <a:effectLst/>
      </p:bgPr>
    </p:bg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" name="Google Shape;890;p15"/>
          <p:cNvGrpSpPr/>
          <p:nvPr/>
        </p:nvGrpSpPr>
        <p:grpSpPr>
          <a:xfrm>
            <a:off x="0" y="-12795"/>
            <a:ext cx="12191867" cy="6903827"/>
            <a:chOff x="0" y="-9596"/>
            <a:chExt cx="9143900" cy="5177870"/>
          </a:xfrm>
        </p:grpSpPr>
        <p:grpSp>
          <p:nvGrpSpPr>
            <p:cNvPr id="891" name="Google Shape;891;p15"/>
            <p:cNvGrpSpPr/>
            <p:nvPr/>
          </p:nvGrpSpPr>
          <p:grpSpPr>
            <a:xfrm>
              <a:off x="0" y="-9596"/>
              <a:ext cx="9143900" cy="5177870"/>
              <a:chOff x="0" y="-9596"/>
              <a:chExt cx="9143900" cy="5177870"/>
            </a:xfrm>
          </p:grpSpPr>
          <p:sp>
            <p:nvSpPr>
              <p:cNvPr id="892" name="Google Shape;892;p15"/>
              <p:cNvSpPr/>
              <p:nvPr/>
            </p:nvSpPr>
            <p:spPr>
              <a:xfrm>
                <a:off x="1037720" y="2286506"/>
                <a:ext cx="26628" cy="2711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3" y="1"/>
                    </a:moveTo>
                    <a:cubicBezTo>
                      <a:pt x="60" y="1"/>
                      <a:pt x="0" y="60"/>
                      <a:pt x="0" y="133"/>
                    </a:cubicBezTo>
                    <a:cubicBezTo>
                      <a:pt x="0" y="208"/>
                      <a:pt x="60" y="268"/>
                      <a:pt x="133" y="268"/>
                    </a:cubicBezTo>
                    <a:cubicBezTo>
                      <a:pt x="209" y="268"/>
                      <a:pt x="268" y="208"/>
                      <a:pt x="268" y="133"/>
                    </a:cubicBezTo>
                    <a:cubicBezTo>
                      <a:pt x="268" y="60"/>
                      <a:pt x="209" y="1"/>
                      <a:pt x="1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3" name="Google Shape;893;p15"/>
              <p:cNvSpPr/>
              <p:nvPr/>
            </p:nvSpPr>
            <p:spPr>
              <a:xfrm>
                <a:off x="443663" y="2907298"/>
                <a:ext cx="236769" cy="183697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816" extrusionOk="0">
                    <a:moveTo>
                      <a:pt x="1471" y="1"/>
                    </a:moveTo>
                    <a:cubicBezTo>
                      <a:pt x="969" y="1"/>
                      <a:pt x="1105" y="796"/>
                      <a:pt x="1105" y="796"/>
                    </a:cubicBezTo>
                    <a:cubicBezTo>
                      <a:pt x="1105" y="796"/>
                      <a:pt x="739" y="125"/>
                      <a:pt x="447" y="125"/>
                    </a:cubicBezTo>
                    <a:cubicBezTo>
                      <a:pt x="394" y="125"/>
                      <a:pt x="343" y="147"/>
                      <a:pt x="297" y="199"/>
                    </a:cubicBezTo>
                    <a:cubicBezTo>
                      <a:pt x="1" y="539"/>
                      <a:pt x="1020" y="1815"/>
                      <a:pt x="1020" y="1815"/>
                    </a:cubicBezTo>
                    <a:cubicBezTo>
                      <a:pt x="1020" y="1815"/>
                      <a:pt x="2382" y="242"/>
                      <a:pt x="1660" y="31"/>
                    </a:cubicBezTo>
                    <a:cubicBezTo>
                      <a:pt x="1588" y="10"/>
                      <a:pt x="1526" y="1"/>
                      <a:pt x="14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4" name="Google Shape;894;p15"/>
              <p:cNvSpPr/>
              <p:nvPr/>
            </p:nvSpPr>
            <p:spPr>
              <a:xfrm>
                <a:off x="2686853" y="1063130"/>
                <a:ext cx="187190" cy="145259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436" extrusionOk="0">
                    <a:moveTo>
                      <a:pt x="1165" y="1"/>
                    </a:moveTo>
                    <a:cubicBezTo>
                      <a:pt x="765" y="1"/>
                      <a:pt x="875" y="632"/>
                      <a:pt x="875" y="632"/>
                    </a:cubicBezTo>
                    <a:cubicBezTo>
                      <a:pt x="875" y="632"/>
                      <a:pt x="587" y="101"/>
                      <a:pt x="355" y="101"/>
                    </a:cubicBezTo>
                    <a:cubicBezTo>
                      <a:pt x="312" y="101"/>
                      <a:pt x="272" y="118"/>
                      <a:pt x="235" y="160"/>
                    </a:cubicBezTo>
                    <a:cubicBezTo>
                      <a:pt x="1" y="427"/>
                      <a:pt x="809" y="1436"/>
                      <a:pt x="809" y="1436"/>
                    </a:cubicBezTo>
                    <a:cubicBezTo>
                      <a:pt x="809" y="1436"/>
                      <a:pt x="1884" y="193"/>
                      <a:pt x="1314" y="25"/>
                    </a:cubicBezTo>
                    <a:cubicBezTo>
                      <a:pt x="1258" y="8"/>
                      <a:pt x="1208" y="1"/>
                      <a:pt x="1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15"/>
              <p:cNvSpPr/>
              <p:nvPr/>
            </p:nvSpPr>
            <p:spPr>
              <a:xfrm>
                <a:off x="158309" y="327729"/>
                <a:ext cx="229814" cy="166906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1650" extrusionOk="0">
                    <a:moveTo>
                      <a:pt x="1545" y="0"/>
                    </a:moveTo>
                    <a:cubicBezTo>
                      <a:pt x="1224" y="0"/>
                      <a:pt x="1131" y="636"/>
                      <a:pt x="1131" y="636"/>
                    </a:cubicBezTo>
                    <a:cubicBezTo>
                      <a:pt x="1131" y="636"/>
                      <a:pt x="1076" y="13"/>
                      <a:pt x="680" y="13"/>
                    </a:cubicBezTo>
                    <a:cubicBezTo>
                      <a:pt x="635" y="13"/>
                      <a:pt x="585" y="21"/>
                      <a:pt x="531" y="39"/>
                    </a:cubicBezTo>
                    <a:cubicBezTo>
                      <a:pt x="0" y="214"/>
                      <a:pt x="1227" y="1649"/>
                      <a:pt x="1227" y="1649"/>
                    </a:cubicBezTo>
                    <a:cubicBezTo>
                      <a:pt x="1227" y="1649"/>
                      <a:pt x="2312" y="521"/>
                      <a:pt x="1791" y="106"/>
                    </a:cubicBezTo>
                    <a:cubicBezTo>
                      <a:pt x="1697" y="31"/>
                      <a:pt x="1616" y="0"/>
                      <a:pt x="15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896" name="Google Shape;896;p15"/>
              <p:cNvGrpSpPr/>
              <p:nvPr/>
            </p:nvGrpSpPr>
            <p:grpSpPr>
              <a:xfrm>
                <a:off x="39" y="-9596"/>
                <a:ext cx="9143568" cy="3483084"/>
                <a:chOff x="262312" y="450905"/>
                <a:chExt cx="8126894" cy="3040667"/>
              </a:xfrm>
            </p:grpSpPr>
            <p:sp>
              <p:nvSpPr>
                <p:cNvPr id="897" name="Google Shape;897;p15"/>
                <p:cNvSpPr/>
                <p:nvPr/>
              </p:nvSpPr>
              <p:spPr>
                <a:xfrm>
                  <a:off x="1573655" y="939015"/>
                  <a:ext cx="578888" cy="247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5" h="2803" extrusionOk="0">
                      <a:moveTo>
                        <a:pt x="55" y="2788"/>
                      </a:moveTo>
                      <a:lnTo>
                        <a:pt x="55" y="2788"/>
                      </a:lnTo>
                      <a:cubicBezTo>
                        <a:pt x="17" y="2792"/>
                        <a:pt x="1" y="2797"/>
                        <a:pt x="11" y="2802"/>
                      </a:cubicBezTo>
                      <a:lnTo>
                        <a:pt x="55" y="2788"/>
                      </a:lnTo>
                      <a:close/>
                      <a:moveTo>
                        <a:pt x="3656" y="1"/>
                      </a:moveTo>
                      <a:cubicBezTo>
                        <a:pt x="3558" y="1"/>
                        <a:pt x="3449" y="75"/>
                        <a:pt x="3326" y="253"/>
                      </a:cubicBezTo>
                      <a:cubicBezTo>
                        <a:pt x="3142" y="518"/>
                        <a:pt x="3027" y="763"/>
                        <a:pt x="2958" y="983"/>
                      </a:cubicBezTo>
                      <a:lnTo>
                        <a:pt x="2958" y="983"/>
                      </a:lnTo>
                      <a:cubicBezTo>
                        <a:pt x="2909" y="697"/>
                        <a:pt x="2811" y="470"/>
                        <a:pt x="2623" y="470"/>
                      </a:cubicBezTo>
                      <a:cubicBezTo>
                        <a:pt x="2579" y="470"/>
                        <a:pt x="2530" y="482"/>
                        <a:pt x="2475" y="510"/>
                      </a:cubicBezTo>
                      <a:cubicBezTo>
                        <a:pt x="1796" y="850"/>
                        <a:pt x="1881" y="2209"/>
                        <a:pt x="1881" y="2209"/>
                      </a:cubicBezTo>
                      <a:lnTo>
                        <a:pt x="55" y="2788"/>
                      </a:lnTo>
                      <a:lnTo>
                        <a:pt x="55" y="2788"/>
                      </a:lnTo>
                      <a:cubicBezTo>
                        <a:pt x="225" y="2771"/>
                        <a:pt x="842" y="2764"/>
                        <a:pt x="1633" y="2764"/>
                      </a:cubicBezTo>
                      <a:cubicBezTo>
                        <a:pt x="3572" y="2764"/>
                        <a:pt x="6554" y="2802"/>
                        <a:pt x="6554" y="2802"/>
                      </a:cubicBezTo>
                      <a:cubicBezTo>
                        <a:pt x="6554" y="2802"/>
                        <a:pt x="5279" y="2376"/>
                        <a:pt x="5279" y="1443"/>
                      </a:cubicBezTo>
                      <a:cubicBezTo>
                        <a:pt x="5279" y="1225"/>
                        <a:pt x="5227" y="1141"/>
                        <a:pt x="5149" y="1141"/>
                      </a:cubicBezTo>
                      <a:cubicBezTo>
                        <a:pt x="4893" y="1141"/>
                        <a:pt x="4345" y="2037"/>
                        <a:pt x="4345" y="2037"/>
                      </a:cubicBezTo>
                      <a:cubicBezTo>
                        <a:pt x="4345" y="2037"/>
                        <a:pt x="4166" y="1"/>
                        <a:pt x="365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898" name="Google Shape;898;p15"/>
                <p:cNvSpPr/>
                <p:nvPr/>
              </p:nvSpPr>
              <p:spPr>
                <a:xfrm>
                  <a:off x="556743" y="2728733"/>
                  <a:ext cx="50780" cy="50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4" extrusionOk="0">
                      <a:moveTo>
                        <a:pt x="288" y="0"/>
                      </a:moveTo>
                      <a:cubicBezTo>
                        <a:pt x="130" y="0"/>
                        <a:pt x="1" y="129"/>
                        <a:pt x="1" y="287"/>
                      </a:cubicBezTo>
                      <a:cubicBezTo>
                        <a:pt x="1" y="446"/>
                        <a:pt x="130" y="574"/>
                        <a:pt x="288" y="574"/>
                      </a:cubicBezTo>
                      <a:cubicBezTo>
                        <a:pt x="446" y="574"/>
                        <a:pt x="574" y="446"/>
                        <a:pt x="574" y="287"/>
                      </a:cubicBezTo>
                      <a:cubicBezTo>
                        <a:pt x="574" y="129"/>
                        <a:pt x="446" y="0"/>
                        <a:pt x="28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899" name="Google Shape;899;p15"/>
                <p:cNvSpPr/>
                <p:nvPr/>
              </p:nvSpPr>
              <p:spPr>
                <a:xfrm>
                  <a:off x="7091905" y="517315"/>
                  <a:ext cx="50780" cy="50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5" extrusionOk="0">
                      <a:moveTo>
                        <a:pt x="287" y="1"/>
                      </a:moveTo>
                      <a:cubicBezTo>
                        <a:pt x="129" y="1"/>
                        <a:pt x="1" y="129"/>
                        <a:pt x="1" y="287"/>
                      </a:cubicBezTo>
                      <a:cubicBezTo>
                        <a:pt x="1" y="446"/>
                        <a:pt x="129" y="575"/>
                        <a:pt x="287" y="575"/>
                      </a:cubicBezTo>
                      <a:cubicBezTo>
                        <a:pt x="446" y="575"/>
                        <a:pt x="575" y="446"/>
                        <a:pt x="575" y="287"/>
                      </a:cubicBezTo>
                      <a:cubicBezTo>
                        <a:pt x="575" y="129"/>
                        <a:pt x="446" y="1"/>
                        <a:pt x="28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00" name="Google Shape;900;p15"/>
                <p:cNvSpPr/>
                <p:nvPr/>
              </p:nvSpPr>
              <p:spPr>
                <a:xfrm>
                  <a:off x="5459815" y="1471172"/>
                  <a:ext cx="63232" cy="63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716" extrusionOk="0">
                      <a:moveTo>
                        <a:pt x="357" y="0"/>
                      </a:moveTo>
                      <a:cubicBezTo>
                        <a:pt x="159" y="0"/>
                        <a:pt x="0" y="162"/>
                        <a:pt x="0" y="360"/>
                      </a:cubicBezTo>
                      <a:cubicBezTo>
                        <a:pt x="0" y="558"/>
                        <a:pt x="159" y="716"/>
                        <a:pt x="357" y="716"/>
                      </a:cubicBezTo>
                      <a:cubicBezTo>
                        <a:pt x="554" y="716"/>
                        <a:pt x="716" y="558"/>
                        <a:pt x="716" y="360"/>
                      </a:cubicBezTo>
                      <a:cubicBezTo>
                        <a:pt x="716" y="162"/>
                        <a:pt x="554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01" name="Google Shape;901;p15"/>
                <p:cNvSpPr/>
                <p:nvPr/>
              </p:nvSpPr>
              <p:spPr>
                <a:xfrm>
                  <a:off x="7988888" y="1277769"/>
                  <a:ext cx="47600" cy="47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538" extrusionOk="0">
                      <a:moveTo>
                        <a:pt x="268" y="0"/>
                      </a:moveTo>
                      <a:cubicBezTo>
                        <a:pt x="120" y="0"/>
                        <a:pt x="1" y="119"/>
                        <a:pt x="1" y="267"/>
                      </a:cubicBezTo>
                      <a:cubicBezTo>
                        <a:pt x="1" y="416"/>
                        <a:pt x="120" y="538"/>
                        <a:pt x="268" y="538"/>
                      </a:cubicBezTo>
                      <a:cubicBezTo>
                        <a:pt x="416" y="538"/>
                        <a:pt x="538" y="416"/>
                        <a:pt x="538" y="267"/>
                      </a:cubicBezTo>
                      <a:cubicBezTo>
                        <a:pt x="538" y="119"/>
                        <a:pt x="416" y="0"/>
                        <a:pt x="26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02" name="Google Shape;902;p15"/>
                <p:cNvSpPr/>
                <p:nvPr/>
              </p:nvSpPr>
              <p:spPr>
                <a:xfrm>
                  <a:off x="3028856" y="1475764"/>
                  <a:ext cx="38769" cy="39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4" extrusionOk="0">
                      <a:moveTo>
                        <a:pt x="221" y="1"/>
                      </a:moveTo>
                      <a:cubicBezTo>
                        <a:pt x="99" y="1"/>
                        <a:pt x="0" y="100"/>
                        <a:pt x="0" y="221"/>
                      </a:cubicBezTo>
                      <a:cubicBezTo>
                        <a:pt x="0" y="344"/>
                        <a:pt x="99" y="443"/>
                        <a:pt x="221" y="443"/>
                      </a:cubicBezTo>
                      <a:cubicBezTo>
                        <a:pt x="343" y="443"/>
                        <a:pt x="439" y="344"/>
                        <a:pt x="439" y="221"/>
                      </a:cubicBezTo>
                      <a:cubicBezTo>
                        <a:pt x="439" y="100"/>
                        <a:pt x="343" y="1"/>
                        <a:pt x="22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03" name="Google Shape;903;p15"/>
                <p:cNvSpPr/>
                <p:nvPr/>
              </p:nvSpPr>
              <p:spPr>
                <a:xfrm>
                  <a:off x="3045988" y="2259797"/>
                  <a:ext cx="38858" cy="38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0" extrusionOk="0">
                      <a:moveTo>
                        <a:pt x="222" y="1"/>
                      </a:moveTo>
                      <a:cubicBezTo>
                        <a:pt x="100" y="1"/>
                        <a:pt x="1" y="97"/>
                        <a:pt x="1" y="218"/>
                      </a:cubicBezTo>
                      <a:cubicBezTo>
                        <a:pt x="1" y="340"/>
                        <a:pt x="100" y="439"/>
                        <a:pt x="222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7"/>
                        <a:pt x="340" y="1"/>
                        <a:pt x="22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04" name="Google Shape;904;p15"/>
                <p:cNvSpPr/>
                <p:nvPr/>
              </p:nvSpPr>
              <p:spPr>
                <a:xfrm>
                  <a:off x="1031243" y="1086132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21" y="0"/>
                      </a:moveTo>
                      <a:cubicBezTo>
                        <a:pt x="99" y="0"/>
                        <a:pt x="0" y="96"/>
                        <a:pt x="0" y="218"/>
                      </a:cubicBezTo>
                      <a:cubicBezTo>
                        <a:pt x="0" y="340"/>
                        <a:pt x="99" y="439"/>
                        <a:pt x="221" y="439"/>
                      </a:cubicBezTo>
                      <a:cubicBezTo>
                        <a:pt x="343" y="439"/>
                        <a:pt x="439" y="340"/>
                        <a:pt x="439" y="218"/>
                      </a:cubicBezTo>
                      <a:cubicBezTo>
                        <a:pt x="439" y="96"/>
                        <a:pt x="343" y="0"/>
                        <a:pt x="221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05" name="Google Shape;905;p15"/>
                <p:cNvSpPr/>
                <p:nvPr/>
              </p:nvSpPr>
              <p:spPr>
                <a:xfrm>
                  <a:off x="310883" y="3452802"/>
                  <a:ext cx="38946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439" extrusionOk="0">
                      <a:moveTo>
                        <a:pt x="218" y="0"/>
                      </a:moveTo>
                      <a:cubicBezTo>
                        <a:pt x="100" y="0"/>
                        <a:pt x="1" y="99"/>
                        <a:pt x="1" y="221"/>
                      </a:cubicBezTo>
                      <a:cubicBezTo>
                        <a:pt x="1" y="343"/>
                        <a:pt x="100" y="439"/>
                        <a:pt x="218" y="439"/>
                      </a:cubicBezTo>
                      <a:cubicBezTo>
                        <a:pt x="341" y="439"/>
                        <a:pt x="440" y="343"/>
                        <a:pt x="440" y="221"/>
                      </a:cubicBezTo>
                      <a:cubicBezTo>
                        <a:pt x="440" y="99"/>
                        <a:pt x="341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06" name="Google Shape;906;p15"/>
                <p:cNvSpPr/>
                <p:nvPr/>
              </p:nvSpPr>
              <p:spPr>
                <a:xfrm>
                  <a:off x="1785514" y="478282"/>
                  <a:ext cx="38769" cy="3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0" extrusionOk="0">
                      <a:moveTo>
                        <a:pt x="218" y="0"/>
                      </a:moveTo>
                      <a:cubicBezTo>
                        <a:pt x="96" y="0"/>
                        <a:pt x="0" y="99"/>
                        <a:pt x="0" y="218"/>
                      </a:cubicBezTo>
                      <a:cubicBezTo>
                        <a:pt x="0" y="341"/>
                        <a:pt x="96" y="440"/>
                        <a:pt x="218" y="440"/>
                      </a:cubicBezTo>
                      <a:cubicBezTo>
                        <a:pt x="340" y="440"/>
                        <a:pt x="439" y="341"/>
                        <a:pt x="439" y="218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07" name="Google Shape;907;p15"/>
                <p:cNvSpPr/>
                <p:nvPr/>
              </p:nvSpPr>
              <p:spPr>
                <a:xfrm>
                  <a:off x="3563849" y="3359545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9" y="0"/>
                        <a:pt x="0" y="99"/>
                        <a:pt x="0" y="221"/>
                      </a:cubicBezTo>
                      <a:cubicBezTo>
                        <a:pt x="0" y="344"/>
                        <a:pt x="99" y="439"/>
                        <a:pt x="218" y="439"/>
                      </a:cubicBezTo>
                      <a:cubicBezTo>
                        <a:pt x="340" y="439"/>
                        <a:pt x="439" y="344"/>
                        <a:pt x="439" y="221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08" name="Google Shape;908;p15"/>
                <p:cNvSpPr/>
                <p:nvPr/>
              </p:nvSpPr>
              <p:spPr>
                <a:xfrm>
                  <a:off x="3212897" y="280794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09" name="Google Shape;909;p15"/>
                <p:cNvSpPr/>
                <p:nvPr/>
              </p:nvSpPr>
              <p:spPr>
                <a:xfrm>
                  <a:off x="463839" y="1536081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1"/>
                      </a:moveTo>
                      <a:cubicBezTo>
                        <a:pt x="60" y="1"/>
                        <a:pt x="1" y="60"/>
                        <a:pt x="1" y="132"/>
                      </a:cubicBezTo>
                      <a:cubicBezTo>
                        <a:pt x="1" y="208"/>
                        <a:pt x="60" y="267"/>
                        <a:pt x="136" y="267"/>
                      </a:cubicBezTo>
                      <a:cubicBezTo>
                        <a:pt x="208" y="267"/>
                        <a:pt x="267" y="208"/>
                        <a:pt x="267" y="132"/>
                      </a:cubicBezTo>
                      <a:cubicBezTo>
                        <a:pt x="267" y="60"/>
                        <a:pt x="208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10" name="Google Shape;910;p15"/>
                <p:cNvSpPr/>
                <p:nvPr/>
              </p:nvSpPr>
              <p:spPr>
                <a:xfrm>
                  <a:off x="2042943" y="1298964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6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6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11" name="Google Shape;911;p15"/>
                <p:cNvSpPr/>
                <p:nvPr/>
              </p:nvSpPr>
              <p:spPr>
                <a:xfrm>
                  <a:off x="3672737" y="121745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0"/>
                      </a:moveTo>
                      <a:cubicBezTo>
                        <a:pt x="60" y="0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12" name="Google Shape;912;p15"/>
                <p:cNvSpPr/>
                <p:nvPr/>
              </p:nvSpPr>
              <p:spPr>
                <a:xfrm>
                  <a:off x="4865653" y="122857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6" y="0"/>
                      </a:moveTo>
                      <a:cubicBezTo>
                        <a:pt x="60" y="0"/>
                        <a:pt x="1" y="63"/>
                        <a:pt x="1" y="135"/>
                      </a:cubicBezTo>
                      <a:cubicBezTo>
                        <a:pt x="1" y="207"/>
                        <a:pt x="60" y="270"/>
                        <a:pt x="136" y="270"/>
                      </a:cubicBezTo>
                      <a:cubicBezTo>
                        <a:pt x="208" y="270"/>
                        <a:pt x="267" y="207"/>
                        <a:pt x="267" y="135"/>
                      </a:cubicBezTo>
                      <a:cubicBezTo>
                        <a:pt x="267" y="63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13" name="Google Shape;913;p15"/>
                <p:cNvSpPr/>
                <p:nvPr/>
              </p:nvSpPr>
              <p:spPr>
                <a:xfrm>
                  <a:off x="3098710" y="3332786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0"/>
                      </a:moveTo>
                      <a:cubicBezTo>
                        <a:pt x="60" y="0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0"/>
                        <a:pt x="13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14" name="Google Shape;914;p15"/>
                <p:cNvSpPr/>
                <p:nvPr/>
              </p:nvSpPr>
              <p:spPr>
                <a:xfrm>
                  <a:off x="3852716" y="265764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15" name="Google Shape;915;p15"/>
                <p:cNvSpPr/>
                <p:nvPr/>
              </p:nvSpPr>
              <p:spPr>
                <a:xfrm>
                  <a:off x="8365538" y="188146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0"/>
                      </a:moveTo>
                      <a:cubicBezTo>
                        <a:pt x="63" y="0"/>
                        <a:pt x="0" y="60"/>
                        <a:pt x="0" y="133"/>
                      </a:cubicBezTo>
                      <a:cubicBezTo>
                        <a:pt x="0" y="209"/>
                        <a:pt x="63" y="268"/>
                        <a:pt x="136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16" name="Google Shape;916;p15"/>
                <p:cNvSpPr/>
                <p:nvPr/>
              </p:nvSpPr>
              <p:spPr>
                <a:xfrm>
                  <a:off x="8286940" y="3378444"/>
                  <a:ext cx="23579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69" extrusionOk="0">
                      <a:moveTo>
                        <a:pt x="131" y="1"/>
                      </a:moveTo>
                      <a:cubicBezTo>
                        <a:pt x="59" y="1"/>
                        <a:pt x="0" y="60"/>
                        <a:pt x="0" y="136"/>
                      </a:cubicBezTo>
                      <a:cubicBezTo>
                        <a:pt x="0" y="209"/>
                        <a:pt x="59" y="268"/>
                        <a:pt x="131" y="268"/>
                      </a:cubicBezTo>
                      <a:cubicBezTo>
                        <a:pt x="207" y="268"/>
                        <a:pt x="267" y="209"/>
                        <a:pt x="267" y="136"/>
                      </a:cubicBezTo>
                      <a:cubicBezTo>
                        <a:pt x="267" y="60"/>
                        <a:pt x="207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17" name="Google Shape;917;p15"/>
                <p:cNvSpPr/>
                <p:nvPr/>
              </p:nvSpPr>
              <p:spPr>
                <a:xfrm>
                  <a:off x="7888213" y="2208223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9"/>
                        <a:pt x="60" y="268"/>
                        <a:pt x="135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18" name="Google Shape;918;p15"/>
                <p:cNvSpPr/>
                <p:nvPr/>
              </p:nvSpPr>
              <p:spPr>
                <a:xfrm>
                  <a:off x="7307739" y="1149893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59" y="1"/>
                        <a:pt x="0" y="60"/>
                        <a:pt x="0" y="132"/>
                      </a:cubicBezTo>
                      <a:cubicBezTo>
                        <a:pt x="0" y="208"/>
                        <a:pt x="59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19" name="Google Shape;919;p15"/>
                <p:cNvSpPr/>
                <p:nvPr/>
              </p:nvSpPr>
              <p:spPr>
                <a:xfrm>
                  <a:off x="386037" y="946599"/>
                  <a:ext cx="23756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268" extrusionOk="0">
                      <a:moveTo>
                        <a:pt x="133" y="0"/>
                      </a:moveTo>
                      <a:cubicBezTo>
                        <a:pt x="60" y="0"/>
                        <a:pt x="1" y="60"/>
                        <a:pt x="1" y="136"/>
                      </a:cubicBezTo>
                      <a:cubicBezTo>
                        <a:pt x="1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6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20" name="Google Shape;920;p15"/>
                <p:cNvSpPr/>
                <p:nvPr/>
              </p:nvSpPr>
              <p:spPr>
                <a:xfrm>
                  <a:off x="262312" y="2027095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1"/>
                      </a:moveTo>
                      <a:cubicBezTo>
                        <a:pt x="60" y="1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21" name="Google Shape;921;p15"/>
                <p:cNvSpPr/>
                <p:nvPr/>
              </p:nvSpPr>
              <p:spPr>
                <a:xfrm>
                  <a:off x="5248926" y="1926596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6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6"/>
                        <a:pt x="60" y="268"/>
                        <a:pt x="136" y="268"/>
                      </a:cubicBezTo>
                      <a:cubicBezTo>
                        <a:pt x="209" y="268"/>
                        <a:pt x="268" y="206"/>
                        <a:pt x="268" y="133"/>
                      </a:cubicBezTo>
                      <a:cubicBezTo>
                        <a:pt x="268" y="60"/>
                        <a:pt x="209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22" name="Google Shape;922;p15"/>
                <p:cNvSpPr/>
                <p:nvPr/>
              </p:nvSpPr>
              <p:spPr>
                <a:xfrm>
                  <a:off x="5382012" y="279222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3" y="1"/>
                      </a:moveTo>
                      <a:cubicBezTo>
                        <a:pt x="60" y="1"/>
                        <a:pt x="0" y="63"/>
                        <a:pt x="0" y="135"/>
                      </a:cubicBezTo>
                      <a:cubicBezTo>
                        <a:pt x="0" y="208"/>
                        <a:pt x="60" y="271"/>
                        <a:pt x="133" y="271"/>
                      </a:cubicBezTo>
                      <a:cubicBezTo>
                        <a:pt x="209" y="271"/>
                        <a:pt x="268" y="208"/>
                        <a:pt x="268" y="135"/>
                      </a:cubicBezTo>
                      <a:cubicBezTo>
                        <a:pt x="268" y="63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23" name="Google Shape;923;p15"/>
                <p:cNvSpPr/>
                <p:nvPr/>
              </p:nvSpPr>
              <p:spPr>
                <a:xfrm>
                  <a:off x="7813059" y="3326340"/>
                  <a:ext cx="23933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68" extrusionOk="0">
                      <a:moveTo>
                        <a:pt x="135" y="0"/>
                      </a:moveTo>
                      <a:cubicBezTo>
                        <a:pt x="63" y="0"/>
                        <a:pt x="1" y="60"/>
                        <a:pt x="1" y="133"/>
                      </a:cubicBezTo>
                      <a:cubicBezTo>
                        <a:pt x="1" y="209"/>
                        <a:pt x="63" y="268"/>
                        <a:pt x="135" y="268"/>
                      </a:cubicBezTo>
                      <a:cubicBezTo>
                        <a:pt x="208" y="268"/>
                        <a:pt x="270" y="209"/>
                        <a:pt x="270" y="133"/>
                      </a:cubicBezTo>
                      <a:cubicBezTo>
                        <a:pt x="270" y="60"/>
                        <a:pt x="208" y="0"/>
                        <a:pt x="135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24" name="Google Shape;924;p15"/>
                <p:cNvSpPr/>
                <p:nvPr/>
              </p:nvSpPr>
              <p:spPr>
                <a:xfrm>
                  <a:off x="819736" y="450905"/>
                  <a:ext cx="38858" cy="39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3" extrusionOk="0">
                      <a:moveTo>
                        <a:pt x="219" y="1"/>
                      </a:moveTo>
                      <a:cubicBezTo>
                        <a:pt x="96" y="1"/>
                        <a:pt x="1" y="100"/>
                        <a:pt x="1" y="222"/>
                      </a:cubicBezTo>
                      <a:cubicBezTo>
                        <a:pt x="1" y="343"/>
                        <a:pt x="96" y="442"/>
                        <a:pt x="219" y="442"/>
                      </a:cubicBezTo>
                      <a:cubicBezTo>
                        <a:pt x="340" y="442"/>
                        <a:pt x="439" y="343"/>
                        <a:pt x="439" y="222"/>
                      </a:cubicBezTo>
                      <a:cubicBezTo>
                        <a:pt x="439" y="100"/>
                        <a:pt x="340" y="1"/>
                        <a:pt x="219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25" name="Google Shape;925;p15"/>
                <p:cNvSpPr/>
                <p:nvPr/>
              </p:nvSpPr>
              <p:spPr>
                <a:xfrm>
                  <a:off x="6190771" y="574365"/>
                  <a:ext cx="76744" cy="141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" h="1604" extrusionOk="0">
                      <a:moveTo>
                        <a:pt x="535" y="1"/>
                      </a:moveTo>
                      <a:lnTo>
                        <a:pt x="535" y="1"/>
                      </a:lnTo>
                      <a:cubicBezTo>
                        <a:pt x="410" y="710"/>
                        <a:pt x="1" y="733"/>
                        <a:pt x="1" y="733"/>
                      </a:cubicBezTo>
                      <a:cubicBezTo>
                        <a:pt x="430" y="763"/>
                        <a:pt x="506" y="1603"/>
                        <a:pt x="506" y="1603"/>
                      </a:cubicBezTo>
                      <a:cubicBezTo>
                        <a:pt x="453" y="690"/>
                        <a:pt x="835" y="670"/>
                        <a:pt x="868" y="670"/>
                      </a:cubicBezTo>
                      <a:cubicBezTo>
                        <a:pt x="526" y="631"/>
                        <a:pt x="535" y="1"/>
                        <a:pt x="5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26" name="Google Shape;926;p15"/>
                <p:cNvSpPr/>
                <p:nvPr/>
              </p:nvSpPr>
              <p:spPr>
                <a:xfrm>
                  <a:off x="7186840" y="1628102"/>
                  <a:ext cx="107300" cy="185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" h="2105" extrusionOk="0">
                      <a:moveTo>
                        <a:pt x="746" y="0"/>
                      </a:moveTo>
                      <a:lnTo>
                        <a:pt x="746" y="0"/>
                      </a:lnTo>
                      <a:cubicBezTo>
                        <a:pt x="574" y="934"/>
                        <a:pt x="1" y="960"/>
                        <a:pt x="1" y="960"/>
                      </a:cubicBezTo>
                      <a:cubicBezTo>
                        <a:pt x="601" y="1000"/>
                        <a:pt x="707" y="2105"/>
                        <a:pt x="707" y="2105"/>
                      </a:cubicBezTo>
                      <a:cubicBezTo>
                        <a:pt x="631" y="904"/>
                        <a:pt x="1165" y="881"/>
                        <a:pt x="1211" y="881"/>
                      </a:cubicBezTo>
                      <a:lnTo>
                        <a:pt x="1215" y="881"/>
                      </a:lnTo>
                      <a:cubicBezTo>
                        <a:pt x="733" y="828"/>
                        <a:pt x="746" y="1"/>
                        <a:pt x="74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27" name="Google Shape;927;p15"/>
                <p:cNvSpPr/>
                <p:nvPr/>
              </p:nvSpPr>
              <p:spPr>
                <a:xfrm>
                  <a:off x="7306591" y="1767635"/>
                  <a:ext cx="51310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" h="1007" extrusionOk="0">
                      <a:moveTo>
                        <a:pt x="357" y="0"/>
                      </a:moveTo>
                      <a:cubicBezTo>
                        <a:pt x="274" y="446"/>
                        <a:pt x="0" y="458"/>
                        <a:pt x="0" y="458"/>
                      </a:cubicBezTo>
                      <a:cubicBezTo>
                        <a:pt x="287" y="478"/>
                        <a:pt x="340" y="1006"/>
                        <a:pt x="340" y="1006"/>
                      </a:cubicBezTo>
                      <a:cubicBezTo>
                        <a:pt x="304" y="432"/>
                        <a:pt x="558" y="419"/>
                        <a:pt x="581" y="419"/>
                      </a:cubicBezTo>
                      <a:cubicBezTo>
                        <a:pt x="349" y="396"/>
                        <a:pt x="357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28" name="Google Shape;928;p15"/>
                <p:cNvSpPr/>
                <p:nvPr/>
              </p:nvSpPr>
              <p:spPr>
                <a:xfrm>
                  <a:off x="1656061" y="583765"/>
                  <a:ext cx="682832" cy="202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2" h="2297" extrusionOk="0">
                      <a:moveTo>
                        <a:pt x="4077" y="0"/>
                      </a:moveTo>
                      <a:cubicBezTo>
                        <a:pt x="2890" y="0"/>
                        <a:pt x="2293" y="1801"/>
                        <a:pt x="2293" y="1801"/>
                      </a:cubicBezTo>
                      <a:cubicBezTo>
                        <a:pt x="2293" y="1801"/>
                        <a:pt x="2227" y="952"/>
                        <a:pt x="1540" y="952"/>
                      </a:cubicBezTo>
                      <a:cubicBezTo>
                        <a:pt x="1460" y="952"/>
                        <a:pt x="1372" y="964"/>
                        <a:pt x="1274" y="990"/>
                      </a:cubicBezTo>
                      <a:cubicBezTo>
                        <a:pt x="371" y="1229"/>
                        <a:pt x="1452" y="2261"/>
                        <a:pt x="143" y="2296"/>
                      </a:cubicBezTo>
                      <a:lnTo>
                        <a:pt x="7731" y="2296"/>
                      </a:lnTo>
                      <a:cubicBezTo>
                        <a:pt x="7731" y="2296"/>
                        <a:pt x="6033" y="1732"/>
                        <a:pt x="6372" y="1306"/>
                      </a:cubicBezTo>
                      <a:cubicBezTo>
                        <a:pt x="6526" y="1116"/>
                        <a:pt x="6072" y="938"/>
                        <a:pt x="5583" y="938"/>
                      </a:cubicBezTo>
                      <a:cubicBezTo>
                        <a:pt x="5304" y="938"/>
                        <a:pt x="5014" y="996"/>
                        <a:pt x="4819" y="1142"/>
                      </a:cubicBezTo>
                      <a:lnTo>
                        <a:pt x="4819" y="1142"/>
                      </a:lnTo>
                      <a:cubicBezTo>
                        <a:pt x="4845" y="598"/>
                        <a:pt x="4726" y="0"/>
                        <a:pt x="4077" y="0"/>
                      </a:cubicBezTo>
                      <a:close/>
                      <a:moveTo>
                        <a:pt x="1" y="2296"/>
                      </a:moveTo>
                      <a:cubicBezTo>
                        <a:pt x="26" y="2296"/>
                        <a:pt x="50" y="2296"/>
                        <a:pt x="74" y="2296"/>
                      </a:cubicBezTo>
                      <a:cubicBezTo>
                        <a:pt x="97" y="2296"/>
                        <a:pt x="120" y="2296"/>
                        <a:pt x="143" y="22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29" name="Google Shape;929;p15"/>
                <p:cNvSpPr/>
                <p:nvPr/>
              </p:nvSpPr>
              <p:spPr>
                <a:xfrm>
                  <a:off x="1569945" y="1335967"/>
                  <a:ext cx="51398" cy="89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1010" extrusionOk="0">
                      <a:moveTo>
                        <a:pt x="357" y="1"/>
                      </a:moveTo>
                      <a:cubicBezTo>
                        <a:pt x="275" y="449"/>
                        <a:pt x="1" y="463"/>
                        <a:pt x="1" y="463"/>
                      </a:cubicBezTo>
                      <a:cubicBezTo>
                        <a:pt x="287" y="479"/>
                        <a:pt x="341" y="1010"/>
                        <a:pt x="341" y="1010"/>
                      </a:cubicBezTo>
                      <a:cubicBezTo>
                        <a:pt x="304" y="433"/>
                        <a:pt x="558" y="423"/>
                        <a:pt x="581" y="423"/>
                      </a:cubicBezTo>
                      <a:cubicBezTo>
                        <a:pt x="354" y="396"/>
                        <a:pt x="357" y="1"/>
                        <a:pt x="35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30" name="Google Shape;930;p15"/>
                <p:cNvSpPr/>
                <p:nvPr/>
              </p:nvSpPr>
              <p:spPr>
                <a:xfrm>
                  <a:off x="3095531" y="525440"/>
                  <a:ext cx="107211" cy="185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" h="2106" extrusionOk="0">
                      <a:moveTo>
                        <a:pt x="465" y="1"/>
                      </a:moveTo>
                      <a:cubicBezTo>
                        <a:pt x="465" y="1"/>
                        <a:pt x="478" y="825"/>
                        <a:pt x="0" y="881"/>
                      </a:cubicBezTo>
                      <a:lnTo>
                        <a:pt x="3" y="881"/>
                      </a:lnTo>
                      <a:cubicBezTo>
                        <a:pt x="46" y="881"/>
                        <a:pt x="584" y="904"/>
                        <a:pt x="508" y="2105"/>
                      </a:cubicBezTo>
                      <a:cubicBezTo>
                        <a:pt x="508" y="2105"/>
                        <a:pt x="614" y="1000"/>
                        <a:pt x="1214" y="961"/>
                      </a:cubicBezTo>
                      <a:cubicBezTo>
                        <a:pt x="1214" y="961"/>
                        <a:pt x="640" y="934"/>
                        <a:pt x="46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31" name="Google Shape;931;p15"/>
                <p:cNvSpPr/>
                <p:nvPr/>
              </p:nvSpPr>
              <p:spPr>
                <a:xfrm>
                  <a:off x="3031682" y="664973"/>
                  <a:ext cx="51133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1007" extrusionOk="0">
                      <a:moveTo>
                        <a:pt x="222" y="0"/>
                      </a:moveTo>
                      <a:cubicBezTo>
                        <a:pt x="222" y="0"/>
                        <a:pt x="229" y="396"/>
                        <a:pt x="1" y="419"/>
                      </a:cubicBezTo>
                      <a:cubicBezTo>
                        <a:pt x="20" y="419"/>
                        <a:pt x="278" y="432"/>
                        <a:pt x="242" y="1006"/>
                      </a:cubicBezTo>
                      <a:cubicBezTo>
                        <a:pt x="242" y="1006"/>
                        <a:pt x="291" y="478"/>
                        <a:pt x="578" y="459"/>
                      </a:cubicBezTo>
                      <a:cubicBezTo>
                        <a:pt x="578" y="459"/>
                        <a:pt x="305" y="446"/>
                        <a:pt x="22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32" name="Google Shape;932;p15"/>
              <p:cNvGrpSpPr/>
              <p:nvPr/>
            </p:nvGrpSpPr>
            <p:grpSpPr>
              <a:xfrm>
                <a:off x="0" y="4065899"/>
                <a:ext cx="9143900" cy="1102374"/>
                <a:chOff x="0" y="4065899"/>
                <a:chExt cx="9143900" cy="1102374"/>
              </a:xfrm>
            </p:grpSpPr>
            <p:sp>
              <p:nvSpPr>
                <p:cNvPr id="933" name="Google Shape;933;p15"/>
                <p:cNvSpPr/>
                <p:nvPr/>
              </p:nvSpPr>
              <p:spPr>
                <a:xfrm>
                  <a:off x="8789291" y="4245591"/>
                  <a:ext cx="46997" cy="47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69" extrusionOk="0">
                      <a:moveTo>
                        <a:pt x="238" y="0"/>
                      </a:moveTo>
                      <a:cubicBezTo>
                        <a:pt x="106" y="0"/>
                        <a:pt x="0" y="105"/>
                        <a:pt x="0" y="234"/>
                      </a:cubicBezTo>
                      <a:cubicBezTo>
                        <a:pt x="0" y="367"/>
                        <a:pt x="106" y="469"/>
                        <a:pt x="238" y="469"/>
                      </a:cubicBezTo>
                      <a:cubicBezTo>
                        <a:pt x="367" y="469"/>
                        <a:pt x="472" y="367"/>
                        <a:pt x="472" y="234"/>
                      </a:cubicBezTo>
                      <a:cubicBezTo>
                        <a:pt x="472" y="105"/>
                        <a:pt x="367" y="0"/>
                        <a:pt x="23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34" name="Google Shape;934;p15"/>
                <p:cNvSpPr/>
                <p:nvPr/>
              </p:nvSpPr>
              <p:spPr>
                <a:xfrm>
                  <a:off x="3559895" y="4281604"/>
                  <a:ext cx="43619" cy="4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6" y="0"/>
                        <a:pt x="0" y="96"/>
                        <a:pt x="0" y="218"/>
                      </a:cubicBezTo>
                      <a:cubicBezTo>
                        <a:pt x="0" y="340"/>
                        <a:pt x="96" y="439"/>
                        <a:pt x="218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6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35" name="Google Shape;935;p15"/>
                <p:cNvSpPr/>
                <p:nvPr/>
              </p:nvSpPr>
              <p:spPr>
                <a:xfrm>
                  <a:off x="5156905" y="4335339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36" name="Google Shape;936;p15"/>
                <p:cNvSpPr/>
                <p:nvPr/>
              </p:nvSpPr>
              <p:spPr>
                <a:xfrm>
                  <a:off x="0" y="4483978"/>
                  <a:ext cx="9143900" cy="684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37" name="Google Shape;937;p15"/>
                <p:cNvSpPr/>
                <p:nvPr/>
              </p:nvSpPr>
              <p:spPr>
                <a:xfrm>
                  <a:off x="0" y="4483977"/>
                  <a:ext cx="9143900" cy="27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rgbClr val="000000">
                    <a:alpha val="314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38" name="Google Shape;938;p15"/>
                <p:cNvSpPr/>
                <p:nvPr/>
              </p:nvSpPr>
              <p:spPr>
                <a:xfrm>
                  <a:off x="3067536" y="4845340"/>
                  <a:ext cx="84250" cy="22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258" extrusionOk="0">
                      <a:moveTo>
                        <a:pt x="476" y="0"/>
                      </a:moveTo>
                      <a:cubicBezTo>
                        <a:pt x="357" y="0"/>
                        <a:pt x="238" y="20"/>
                        <a:pt x="149" y="57"/>
                      </a:cubicBezTo>
                      <a:cubicBezTo>
                        <a:pt x="60" y="86"/>
                        <a:pt x="1" y="129"/>
                        <a:pt x="1" y="129"/>
                      </a:cubicBezTo>
                      <a:cubicBezTo>
                        <a:pt x="1" y="129"/>
                        <a:pt x="60" y="172"/>
                        <a:pt x="149" y="201"/>
                      </a:cubicBezTo>
                      <a:cubicBezTo>
                        <a:pt x="238" y="238"/>
                        <a:pt x="357" y="258"/>
                        <a:pt x="476" y="258"/>
                      </a:cubicBezTo>
                      <a:cubicBezTo>
                        <a:pt x="594" y="258"/>
                        <a:pt x="713" y="235"/>
                        <a:pt x="802" y="201"/>
                      </a:cubicBezTo>
                      <a:cubicBezTo>
                        <a:pt x="894" y="172"/>
                        <a:pt x="954" y="129"/>
                        <a:pt x="954" y="129"/>
                      </a:cubicBezTo>
                      <a:cubicBezTo>
                        <a:pt x="954" y="129"/>
                        <a:pt x="894" y="86"/>
                        <a:pt x="802" y="57"/>
                      </a:cubicBezTo>
                      <a:cubicBezTo>
                        <a:pt x="713" y="23"/>
                        <a:pt x="594" y="0"/>
                        <a:pt x="47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39" name="Google Shape;939;p15"/>
                <p:cNvSpPr/>
                <p:nvPr/>
              </p:nvSpPr>
              <p:spPr>
                <a:xfrm>
                  <a:off x="5394552" y="4821760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1" y="1"/>
                      </a:moveTo>
                      <a:cubicBezTo>
                        <a:pt x="225" y="1"/>
                        <a:pt x="149" y="13"/>
                        <a:pt x="93" y="36"/>
                      </a:cubicBezTo>
                      <a:cubicBezTo>
                        <a:pt x="37" y="53"/>
                        <a:pt x="1" y="83"/>
                        <a:pt x="1" y="83"/>
                      </a:cubicBezTo>
                      <a:cubicBezTo>
                        <a:pt x="1" y="83"/>
                        <a:pt x="37" y="109"/>
                        <a:pt x="93" y="129"/>
                      </a:cubicBezTo>
                      <a:cubicBezTo>
                        <a:pt x="149" y="149"/>
                        <a:pt x="225" y="162"/>
                        <a:pt x="301" y="162"/>
                      </a:cubicBezTo>
                      <a:cubicBezTo>
                        <a:pt x="377" y="162"/>
                        <a:pt x="452" y="149"/>
                        <a:pt x="508" y="129"/>
                      </a:cubicBezTo>
                      <a:cubicBezTo>
                        <a:pt x="568" y="109"/>
                        <a:pt x="604" y="83"/>
                        <a:pt x="604" y="83"/>
                      </a:cubicBezTo>
                      <a:cubicBezTo>
                        <a:pt x="604" y="83"/>
                        <a:pt x="568" y="53"/>
                        <a:pt x="508" y="36"/>
                      </a:cubicBezTo>
                      <a:cubicBezTo>
                        <a:pt x="452" y="13"/>
                        <a:pt x="377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40" name="Google Shape;940;p15"/>
                <p:cNvSpPr/>
                <p:nvPr/>
              </p:nvSpPr>
              <p:spPr>
                <a:xfrm>
                  <a:off x="5382895" y="4778046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1"/>
                      </a:moveTo>
                      <a:cubicBezTo>
                        <a:pt x="228" y="1"/>
                        <a:pt x="153" y="14"/>
                        <a:pt x="97" y="33"/>
                      </a:cubicBezTo>
                      <a:cubicBezTo>
                        <a:pt x="40" y="53"/>
                        <a:pt x="1" y="80"/>
                        <a:pt x="1" y="80"/>
                      </a:cubicBezTo>
                      <a:cubicBezTo>
                        <a:pt x="1" y="80"/>
                        <a:pt x="40" y="109"/>
                        <a:pt x="97" y="129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9"/>
                      </a:cubicBezTo>
                      <a:cubicBezTo>
                        <a:pt x="568" y="109"/>
                        <a:pt x="608" y="80"/>
                        <a:pt x="608" y="80"/>
                      </a:cubicBezTo>
                      <a:cubicBezTo>
                        <a:pt x="608" y="80"/>
                        <a:pt x="568" y="53"/>
                        <a:pt x="512" y="33"/>
                      </a:cubicBezTo>
                      <a:cubicBezTo>
                        <a:pt x="456" y="14"/>
                        <a:pt x="380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41" name="Google Shape;941;p15"/>
                <p:cNvSpPr/>
                <p:nvPr/>
              </p:nvSpPr>
              <p:spPr>
                <a:xfrm>
                  <a:off x="5311009" y="4805158"/>
                  <a:ext cx="53606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162" extrusionOk="0">
                      <a:moveTo>
                        <a:pt x="303" y="0"/>
                      </a:moveTo>
                      <a:cubicBezTo>
                        <a:pt x="227" y="0"/>
                        <a:pt x="151" y="11"/>
                        <a:pt x="96" y="34"/>
                      </a:cubicBezTo>
                      <a:cubicBezTo>
                        <a:pt x="40" y="53"/>
                        <a:pt x="0" y="79"/>
                        <a:pt x="0" y="79"/>
                      </a:cubicBezTo>
                      <a:cubicBezTo>
                        <a:pt x="0" y="79"/>
                        <a:pt x="40" y="106"/>
                        <a:pt x="96" y="125"/>
                      </a:cubicBezTo>
                      <a:cubicBezTo>
                        <a:pt x="151" y="149"/>
                        <a:pt x="227" y="162"/>
                        <a:pt x="303" y="162"/>
                      </a:cubicBezTo>
                      <a:cubicBezTo>
                        <a:pt x="379" y="162"/>
                        <a:pt x="455" y="149"/>
                        <a:pt x="512" y="125"/>
                      </a:cubicBezTo>
                      <a:cubicBezTo>
                        <a:pt x="567" y="106"/>
                        <a:pt x="607" y="79"/>
                        <a:pt x="607" y="79"/>
                      </a:cubicBezTo>
                      <a:cubicBezTo>
                        <a:pt x="607" y="79"/>
                        <a:pt x="567" y="53"/>
                        <a:pt x="512" y="34"/>
                      </a:cubicBezTo>
                      <a:cubicBezTo>
                        <a:pt x="455" y="14"/>
                        <a:pt x="379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42" name="Google Shape;942;p15"/>
                <p:cNvSpPr/>
                <p:nvPr/>
              </p:nvSpPr>
              <p:spPr>
                <a:xfrm>
                  <a:off x="478411" y="4632685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6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6" y="130"/>
                      </a:cubicBezTo>
                      <a:cubicBezTo>
                        <a:pt x="152" y="149"/>
                        <a:pt x="228" y="163"/>
                        <a:pt x="304" y="163"/>
                      </a:cubicBezTo>
                      <a:cubicBezTo>
                        <a:pt x="379" y="163"/>
                        <a:pt x="455" y="149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7"/>
                        <a:pt x="512" y="37"/>
                      </a:cubicBezTo>
                      <a:cubicBezTo>
                        <a:pt x="455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43" name="Google Shape;943;p15"/>
                <p:cNvSpPr/>
                <p:nvPr/>
              </p:nvSpPr>
              <p:spPr>
                <a:xfrm>
                  <a:off x="466754" y="4589059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0"/>
                      </a:moveTo>
                      <a:cubicBezTo>
                        <a:pt x="228" y="0"/>
                        <a:pt x="152" y="13"/>
                        <a:pt x="96" y="33"/>
                      </a:cubicBezTo>
                      <a:cubicBezTo>
                        <a:pt x="40" y="53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2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1" y="129"/>
                      </a:cubicBezTo>
                      <a:cubicBezTo>
                        <a:pt x="571" y="109"/>
                        <a:pt x="607" y="83"/>
                        <a:pt x="607" y="83"/>
                      </a:cubicBezTo>
                      <a:cubicBezTo>
                        <a:pt x="607" y="83"/>
                        <a:pt x="571" y="53"/>
                        <a:pt x="511" y="33"/>
                      </a:cubicBezTo>
                      <a:cubicBezTo>
                        <a:pt x="456" y="13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44" name="Google Shape;944;p15"/>
                <p:cNvSpPr/>
                <p:nvPr/>
              </p:nvSpPr>
              <p:spPr>
                <a:xfrm>
                  <a:off x="395133" y="461617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2" y="14"/>
                        <a:pt x="96" y="33"/>
                      </a:cubicBezTo>
                      <a:cubicBezTo>
                        <a:pt x="36" y="53"/>
                        <a:pt x="1" y="79"/>
                        <a:pt x="1" y="79"/>
                      </a:cubicBezTo>
                      <a:cubicBezTo>
                        <a:pt x="1" y="79"/>
                        <a:pt x="36" y="109"/>
                        <a:pt x="96" y="125"/>
                      </a:cubicBezTo>
                      <a:cubicBezTo>
                        <a:pt x="152" y="148"/>
                        <a:pt x="228" y="162"/>
                        <a:pt x="304" y="162"/>
                      </a:cubicBezTo>
                      <a:cubicBezTo>
                        <a:pt x="380" y="162"/>
                        <a:pt x="452" y="148"/>
                        <a:pt x="511" y="125"/>
                      </a:cubicBezTo>
                      <a:cubicBezTo>
                        <a:pt x="567" y="105"/>
                        <a:pt x="604" y="79"/>
                        <a:pt x="604" y="79"/>
                      </a:cubicBezTo>
                      <a:cubicBezTo>
                        <a:pt x="604" y="79"/>
                        <a:pt x="567" y="53"/>
                        <a:pt x="511" y="33"/>
                      </a:cubicBezTo>
                      <a:cubicBezTo>
                        <a:pt x="452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45" name="Google Shape;945;p15"/>
                <p:cNvSpPr/>
                <p:nvPr/>
              </p:nvSpPr>
              <p:spPr>
                <a:xfrm>
                  <a:off x="7666815" y="466536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3" y="11"/>
                        <a:pt x="96" y="34"/>
                      </a:cubicBezTo>
                      <a:cubicBezTo>
                        <a:pt x="37" y="53"/>
                        <a:pt x="1" y="79"/>
                        <a:pt x="1" y="79"/>
                      </a:cubicBezTo>
                      <a:cubicBezTo>
                        <a:pt x="1" y="79"/>
                        <a:pt x="37" y="106"/>
                        <a:pt x="96" y="125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5"/>
                      </a:cubicBezTo>
                      <a:cubicBezTo>
                        <a:pt x="568" y="106"/>
                        <a:pt x="604" y="79"/>
                        <a:pt x="604" y="79"/>
                      </a:cubicBezTo>
                      <a:cubicBezTo>
                        <a:pt x="604" y="79"/>
                        <a:pt x="568" y="53"/>
                        <a:pt x="512" y="34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46" name="Google Shape;946;p15"/>
                <p:cNvSpPr/>
                <p:nvPr/>
              </p:nvSpPr>
              <p:spPr>
                <a:xfrm>
                  <a:off x="7655158" y="4621381"/>
                  <a:ext cx="53694" cy="14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6" extrusionOk="0">
                      <a:moveTo>
                        <a:pt x="304" y="0"/>
                      </a:moveTo>
                      <a:cubicBezTo>
                        <a:pt x="228" y="0"/>
                        <a:pt x="153" y="14"/>
                        <a:pt x="96" y="37"/>
                      </a:cubicBezTo>
                      <a:cubicBezTo>
                        <a:pt x="40" y="57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3" y="152"/>
                        <a:pt x="228" y="165"/>
                        <a:pt x="304" y="165"/>
                      </a:cubicBezTo>
                      <a:cubicBezTo>
                        <a:pt x="380" y="165"/>
                        <a:pt x="456" y="152"/>
                        <a:pt x="512" y="129"/>
                      </a:cubicBezTo>
                      <a:cubicBezTo>
                        <a:pt x="568" y="109"/>
                        <a:pt x="608" y="83"/>
                        <a:pt x="608" y="83"/>
                      </a:cubicBezTo>
                      <a:cubicBezTo>
                        <a:pt x="608" y="83"/>
                        <a:pt x="568" y="57"/>
                        <a:pt x="512" y="37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47" name="Google Shape;947;p15"/>
                <p:cNvSpPr/>
                <p:nvPr/>
              </p:nvSpPr>
              <p:spPr>
                <a:xfrm>
                  <a:off x="7583537" y="4648404"/>
                  <a:ext cx="53429" cy="14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4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3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3" y="130"/>
                      </a:cubicBezTo>
                      <a:cubicBezTo>
                        <a:pt x="152" y="150"/>
                        <a:pt x="228" y="163"/>
                        <a:pt x="304" y="163"/>
                      </a:cubicBezTo>
                      <a:cubicBezTo>
                        <a:pt x="379" y="163"/>
                        <a:pt x="452" y="150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4"/>
                        <a:pt x="512" y="37"/>
                      </a:cubicBezTo>
                      <a:cubicBezTo>
                        <a:pt x="452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48" name="Google Shape;948;p15"/>
                <p:cNvSpPr/>
                <p:nvPr/>
              </p:nvSpPr>
              <p:spPr>
                <a:xfrm>
                  <a:off x="597808" y="4226980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5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949" name="Google Shape;949;p15"/>
                <p:cNvGrpSpPr/>
                <p:nvPr/>
              </p:nvGrpSpPr>
              <p:grpSpPr>
                <a:xfrm>
                  <a:off x="476510" y="4065899"/>
                  <a:ext cx="266262" cy="475209"/>
                  <a:chOff x="476510" y="4065899"/>
                  <a:chExt cx="266262" cy="475209"/>
                </a:xfrm>
              </p:grpSpPr>
              <p:sp>
                <p:nvSpPr>
                  <p:cNvPr id="950" name="Google Shape;950;p15"/>
                  <p:cNvSpPr/>
                  <p:nvPr/>
                </p:nvSpPr>
                <p:spPr>
                  <a:xfrm>
                    <a:off x="476510" y="40658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1" name="Google Shape;951;p15"/>
                  <p:cNvSpPr/>
                  <p:nvPr/>
                </p:nvSpPr>
                <p:spPr>
                  <a:xfrm>
                    <a:off x="597056" y="41350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2" name="Google Shape;952;p15"/>
                  <p:cNvSpPr/>
                  <p:nvPr/>
                </p:nvSpPr>
                <p:spPr>
                  <a:xfrm>
                    <a:off x="597409" y="42279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3" name="Google Shape;953;p15"/>
                  <p:cNvSpPr/>
                  <p:nvPr/>
                </p:nvSpPr>
                <p:spPr>
                  <a:xfrm>
                    <a:off x="540006" y="41676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954" name="Google Shape;954;p15"/>
                <p:cNvGrpSpPr/>
                <p:nvPr/>
              </p:nvGrpSpPr>
              <p:grpSpPr>
                <a:xfrm>
                  <a:off x="8430902" y="4070574"/>
                  <a:ext cx="214776" cy="454279"/>
                  <a:chOff x="8430902" y="4070574"/>
                  <a:chExt cx="214776" cy="454279"/>
                </a:xfrm>
              </p:grpSpPr>
              <p:sp>
                <p:nvSpPr>
                  <p:cNvPr id="955" name="Google Shape;955;p15"/>
                  <p:cNvSpPr/>
                  <p:nvPr/>
                </p:nvSpPr>
                <p:spPr>
                  <a:xfrm>
                    <a:off x="8430902" y="4070574"/>
                    <a:ext cx="214776" cy="2768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2" h="3135" extrusionOk="0">
                        <a:moveTo>
                          <a:pt x="1272" y="1"/>
                        </a:moveTo>
                        <a:cubicBezTo>
                          <a:pt x="1004" y="1"/>
                          <a:pt x="817" y="282"/>
                          <a:pt x="687" y="580"/>
                        </a:cubicBezTo>
                        <a:cubicBezTo>
                          <a:pt x="535" y="929"/>
                          <a:pt x="730" y="1391"/>
                          <a:pt x="403" y="1677"/>
                        </a:cubicBezTo>
                        <a:cubicBezTo>
                          <a:pt x="1" y="2027"/>
                          <a:pt x="202" y="2479"/>
                          <a:pt x="202" y="2482"/>
                        </a:cubicBezTo>
                        <a:cubicBezTo>
                          <a:pt x="349" y="2811"/>
                          <a:pt x="977" y="3134"/>
                          <a:pt x="1452" y="3134"/>
                        </a:cubicBezTo>
                        <a:cubicBezTo>
                          <a:pt x="1596" y="3134"/>
                          <a:pt x="1726" y="3105"/>
                          <a:pt x="1824" y="3036"/>
                        </a:cubicBezTo>
                        <a:cubicBezTo>
                          <a:pt x="2431" y="2614"/>
                          <a:pt x="2226" y="1671"/>
                          <a:pt x="1993" y="1123"/>
                        </a:cubicBezTo>
                        <a:cubicBezTo>
                          <a:pt x="1858" y="797"/>
                          <a:pt x="1884" y="306"/>
                          <a:pt x="1554" y="94"/>
                        </a:cubicBezTo>
                        <a:cubicBezTo>
                          <a:pt x="1451" y="29"/>
                          <a:pt x="1358" y="1"/>
                          <a:pt x="127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6" name="Google Shape;956;p15"/>
                  <p:cNvSpPr/>
                  <p:nvPr/>
                </p:nvSpPr>
                <p:spPr>
                  <a:xfrm>
                    <a:off x="8545354" y="4108283"/>
                    <a:ext cx="11216" cy="4165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" h="4717" extrusionOk="0">
                        <a:moveTo>
                          <a:pt x="64" y="1"/>
                        </a:moveTo>
                        <a:cubicBezTo>
                          <a:pt x="37" y="396"/>
                          <a:pt x="24" y="789"/>
                          <a:pt x="14" y="1181"/>
                        </a:cubicBezTo>
                        <a:cubicBezTo>
                          <a:pt x="4" y="1574"/>
                          <a:pt x="0" y="1966"/>
                          <a:pt x="0" y="2358"/>
                        </a:cubicBezTo>
                        <a:cubicBezTo>
                          <a:pt x="0" y="2751"/>
                          <a:pt x="4" y="3147"/>
                          <a:pt x="14" y="3539"/>
                        </a:cubicBezTo>
                        <a:lnTo>
                          <a:pt x="34" y="4130"/>
                        </a:lnTo>
                        <a:cubicBezTo>
                          <a:pt x="44" y="4324"/>
                          <a:pt x="50" y="4522"/>
                          <a:pt x="64" y="4716"/>
                        </a:cubicBezTo>
                        <a:cubicBezTo>
                          <a:pt x="76" y="4522"/>
                          <a:pt x="84" y="4324"/>
                          <a:pt x="96" y="4130"/>
                        </a:cubicBezTo>
                        <a:lnTo>
                          <a:pt x="113" y="3539"/>
                        </a:lnTo>
                        <a:cubicBezTo>
                          <a:pt x="123" y="3147"/>
                          <a:pt x="126" y="2751"/>
                          <a:pt x="126" y="2358"/>
                        </a:cubicBezTo>
                        <a:cubicBezTo>
                          <a:pt x="126" y="1966"/>
                          <a:pt x="123" y="1574"/>
                          <a:pt x="113" y="1181"/>
                        </a:cubicBezTo>
                        <a:cubicBezTo>
                          <a:pt x="103" y="789"/>
                          <a:pt x="90" y="396"/>
                          <a:pt x="64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7" name="Google Shape;957;p15"/>
                  <p:cNvSpPr/>
                  <p:nvPr/>
                </p:nvSpPr>
                <p:spPr>
                  <a:xfrm>
                    <a:off x="8506320" y="4168865"/>
                    <a:ext cx="50250" cy="816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" h="925" extrusionOk="0">
                        <a:moveTo>
                          <a:pt x="60" y="1"/>
                        </a:moveTo>
                        <a:cubicBezTo>
                          <a:pt x="21" y="97"/>
                          <a:pt x="7" y="199"/>
                          <a:pt x="4" y="304"/>
                        </a:cubicBezTo>
                        <a:cubicBezTo>
                          <a:pt x="1" y="406"/>
                          <a:pt x="17" y="512"/>
                          <a:pt x="57" y="614"/>
                        </a:cubicBezTo>
                        <a:cubicBezTo>
                          <a:pt x="97" y="713"/>
                          <a:pt x="162" y="812"/>
                          <a:pt x="258" y="871"/>
                        </a:cubicBezTo>
                        <a:cubicBezTo>
                          <a:pt x="324" y="909"/>
                          <a:pt x="397" y="924"/>
                          <a:pt x="467" y="924"/>
                        </a:cubicBezTo>
                        <a:cubicBezTo>
                          <a:pt x="502" y="924"/>
                          <a:pt x="536" y="921"/>
                          <a:pt x="568" y="914"/>
                        </a:cubicBezTo>
                        <a:cubicBezTo>
                          <a:pt x="469" y="881"/>
                          <a:pt x="383" y="848"/>
                          <a:pt x="317" y="789"/>
                        </a:cubicBezTo>
                        <a:cubicBezTo>
                          <a:pt x="252" y="730"/>
                          <a:pt x="205" y="654"/>
                          <a:pt x="176" y="568"/>
                        </a:cubicBezTo>
                        <a:cubicBezTo>
                          <a:pt x="110" y="397"/>
                          <a:pt x="90" y="202"/>
                          <a:pt x="60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958" name="Google Shape;958;p15"/>
                <p:cNvGrpSpPr/>
                <p:nvPr/>
              </p:nvGrpSpPr>
              <p:grpSpPr>
                <a:xfrm>
                  <a:off x="5699960" y="4366499"/>
                  <a:ext cx="266262" cy="475209"/>
                  <a:chOff x="5699960" y="4366499"/>
                  <a:chExt cx="266262" cy="475209"/>
                </a:xfrm>
              </p:grpSpPr>
              <p:sp>
                <p:nvSpPr>
                  <p:cNvPr id="959" name="Google Shape;959;p15"/>
                  <p:cNvSpPr/>
                  <p:nvPr/>
                </p:nvSpPr>
                <p:spPr>
                  <a:xfrm>
                    <a:off x="5699960" y="43664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0" name="Google Shape;960;p15"/>
                  <p:cNvSpPr/>
                  <p:nvPr/>
                </p:nvSpPr>
                <p:spPr>
                  <a:xfrm>
                    <a:off x="5820506" y="44356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1" name="Google Shape;961;p15"/>
                  <p:cNvSpPr/>
                  <p:nvPr/>
                </p:nvSpPr>
                <p:spPr>
                  <a:xfrm>
                    <a:off x="5820859" y="45285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2" name="Google Shape;962;p15"/>
                  <p:cNvSpPr/>
                  <p:nvPr/>
                </p:nvSpPr>
                <p:spPr>
                  <a:xfrm>
                    <a:off x="5763456" y="44682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963" name="Google Shape;963;p15"/>
            <p:cNvSpPr/>
            <p:nvPr/>
          </p:nvSpPr>
          <p:spPr>
            <a:xfrm>
              <a:off x="100371" y="1944221"/>
              <a:ext cx="768252" cy="232370"/>
            </a:xfrm>
            <a:custGeom>
              <a:avLst/>
              <a:gdLst/>
              <a:ahLst/>
              <a:cxnLst/>
              <a:rect l="l" t="t" r="r" b="b"/>
              <a:pathLst>
                <a:path w="7732" h="2297" extrusionOk="0">
                  <a:moveTo>
                    <a:pt x="4077" y="0"/>
                  </a:moveTo>
                  <a:cubicBezTo>
                    <a:pt x="2890" y="0"/>
                    <a:pt x="2293" y="1801"/>
                    <a:pt x="2293" y="1801"/>
                  </a:cubicBezTo>
                  <a:cubicBezTo>
                    <a:pt x="2293" y="1801"/>
                    <a:pt x="2227" y="952"/>
                    <a:pt x="1540" y="952"/>
                  </a:cubicBezTo>
                  <a:cubicBezTo>
                    <a:pt x="1460" y="952"/>
                    <a:pt x="1372" y="964"/>
                    <a:pt x="1274" y="990"/>
                  </a:cubicBezTo>
                  <a:cubicBezTo>
                    <a:pt x="371" y="1229"/>
                    <a:pt x="1452" y="2261"/>
                    <a:pt x="143" y="2296"/>
                  </a:cubicBezTo>
                  <a:lnTo>
                    <a:pt x="7731" y="2296"/>
                  </a:lnTo>
                  <a:cubicBezTo>
                    <a:pt x="7731" y="2296"/>
                    <a:pt x="6033" y="1732"/>
                    <a:pt x="6372" y="1306"/>
                  </a:cubicBezTo>
                  <a:cubicBezTo>
                    <a:pt x="6526" y="1116"/>
                    <a:pt x="6072" y="938"/>
                    <a:pt x="5583" y="938"/>
                  </a:cubicBezTo>
                  <a:cubicBezTo>
                    <a:pt x="5304" y="938"/>
                    <a:pt x="5014" y="996"/>
                    <a:pt x="4819" y="1142"/>
                  </a:cubicBezTo>
                  <a:lnTo>
                    <a:pt x="4819" y="1142"/>
                  </a:lnTo>
                  <a:cubicBezTo>
                    <a:pt x="4845" y="598"/>
                    <a:pt x="4726" y="0"/>
                    <a:pt x="4077" y="0"/>
                  </a:cubicBezTo>
                  <a:close/>
                  <a:moveTo>
                    <a:pt x="1" y="2296"/>
                  </a:moveTo>
                  <a:cubicBezTo>
                    <a:pt x="26" y="2296"/>
                    <a:pt x="50" y="2296"/>
                    <a:pt x="74" y="2296"/>
                  </a:cubicBezTo>
                  <a:cubicBezTo>
                    <a:pt x="97" y="2296"/>
                    <a:pt x="120" y="2296"/>
                    <a:pt x="143" y="2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4" name="Google Shape;964;p15"/>
            <p:cNvSpPr/>
            <p:nvPr/>
          </p:nvSpPr>
          <p:spPr>
            <a:xfrm>
              <a:off x="8284424" y="1879208"/>
              <a:ext cx="768252" cy="232370"/>
            </a:xfrm>
            <a:custGeom>
              <a:avLst/>
              <a:gdLst/>
              <a:ahLst/>
              <a:cxnLst/>
              <a:rect l="l" t="t" r="r" b="b"/>
              <a:pathLst>
                <a:path w="7732" h="2297" extrusionOk="0">
                  <a:moveTo>
                    <a:pt x="4077" y="0"/>
                  </a:moveTo>
                  <a:cubicBezTo>
                    <a:pt x="2890" y="0"/>
                    <a:pt x="2293" y="1801"/>
                    <a:pt x="2293" y="1801"/>
                  </a:cubicBezTo>
                  <a:cubicBezTo>
                    <a:pt x="2293" y="1801"/>
                    <a:pt x="2227" y="952"/>
                    <a:pt x="1540" y="952"/>
                  </a:cubicBezTo>
                  <a:cubicBezTo>
                    <a:pt x="1460" y="952"/>
                    <a:pt x="1372" y="964"/>
                    <a:pt x="1274" y="990"/>
                  </a:cubicBezTo>
                  <a:cubicBezTo>
                    <a:pt x="371" y="1229"/>
                    <a:pt x="1452" y="2261"/>
                    <a:pt x="143" y="2296"/>
                  </a:cubicBezTo>
                  <a:lnTo>
                    <a:pt x="7731" y="2296"/>
                  </a:lnTo>
                  <a:cubicBezTo>
                    <a:pt x="7731" y="2296"/>
                    <a:pt x="6033" y="1732"/>
                    <a:pt x="6372" y="1306"/>
                  </a:cubicBezTo>
                  <a:cubicBezTo>
                    <a:pt x="6526" y="1116"/>
                    <a:pt x="6072" y="938"/>
                    <a:pt x="5583" y="938"/>
                  </a:cubicBezTo>
                  <a:cubicBezTo>
                    <a:pt x="5304" y="938"/>
                    <a:pt x="5014" y="996"/>
                    <a:pt x="4819" y="1142"/>
                  </a:cubicBezTo>
                  <a:lnTo>
                    <a:pt x="4819" y="1142"/>
                  </a:lnTo>
                  <a:cubicBezTo>
                    <a:pt x="4845" y="598"/>
                    <a:pt x="4726" y="0"/>
                    <a:pt x="4077" y="0"/>
                  </a:cubicBezTo>
                  <a:close/>
                  <a:moveTo>
                    <a:pt x="1" y="2296"/>
                  </a:moveTo>
                  <a:cubicBezTo>
                    <a:pt x="26" y="2296"/>
                    <a:pt x="50" y="2296"/>
                    <a:pt x="74" y="2296"/>
                  </a:cubicBezTo>
                  <a:cubicBezTo>
                    <a:pt x="97" y="2296"/>
                    <a:pt x="120" y="2296"/>
                    <a:pt x="143" y="2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5" name="Google Shape;965;p15"/>
          <p:cNvSpPr txBox="1">
            <a:spLocks noGrp="1"/>
          </p:cNvSpPr>
          <p:nvPr>
            <p:ph type="title"/>
          </p:nvPr>
        </p:nvSpPr>
        <p:spPr>
          <a:xfrm>
            <a:off x="2116333" y="2073133"/>
            <a:ext cx="7959200" cy="17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66" name="Google Shape;966;p15"/>
          <p:cNvSpPr txBox="1">
            <a:spLocks noGrp="1"/>
          </p:cNvSpPr>
          <p:nvPr>
            <p:ph type="subTitle" idx="1"/>
          </p:nvPr>
        </p:nvSpPr>
        <p:spPr>
          <a:xfrm>
            <a:off x="2494367" y="4010667"/>
            <a:ext cx="7203200" cy="573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585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bg>
      <p:bgPr>
        <a:solidFill>
          <a:schemeClr val="lt2"/>
        </a:solidFill>
        <a:effectLst/>
      </p:bgPr>
    </p:bg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8" name="Google Shape;968;p16"/>
          <p:cNvGrpSpPr/>
          <p:nvPr/>
        </p:nvGrpSpPr>
        <p:grpSpPr>
          <a:xfrm>
            <a:off x="0" y="-12795"/>
            <a:ext cx="12191867" cy="6903827"/>
            <a:chOff x="0" y="-9596"/>
            <a:chExt cx="9143900" cy="5177870"/>
          </a:xfrm>
        </p:grpSpPr>
        <p:grpSp>
          <p:nvGrpSpPr>
            <p:cNvPr id="969" name="Google Shape;969;p16"/>
            <p:cNvGrpSpPr/>
            <p:nvPr/>
          </p:nvGrpSpPr>
          <p:grpSpPr>
            <a:xfrm>
              <a:off x="0" y="-9596"/>
              <a:ext cx="9143900" cy="5177870"/>
              <a:chOff x="0" y="-9596"/>
              <a:chExt cx="9143900" cy="5177870"/>
            </a:xfrm>
          </p:grpSpPr>
          <p:sp>
            <p:nvSpPr>
              <p:cNvPr id="970" name="Google Shape;970;p16"/>
              <p:cNvSpPr/>
              <p:nvPr/>
            </p:nvSpPr>
            <p:spPr>
              <a:xfrm>
                <a:off x="1037720" y="2286506"/>
                <a:ext cx="26628" cy="2711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3" y="1"/>
                    </a:moveTo>
                    <a:cubicBezTo>
                      <a:pt x="60" y="1"/>
                      <a:pt x="0" y="60"/>
                      <a:pt x="0" y="133"/>
                    </a:cubicBezTo>
                    <a:cubicBezTo>
                      <a:pt x="0" y="208"/>
                      <a:pt x="60" y="268"/>
                      <a:pt x="133" y="268"/>
                    </a:cubicBezTo>
                    <a:cubicBezTo>
                      <a:pt x="209" y="268"/>
                      <a:pt x="268" y="208"/>
                      <a:pt x="268" y="133"/>
                    </a:cubicBezTo>
                    <a:cubicBezTo>
                      <a:pt x="268" y="60"/>
                      <a:pt x="209" y="1"/>
                      <a:pt x="1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16"/>
              <p:cNvSpPr/>
              <p:nvPr/>
            </p:nvSpPr>
            <p:spPr>
              <a:xfrm>
                <a:off x="443663" y="2907298"/>
                <a:ext cx="236769" cy="183697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816" extrusionOk="0">
                    <a:moveTo>
                      <a:pt x="1471" y="1"/>
                    </a:moveTo>
                    <a:cubicBezTo>
                      <a:pt x="969" y="1"/>
                      <a:pt x="1105" y="796"/>
                      <a:pt x="1105" y="796"/>
                    </a:cubicBezTo>
                    <a:cubicBezTo>
                      <a:pt x="1105" y="796"/>
                      <a:pt x="739" y="125"/>
                      <a:pt x="447" y="125"/>
                    </a:cubicBezTo>
                    <a:cubicBezTo>
                      <a:pt x="394" y="125"/>
                      <a:pt x="343" y="147"/>
                      <a:pt x="297" y="199"/>
                    </a:cubicBezTo>
                    <a:cubicBezTo>
                      <a:pt x="1" y="539"/>
                      <a:pt x="1020" y="1815"/>
                      <a:pt x="1020" y="1815"/>
                    </a:cubicBezTo>
                    <a:cubicBezTo>
                      <a:pt x="1020" y="1815"/>
                      <a:pt x="2382" y="242"/>
                      <a:pt x="1660" y="31"/>
                    </a:cubicBezTo>
                    <a:cubicBezTo>
                      <a:pt x="1588" y="10"/>
                      <a:pt x="1526" y="1"/>
                      <a:pt x="14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2" name="Google Shape;972;p16"/>
              <p:cNvSpPr/>
              <p:nvPr/>
            </p:nvSpPr>
            <p:spPr>
              <a:xfrm>
                <a:off x="2686853" y="1063130"/>
                <a:ext cx="187190" cy="145259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436" extrusionOk="0">
                    <a:moveTo>
                      <a:pt x="1165" y="1"/>
                    </a:moveTo>
                    <a:cubicBezTo>
                      <a:pt x="765" y="1"/>
                      <a:pt x="875" y="632"/>
                      <a:pt x="875" y="632"/>
                    </a:cubicBezTo>
                    <a:cubicBezTo>
                      <a:pt x="875" y="632"/>
                      <a:pt x="587" y="101"/>
                      <a:pt x="355" y="101"/>
                    </a:cubicBezTo>
                    <a:cubicBezTo>
                      <a:pt x="312" y="101"/>
                      <a:pt x="272" y="118"/>
                      <a:pt x="235" y="160"/>
                    </a:cubicBezTo>
                    <a:cubicBezTo>
                      <a:pt x="1" y="427"/>
                      <a:pt x="809" y="1436"/>
                      <a:pt x="809" y="1436"/>
                    </a:cubicBezTo>
                    <a:cubicBezTo>
                      <a:pt x="809" y="1436"/>
                      <a:pt x="1884" y="193"/>
                      <a:pt x="1314" y="25"/>
                    </a:cubicBezTo>
                    <a:cubicBezTo>
                      <a:pt x="1258" y="8"/>
                      <a:pt x="1208" y="1"/>
                      <a:pt x="1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3" name="Google Shape;973;p16"/>
              <p:cNvSpPr/>
              <p:nvPr/>
            </p:nvSpPr>
            <p:spPr>
              <a:xfrm>
                <a:off x="158309" y="327729"/>
                <a:ext cx="229814" cy="166906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1650" extrusionOk="0">
                    <a:moveTo>
                      <a:pt x="1545" y="0"/>
                    </a:moveTo>
                    <a:cubicBezTo>
                      <a:pt x="1224" y="0"/>
                      <a:pt x="1131" y="636"/>
                      <a:pt x="1131" y="636"/>
                    </a:cubicBezTo>
                    <a:cubicBezTo>
                      <a:pt x="1131" y="636"/>
                      <a:pt x="1076" y="13"/>
                      <a:pt x="680" y="13"/>
                    </a:cubicBezTo>
                    <a:cubicBezTo>
                      <a:pt x="635" y="13"/>
                      <a:pt x="585" y="21"/>
                      <a:pt x="531" y="39"/>
                    </a:cubicBezTo>
                    <a:cubicBezTo>
                      <a:pt x="0" y="214"/>
                      <a:pt x="1227" y="1649"/>
                      <a:pt x="1227" y="1649"/>
                    </a:cubicBezTo>
                    <a:cubicBezTo>
                      <a:pt x="1227" y="1649"/>
                      <a:pt x="2312" y="521"/>
                      <a:pt x="1791" y="106"/>
                    </a:cubicBezTo>
                    <a:cubicBezTo>
                      <a:pt x="1697" y="31"/>
                      <a:pt x="1616" y="0"/>
                      <a:pt x="15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974" name="Google Shape;974;p16"/>
              <p:cNvGrpSpPr/>
              <p:nvPr/>
            </p:nvGrpSpPr>
            <p:grpSpPr>
              <a:xfrm>
                <a:off x="39" y="-9596"/>
                <a:ext cx="9143568" cy="3483084"/>
                <a:chOff x="262312" y="450905"/>
                <a:chExt cx="8126894" cy="3040667"/>
              </a:xfrm>
            </p:grpSpPr>
            <p:sp>
              <p:nvSpPr>
                <p:cNvPr id="975" name="Google Shape;975;p16"/>
                <p:cNvSpPr/>
                <p:nvPr/>
              </p:nvSpPr>
              <p:spPr>
                <a:xfrm>
                  <a:off x="1573655" y="939015"/>
                  <a:ext cx="578888" cy="247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5" h="2803" extrusionOk="0">
                      <a:moveTo>
                        <a:pt x="55" y="2788"/>
                      </a:moveTo>
                      <a:lnTo>
                        <a:pt x="55" y="2788"/>
                      </a:lnTo>
                      <a:cubicBezTo>
                        <a:pt x="17" y="2792"/>
                        <a:pt x="1" y="2797"/>
                        <a:pt x="11" y="2802"/>
                      </a:cubicBezTo>
                      <a:lnTo>
                        <a:pt x="55" y="2788"/>
                      </a:lnTo>
                      <a:close/>
                      <a:moveTo>
                        <a:pt x="3656" y="1"/>
                      </a:moveTo>
                      <a:cubicBezTo>
                        <a:pt x="3558" y="1"/>
                        <a:pt x="3449" y="75"/>
                        <a:pt x="3326" y="253"/>
                      </a:cubicBezTo>
                      <a:cubicBezTo>
                        <a:pt x="3142" y="518"/>
                        <a:pt x="3027" y="763"/>
                        <a:pt x="2958" y="983"/>
                      </a:cubicBezTo>
                      <a:lnTo>
                        <a:pt x="2958" y="983"/>
                      </a:lnTo>
                      <a:cubicBezTo>
                        <a:pt x="2909" y="697"/>
                        <a:pt x="2811" y="470"/>
                        <a:pt x="2623" y="470"/>
                      </a:cubicBezTo>
                      <a:cubicBezTo>
                        <a:pt x="2579" y="470"/>
                        <a:pt x="2530" y="482"/>
                        <a:pt x="2475" y="510"/>
                      </a:cubicBezTo>
                      <a:cubicBezTo>
                        <a:pt x="1796" y="850"/>
                        <a:pt x="1881" y="2209"/>
                        <a:pt x="1881" y="2209"/>
                      </a:cubicBezTo>
                      <a:lnTo>
                        <a:pt x="55" y="2788"/>
                      </a:lnTo>
                      <a:lnTo>
                        <a:pt x="55" y="2788"/>
                      </a:lnTo>
                      <a:cubicBezTo>
                        <a:pt x="225" y="2771"/>
                        <a:pt x="842" y="2764"/>
                        <a:pt x="1633" y="2764"/>
                      </a:cubicBezTo>
                      <a:cubicBezTo>
                        <a:pt x="3572" y="2764"/>
                        <a:pt x="6554" y="2802"/>
                        <a:pt x="6554" y="2802"/>
                      </a:cubicBezTo>
                      <a:cubicBezTo>
                        <a:pt x="6554" y="2802"/>
                        <a:pt x="5279" y="2376"/>
                        <a:pt x="5279" y="1443"/>
                      </a:cubicBezTo>
                      <a:cubicBezTo>
                        <a:pt x="5279" y="1225"/>
                        <a:pt x="5227" y="1141"/>
                        <a:pt x="5149" y="1141"/>
                      </a:cubicBezTo>
                      <a:cubicBezTo>
                        <a:pt x="4893" y="1141"/>
                        <a:pt x="4345" y="2037"/>
                        <a:pt x="4345" y="2037"/>
                      </a:cubicBezTo>
                      <a:cubicBezTo>
                        <a:pt x="4345" y="2037"/>
                        <a:pt x="4166" y="1"/>
                        <a:pt x="365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76" name="Google Shape;976;p16"/>
                <p:cNvSpPr/>
                <p:nvPr/>
              </p:nvSpPr>
              <p:spPr>
                <a:xfrm>
                  <a:off x="556743" y="2728733"/>
                  <a:ext cx="50780" cy="50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4" extrusionOk="0">
                      <a:moveTo>
                        <a:pt x="288" y="0"/>
                      </a:moveTo>
                      <a:cubicBezTo>
                        <a:pt x="130" y="0"/>
                        <a:pt x="1" y="129"/>
                        <a:pt x="1" y="287"/>
                      </a:cubicBezTo>
                      <a:cubicBezTo>
                        <a:pt x="1" y="446"/>
                        <a:pt x="130" y="574"/>
                        <a:pt x="288" y="574"/>
                      </a:cubicBezTo>
                      <a:cubicBezTo>
                        <a:pt x="446" y="574"/>
                        <a:pt x="574" y="446"/>
                        <a:pt x="574" y="287"/>
                      </a:cubicBezTo>
                      <a:cubicBezTo>
                        <a:pt x="574" y="129"/>
                        <a:pt x="446" y="0"/>
                        <a:pt x="28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77" name="Google Shape;977;p16"/>
                <p:cNvSpPr/>
                <p:nvPr/>
              </p:nvSpPr>
              <p:spPr>
                <a:xfrm>
                  <a:off x="7091905" y="517315"/>
                  <a:ext cx="50780" cy="50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5" extrusionOk="0">
                      <a:moveTo>
                        <a:pt x="287" y="1"/>
                      </a:moveTo>
                      <a:cubicBezTo>
                        <a:pt x="129" y="1"/>
                        <a:pt x="1" y="129"/>
                        <a:pt x="1" y="287"/>
                      </a:cubicBezTo>
                      <a:cubicBezTo>
                        <a:pt x="1" y="446"/>
                        <a:pt x="129" y="575"/>
                        <a:pt x="287" y="575"/>
                      </a:cubicBezTo>
                      <a:cubicBezTo>
                        <a:pt x="446" y="575"/>
                        <a:pt x="575" y="446"/>
                        <a:pt x="575" y="287"/>
                      </a:cubicBezTo>
                      <a:cubicBezTo>
                        <a:pt x="575" y="129"/>
                        <a:pt x="446" y="1"/>
                        <a:pt x="28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78" name="Google Shape;978;p16"/>
                <p:cNvSpPr/>
                <p:nvPr/>
              </p:nvSpPr>
              <p:spPr>
                <a:xfrm>
                  <a:off x="5459815" y="1471172"/>
                  <a:ext cx="63232" cy="63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716" extrusionOk="0">
                      <a:moveTo>
                        <a:pt x="357" y="0"/>
                      </a:moveTo>
                      <a:cubicBezTo>
                        <a:pt x="159" y="0"/>
                        <a:pt x="0" y="162"/>
                        <a:pt x="0" y="360"/>
                      </a:cubicBezTo>
                      <a:cubicBezTo>
                        <a:pt x="0" y="558"/>
                        <a:pt x="159" y="716"/>
                        <a:pt x="357" y="716"/>
                      </a:cubicBezTo>
                      <a:cubicBezTo>
                        <a:pt x="554" y="716"/>
                        <a:pt x="716" y="558"/>
                        <a:pt x="716" y="360"/>
                      </a:cubicBezTo>
                      <a:cubicBezTo>
                        <a:pt x="716" y="162"/>
                        <a:pt x="554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79" name="Google Shape;979;p16"/>
                <p:cNvSpPr/>
                <p:nvPr/>
              </p:nvSpPr>
              <p:spPr>
                <a:xfrm>
                  <a:off x="7988888" y="1277769"/>
                  <a:ext cx="47600" cy="47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538" extrusionOk="0">
                      <a:moveTo>
                        <a:pt x="268" y="0"/>
                      </a:moveTo>
                      <a:cubicBezTo>
                        <a:pt x="120" y="0"/>
                        <a:pt x="1" y="119"/>
                        <a:pt x="1" y="267"/>
                      </a:cubicBezTo>
                      <a:cubicBezTo>
                        <a:pt x="1" y="416"/>
                        <a:pt x="120" y="538"/>
                        <a:pt x="268" y="538"/>
                      </a:cubicBezTo>
                      <a:cubicBezTo>
                        <a:pt x="416" y="538"/>
                        <a:pt x="538" y="416"/>
                        <a:pt x="538" y="267"/>
                      </a:cubicBezTo>
                      <a:cubicBezTo>
                        <a:pt x="538" y="119"/>
                        <a:pt x="416" y="0"/>
                        <a:pt x="26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80" name="Google Shape;980;p16"/>
                <p:cNvSpPr/>
                <p:nvPr/>
              </p:nvSpPr>
              <p:spPr>
                <a:xfrm>
                  <a:off x="3028856" y="1475764"/>
                  <a:ext cx="38769" cy="39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4" extrusionOk="0">
                      <a:moveTo>
                        <a:pt x="221" y="1"/>
                      </a:moveTo>
                      <a:cubicBezTo>
                        <a:pt x="99" y="1"/>
                        <a:pt x="0" y="100"/>
                        <a:pt x="0" y="221"/>
                      </a:cubicBezTo>
                      <a:cubicBezTo>
                        <a:pt x="0" y="344"/>
                        <a:pt x="99" y="443"/>
                        <a:pt x="221" y="443"/>
                      </a:cubicBezTo>
                      <a:cubicBezTo>
                        <a:pt x="343" y="443"/>
                        <a:pt x="439" y="344"/>
                        <a:pt x="439" y="221"/>
                      </a:cubicBezTo>
                      <a:cubicBezTo>
                        <a:pt x="439" y="100"/>
                        <a:pt x="343" y="1"/>
                        <a:pt x="22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81" name="Google Shape;981;p16"/>
                <p:cNvSpPr/>
                <p:nvPr/>
              </p:nvSpPr>
              <p:spPr>
                <a:xfrm>
                  <a:off x="3045988" y="2259797"/>
                  <a:ext cx="38858" cy="38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0" extrusionOk="0">
                      <a:moveTo>
                        <a:pt x="222" y="1"/>
                      </a:moveTo>
                      <a:cubicBezTo>
                        <a:pt x="100" y="1"/>
                        <a:pt x="1" y="97"/>
                        <a:pt x="1" y="218"/>
                      </a:cubicBezTo>
                      <a:cubicBezTo>
                        <a:pt x="1" y="340"/>
                        <a:pt x="100" y="439"/>
                        <a:pt x="222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7"/>
                        <a:pt x="340" y="1"/>
                        <a:pt x="22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82" name="Google Shape;982;p16"/>
                <p:cNvSpPr/>
                <p:nvPr/>
              </p:nvSpPr>
              <p:spPr>
                <a:xfrm>
                  <a:off x="1031243" y="1086132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21" y="0"/>
                      </a:moveTo>
                      <a:cubicBezTo>
                        <a:pt x="99" y="0"/>
                        <a:pt x="0" y="96"/>
                        <a:pt x="0" y="218"/>
                      </a:cubicBezTo>
                      <a:cubicBezTo>
                        <a:pt x="0" y="340"/>
                        <a:pt x="99" y="439"/>
                        <a:pt x="221" y="439"/>
                      </a:cubicBezTo>
                      <a:cubicBezTo>
                        <a:pt x="343" y="439"/>
                        <a:pt x="439" y="340"/>
                        <a:pt x="439" y="218"/>
                      </a:cubicBezTo>
                      <a:cubicBezTo>
                        <a:pt x="439" y="96"/>
                        <a:pt x="343" y="0"/>
                        <a:pt x="221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83" name="Google Shape;983;p16"/>
                <p:cNvSpPr/>
                <p:nvPr/>
              </p:nvSpPr>
              <p:spPr>
                <a:xfrm>
                  <a:off x="310883" y="3452802"/>
                  <a:ext cx="38946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439" extrusionOk="0">
                      <a:moveTo>
                        <a:pt x="218" y="0"/>
                      </a:moveTo>
                      <a:cubicBezTo>
                        <a:pt x="100" y="0"/>
                        <a:pt x="1" y="99"/>
                        <a:pt x="1" y="221"/>
                      </a:cubicBezTo>
                      <a:cubicBezTo>
                        <a:pt x="1" y="343"/>
                        <a:pt x="100" y="439"/>
                        <a:pt x="218" y="439"/>
                      </a:cubicBezTo>
                      <a:cubicBezTo>
                        <a:pt x="341" y="439"/>
                        <a:pt x="440" y="343"/>
                        <a:pt x="440" y="221"/>
                      </a:cubicBezTo>
                      <a:cubicBezTo>
                        <a:pt x="440" y="99"/>
                        <a:pt x="341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84" name="Google Shape;984;p16"/>
                <p:cNvSpPr/>
                <p:nvPr/>
              </p:nvSpPr>
              <p:spPr>
                <a:xfrm>
                  <a:off x="1785514" y="478282"/>
                  <a:ext cx="38769" cy="3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0" extrusionOk="0">
                      <a:moveTo>
                        <a:pt x="218" y="0"/>
                      </a:moveTo>
                      <a:cubicBezTo>
                        <a:pt x="96" y="0"/>
                        <a:pt x="0" y="99"/>
                        <a:pt x="0" y="218"/>
                      </a:cubicBezTo>
                      <a:cubicBezTo>
                        <a:pt x="0" y="341"/>
                        <a:pt x="96" y="440"/>
                        <a:pt x="218" y="440"/>
                      </a:cubicBezTo>
                      <a:cubicBezTo>
                        <a:pt x="340" y="440"/>
                        <a:pt x="439" y="341"/>
                        <a:pt x="439" y="218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85" name="Google Shape;985;p16"/>
                <p:cNvSpPr/>
                <p:nvPr/>
              </p:nvSpPr>
              <p:spPr>
                <a:xfrm>
                  <a:off x="3563849" y="3359545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9" y="0"/>
                        <a:pt x="0" y="99"/>
                        <a:pt x="0" y="221"/>
                      </a:cubicBezTo>
                      <a:cubicBezTo>
                        <a:pt x="0" y="344"/>
                        <a:pt x="99" y="439"/>
                        <a:pt x="218" y="439"/>
                      </a:cubicBezTo>
                      <a:cubicBezTo>
                        <a:pt x="340" y="439"/>
                        <a:pt x="439" y="344"/>
                        <a:pt x="439" y="221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86" name="Google Shape;986;p16"/>
                <p:cNvSpPr/>
                <p:nvPr/>
              </p:nvSpPr>
              <p:spPr>
                <a:xfrm>
                  <a:off x="3212897" y="280794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87" name="Google Shape;987;p16"/>
                <p:cNvSpPr/>
                <p:nvPr/>
              </p:nvSpPr>
              <p:spPr>
                <a:xfrm>
                  <a:off x="463839" y="1536081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1"/>
                      </a:moveTo>
                      <a:cubicBezTo>
                        <a:pt x="60" y="1"/>
                        <a:pt x="1" y="60"/>
                        <a:pt x="1" y="132"/>
                      </a:cubicBezTo>
                      <a:cubicBezTo>
                        <a:pt x="1" y="208"/>
                        <a:pt x="60" y="267"/>
                        <a:pt x="136" y="267"/>
                      </a:cubicBezTo>
                      <a:cubicBezTo>
                        <a:pt x="208" y="267"/>
                        <a:pt x="267" y="208"/>
                        <a:pt x="267" y="132"/>
                      </a:cubicBezTo>
                      <a:cubicBezTo>
                        <a:pt x="267" y="60"/>
                        <a:pt x="208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88" name="Google Shape;988;p16"/>
                <p:cNvSpPr/>
                <p:nvPr/>
              </p:nvSpPr>
              <p:spPr>
                <a:xfrm>
                  <a:off x="2042943" y="1298964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6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6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89" name="Google Shape;989;p16"/>
                <p:cNvSpPr/>
                <p:nvPr/>
              </p:nvSpPr>
              <p:spPr>
                <a:xfrm>
                  <a:off x="3672737" y="121745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0"/>
                      </a:moveTo>
                      <a:cubicBezTo>
                        <a:pt x="60" y="0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90" name="Google Shape;990;p16"/>
                <p:cNvSpPr/>
                <p:nvPr/>
              </p:nvSpPr>
              <p:spPr>
                <a:xfrm>
                  <a:off x="4865653" y="122857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6" y="0"/>
                      </a:moveTo>
                      <a:cubicBezTo>
                        <a:pt x="60" y="0"/>
                        <a:pt x="1" y="63"/>
                        <a:pt x="1" y="135"/>
                      </a:cubicBezTo>
                      <a:cubicBezTo>
                        <a:pt x="1" y="207"/>
                        <a:pt x="60" y="270"/>
                        <a:pt x="136" y="270"/>
                      </a:cubicBezTo>
                      <a:cubicBezTo>
                        <a:pt x="208" y="270"/>
                        <a:pt x="267" y="207"/>
                        <a:pt x="267" y="135"/>
                      </a:cubicBezTo>
                      <a:cubicBezTo>
                        <a:pt x="267" y="63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91" name="Google Shape;991;p16"/>
                <p:cNvSpPr/>
                <p:nvPr/>
              </p:nvSpPr>
              <p:spPr>
                <a:xfrm>
                  <a:off x="3098710" y="3332786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0"/>
                      </a:moveTo>
                      <a:cubicBezTo>
                        <a:pt x="60" y="0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0"/>
                        <a:pt x="13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92" name="Google Shape;992;p16"/>
                <p:cNvSpPr/>
                <p:nvPr/>
              </p:nvSpPr>
              <p:spPr>
                <a:xfrm>
                  <a:off x="3852716" y="265764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93" name="Google Shape;993;p16"/>
                <p:cNvSpPr/>
                <p:nvPr/>
              </p:nvSpPr>
              <p:spPr>
                <a:xfrm>
                  <a:off x="8365538" y="188146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0"/>
                      </a:moveTo>
                      <a:cubicBezTo>
                        <a:pt x="63" y="0"/>
                        <a:pt x="0" y="60"/>
                        <a:pt x="0" y="133"/>
                      </a:cubicBezTo>
                      <a:cubicBezTo>
                        <a:pt x="0" y="209"/>
                        <a:pt x="63" y="268"/>
                        <a:pt x="136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94" name="Google Shape;994;p16"/>
                <p:cNvSpPr/>
                <p:nvPr/>
              </p:nvSpPr>
              <p:spPr>
                <a:xfrm>
                  <a:off x="8286940" y="3378444"/>
                  <a:ext cx="23579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69" extrusionOk="0">
                      <a:moveTo>
                        <a:pt x="131" y="1"/>
                      </a:moveTo>
                      <a:cubicBezTo>
                        <a:pt x="59" y="1"/>
                        <a:pt x="0" y="60"/>
                        <a:pt x="0" y="136"/>
                      </a:cubicBezTo>
                      <a:cubicBezTo>
                        <a:pt x="0" y="209"/>
                        <a:pt x="59" y="268"/>
                        <a:pt x="131" y="268"/>
                      </a:cubicBezTo>
                      <a:cubicBezTo>
                        <a:pt x="207" y="268"/>
                        <a:pt x="267" y="209"/>
                        <a:pt x="267" y="136"/>
                      </a:cubicBezTo>
                      <a:cubicBezTo>
                        <a:pt x="267" y="60"/>
                        <a:pt x="207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95" name="Google Shape;995;p16"/>
                <p:cNvSpPr/>
                <p:nvPr/>
              </p:nvSpPr>
              <p:spPr>
                <a:xfrm>
                  <a:off x="7888213" y="2208223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9"/>
                        <a:pt x="60" y="268"/>
                        <a:pt x="135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96" name="Google Shape;996;p16"/>
                <p:cNvSpPr/>
                <p:nvPr/>
              </p:nvSpPr>
              <p:spPr>
                <a:xfrm>
                  <a:off x="7307739" y="1149893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59" y="1"/>
                        <a:pt x="0" y="60"/>
                        <a:pt x="0" y="132"/>
                      </a:cubicBezTo>
                      <a:cubicBezTo>
                        <a:pt x="0" y="208"/>
                        <a:pt x="59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97" name="Google Shape;997;p16"/>
                <p:cNvSpPr/>
                <p:nvPr/>
              </p:nvSpPr>
              <p:spPr>
                <a:xfrm>
                  <a:off x="386037" y="946599"/>
                  <a:ext cx="23756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268" extrusionOk="0">
                      <a:moveTo>
                        <a:pt x="133" y="0"/>
                      </a:moveTo>
                      <a:cubicBezTo>
                        <a:pt x="60" y="0"/>
                        <a:pt x="1" y="60"/>
                        <a:pt x="1" y="136"/>
                      </a:cubicBezTo>
                      <a:cubicBezTo>
                        <a:pt x="1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6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98" name="Google Shape;998;p16"/>
                <p:cNvSpPr/>
                <p:nvPr/>
              </p:nvSpPr>
              <p:spPr>
                <a:xfrm>
                  <a:off x="262312" y="2027095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1"/>
                      </a:moveTo>
                      <a:cubicBezTo>
                        <a:pt x="60" y="1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99" name="Google Shape;999;p16"/>
                <p:cNvSpPr/>
                <p:nvPr/>
              </p:nvSpPr>
              <p:spPr>
                <a:xfrm>
                  <a:off x="5248926" y="1926596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6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6"/>
                        <a:pt x="60" y="268"/>
                        <a:pt x="136" y="268"/>
                      </a:cubicBezTo>
                      <a:cubicBezTo>
                        <a:pt x="209" y="268"/>
                        <a:pt x="268" y="206"/>
                        <a:pt x="268" y="133"/>
                      </a:cubicBezTo>
                      <a:cubicBezTo>
                        <a:pt x="268" y="60"/>
                        <a:pt x="209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00" name="Google Shape;1000;p16"/>
                <p:cNvSpPr/>
                <p:nvPr/>
              </p:nvSpPr>
              <p:spPr>
                <a:xfrm>
                  <a:off x="5382012" y="279222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3" y="1"/>
                      </a:moveTo>
                      <a:cubicBezTo>
                        <a:pt x="60" y="1"/>
                        <a:pt x="0" y="63"/>
                        <a:pt x="0" y="135"/>
                      </a:cubicBezTo>
                      <a:cubicBezTo>
                        <a:pt x="0" y="208"/>
                        <a:pt x="60" y="271"/>
                        <a:pt x="133" y="271"/>
                      </a:cubicBezTo>
                      <a:cubicBezTo>
                        <a:pt x="209" y="271"/>
                        <a:pt x="268" y="208"/>
                        <a:pt x="268" y="135"/>
                      </a:cubicBezTo>
                      <a:cubicBezTo>
                        <a:pt x="268" y="63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01" name="Google Shape;1001;p16"/>
                <p:cNvSpPr/>
                <p:nvPr/>
              </p:nvSpPr>
              <p:spPr>
                <a:xfrm>
                  <a:off x="7813059" y="3326340"/>
                  <a:ext cx="23933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68" extrusionOk="0">
                      <a:moveTo>
                        <a:pt x="135" y="0"/>
                      </a:moveTo>
                      <a:cubicBezTo>
                        <a:pt x="63" y="0"/>
                        <a:pt x="1" y="60"/>
                        <a:pt x="1" y="133"/>
                      </a:cubicBezTo>
                      <a:cubicBezTo>
                        <a:pt x="1" y="209"/>
                        <a:pt x="63" y="268"/>
                        <a:pt x="135" y="268"/>
                      </a:cubicBezTo>
                      <a:cubicBezTo>
                        <a:pt x="208" y="268"/>
                        <a:pt x="270" y="209"/>
                        <a:pt x="270" y="133"/>
                      </a:cubicBezTo>
                      <a:cubicBezTo>
                        <a:pt x="270" y="60"/>
                        <a:pt x="208" y="0"/>
                        <a:pt x="135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02" name="Google Shape;1002;p16"/>
                <p:cNvSpPr/>
                <p:nvPr/>
              </p:nvSpPr>
              <p:spPr>
                <a:xfrm>
                  <a:off x="819736" y="450905"/>
                  <a:ext cx="38858" cy="39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3" extrusionOk="0">
                      <a:moveTo>
                        <a:pt x="219" y="1"/>
                      </a:moveTo>
                      <a:cubicBezTo>
                        <a:pt x="96" y="1"/>
                        <a:pt x="1" y="100"/>
                        <a:pt x="1" y="222"/>
                      </a:cubicBezTo>
                      <a:cubicBezTo>
                        <a:pt x="1" y="343"/>
                        <a:pt x="96" y="442"/>
                        <a:pt x="219" y="442"/>
                      </a:cubicBezTo>
                      <a:cubicBezTo>
                        <a:pt x="340" y="442"/>
                        <a:pt x="439" y="343"/>
                        <a:pt x="439" y="222"/>
                      </a:cubicBezTo>
                      <a:cubicBezTo>
                        <a:pt x="439" y="100"/>
                        <a:pt x="340" y="1"/>
                        <a:pt x="219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03" name="Google Shape;1003;p16"/>
                <p:cNvSpPr/>
                <p:nvPr/>
              </p:nvSpPr>
              <p:spPr>
                <a:xfrm>
                  <a:off x="6190771" y="574365"/>
                  <a:ext cx="76744" cy="141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" h="1604" extrusionOk="0">
                      <a:moveTo>
                        <a:pt x="535" y="1"/>
                      </a:moveTo>
                      <a:lnTo>
                        <a:pt x="535" y="1"/>
                      </a:lnTo>
                      <a:cubicBezTo>
                        <a:pt x="410" y="710"/>
                        <a:pt x="1" y="733"/>
                        <a:pt x="1" y="733"/>
                      </a:cubicBezTo>
                      <a:cubicBezTo>
                        <a:pt x="430" y="763"/>
                        <a:pt x="506" y="1603"/>
                        <a:pt x="506" y="1603"/>
                      </a:cubicBezTo>
                      <a:cubicBezTo>
                        <a:pt x="453" y="690"/>
                        <a:pt x="835" y="670"/>
                        <a:pt x="868" y="670"/>
                      </a:cubicBezTo>
                      <a:cubicBezTo>
                        <a:pt x="526" y="631"/>
                        <a:pt x="535" y="1"/>
                        <a:pt x="5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04" name="Google Shape;1004;p16"/>
                <p:cNvSpPr/>
                <p:nvPr/>
              </p:nvSpPr>
              <p:spPr>
                <a:xfrm>
                  <a:off x="7186840" y="1628102"/>
                  <a:ext cx="107300" cy="185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" h="2105" extrusionOk="0">
                      <a:moveTo>
                        <a:pt x="746" y="0"/>
                      </a:moveTo>
                      <a:lnTo>
                        <a:pt x="746" y="0"/>
                      </a:lnTo>
                      <a:cubicBezTo>
                        <a:pt x="574" y="934"/>
                        <a:pt x="1" y="960"/>
                        <a:pt x="1" y="960"/>
                      </a:cubicBezTo>
                      <a:cubicBezTo>
                        <a:pt x="601" y="1000"/>
                        <a:pt x="707" y="2105"/>
                        <a:pt x="707" y="2105"/>
                      </a:cubicBezTo>
                      <a:cubicBezTo>
                        <a:pt x="631" y="904"/>
                        <a:pt x="1165" y="881"/>
                        <a:pt x="1211" y="881"/>
                      </a:cubicBezTo>
                      <a:lnTo>
                        <a:pt x="1215" y="881"/>
                      </a:lnTo>
                      <a:cubicBezTo>
                        <a:pt x="733" y="828"/>
                        <a:pt x="746" y="1"/>
                        <a:pt x="74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05" name="Google Shape;1005;p16"/>
                <p:cNvSpPr/>
                <p:nvPr/>
              </p:nvSpPr>
              <p:spPr>
                <a:xfrm>
                  <a:off x="7306591" y="1767635"/>
                  <a:ext cx="51310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" h="1007" extrusionOk="0">
                      <a:moveTo>
                        <a:pt x="357" y="0"/>
                      </a:moveTo>
                      <a:cubicBezTo>
                        <a:pt x="274" y="446"/>
                        <a:pt x="0" y="458"/>
                        <a:pt x="0" y="458"/>
                      </a:cubicBezTo>
                      <a:cubicBezTo>
                        <a:pt x="287" y="478"/>
                        <a:pt x="340" y="1006"/>
                        <a:pt x="340" y="1006"/>
                      </a:cubicBezTo>
                      <a:cubicBezTo>
                        <a:pt x="304" y="432"/>
                        <a:pt x="558" y="419"/>
                        <a:pt x="581" y="419"/>
                      </a:cubicBezTo>
                      <a:cubicBezTo>
                        <a:pt x="349" y="396"/>
                        <a:pt x="357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06" name="Google Shape;1006;p16"/>
                <p:cNvSpPr/>
                <p:nvPr/>
              </p:nvSpPr>
              <p:spPr>
                <a:xfrm>
                  <a:off x="6262962" y="716808"/>
                  <a:ext cx="682832" cy="202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2" h="2297" extrusionOk="0">
                      <a:moveTo>
                        <a:pt x="4077" y="0"/>
                      </a:moveTo>
                      <a:cubicBezTo>
                        <a:pt x="2890" y="0"/>
                        <a:pt x="2293" y="1801"/>
                        <a:pt x="2293" y="1801"/>
                      </a:cubicBezTo>
                      <a:cubicBezTo>
                        <a:pt x="2293" y="1801"/>
                        <a:pt x="2227" y="952"/>
                        <a:pt x="1540" y="952"/>
                      </a:cubicBezTo>
                      <a:cubicBezTo>
                        <a:pt x="1460" y="952"/>
                        <a:pt x="1372" y="964"/>
                        <a:pt x="1274" y="990"/>
                      </a:cubicBezTo>
                      <a:cubicBezTo>
                        <a:pt x="371" y="1229"/>
                        <a:pt x="1452" y="2261"/>
                        <a:pt x="143" y="2296"/>
                      </a:cubicBezTo>
                      <a:lnTo>
                        <a:pt x="7731" y="2296"/>
                      </a:lnTo>
                      <a:cubicBezTo>
                        <a:pt x="7731" y="2296"/>
                        <a:pt x="6033" y="1732"/>
                        <a:pt x="6372" y="1306"/>
                      </a:cubicBezTo>
                      <a:cubicBezTo>
                        <a:pt x="6526" y="1116"/>
                        <a:pt x="6072" y="938"/>
                        <a:pt x="5583" y="938"/>
                      </a:cubicBezTo>
                      <a:cubicBezTo>
                        <a:pt x="5304" y="938"/>
                        <a:pt x="5014" y="996"/>
                        <a:pt x="4819" y="1142"/>
                      </a:cubicBezTo>
                      <a:lnTo>
                        <a:pt x="4819" y="1142"/>
                      </a:lnTo>
                      <a:cubicBezTo>
                        <a:pt x="4845" y="598"/>
                        <a:pt x="4726" y="0"/>
                        <a:pt x="4077" y="0"/>
                      </a:cubicBezTo>
                      <a:close/>
                      <a:moveTo>
                        <a:pt x="1" y="2296"/>
                      </a:moveTo>
                      <a:cubicBezTo>
                        <a:pt x="26" y="2296"/>
                        <a:pt x="50" y="2296"/>
                        <a:pt x="74" y="2296"/>
                      </a:cubicBezTo>
                      <a:cubicBezTo>
                        <a:pt x="97" y="2296"/>
                        <a:pt x="120" y="2296"/>
                        <a:pt x="143" y="22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07" name="Google Shape;1007;p16"/>
                <p:cNvSpPr/>
                <p:nvPr/>
              </p:nvSpPr>
              <p:spPr>
                <a:xfrm>
                  <a:off x="1569945" y="1335967"/>
                  <a:ext cx="51398" cy="89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1010" extrusionOk="0">
                      <a:moveTo>
                        <a:pt x="357" y="1"/>
                      </a:moveTo>
                      <a:cubicBezTo>
                        <a:pt x="275" y="449"/>
                        <a:pt x="1" y="463"/>
                        <a:pt x="1" y="463"/>
                      </a:cubicBezTo>
                      <a:cubicBezTo>
                        <a:pt x="287" y="479"/>
                        <a:pt x="341" y="1010"/>
                        <a:pt x="341" y="1010"/>
                      </a:cubicBezTo>
                      <a:cubicBezTo>
                        <a:pt x="304" y="433"/>
                        <a:pt x="558" y="423"/>
                        <a:pt x="581" y="423"/>
                      </a:cubicBezTo>
                      <a:cubicBezTo>
                        <a:pt x="354" y="396"/>
                        <a:pt x="357" y="1"/>
                        <a:pt x="35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08" name="Google Shape;1008;p16"/>
                <p:cNvSpPr/>
                <p:nvPr/>
              </p:nvSpPr>
              <p:spPr>
                <a:xfrm>
                  <a:off x="3095531" y="525440"/>
                  <a:ext cx="107211" cy="185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" h="2106" extrusionOk="0">
                      <a:moveTo>
                        <a:pt x="465" y="1"/>
                      </a:moveTo>
                      <a:cubicBezTo>
                        <a:pt x="465" y="1"/>
                        <a:pt x="478" y="825"/>
                        <a:pt x="0" y="881"/>
                      </a:cubicBezTo>
                      <a:lnTo>
                        <a:pt x="3" y="881"/>
                      </a:lnTo>
                      <a:cubicBezTo>
                        <a:pt x="46" y="881"/>
                        <a:pt x="584" y="904"/>
                        <a:pt x="508" y="2105"/>
                      </a:cubicBezTo>
                      <a:cubicBezTo>
                        <a:pt x="508" y="2105"/>
                        <a:pt x="614" y="1000"/>
                        <a:pt x="1214" y="961"/>
                      </a:cubicBezTo>
                      <a:cubicBezTo>
                        <a:pt x="1214" y="961"/>
                        <a:pt x="640" y="934"/>
                        <a:pt x="46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09" name="Google Shape;1009;p16"/>
                <p:cNvSpPr/>
                <p:nvPr/>
              </p:nvSpPr>
              <p:spPr>
                <a:xfrm>
                  <a:off x="3031682" y="664973"/>
                  <a:ext cx="51133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1007" extrusionOk="0">
                      <a:moveTo>
                        <a:pt x="222" y="0"/>
                      </a:moveTo>
                      <a:cubicBezTo>
                        <a:pt x="222" y="0"/>
                        <a:pt x="229" y="396"/>
                        <a:pt x="1" y="419"/>
                      </a:cubicBezTo>
                      <a:cubicBezTo>
                        <a:pt x="20" y="419"/>
                        <a:pt x="278" y="432"/>
                        <a:pt x="242" y="1006"/>
                      </a:cubicBezTo>
                      <a:cubicBezTo>
                        <a:pt x="242" y="1006"/>
                        <a:pt x="291" y="478"/>
                        <a:pt x="578" y="459"/>
                      </a:cubicBezTo>
                      <a:cubicBezTo>
                        <a:pt x="578" y="459"/>
                        <a:pt x="305" y="446"/>
                        <a:pt x="22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10" name="Google Shape;1010;p16"/>
              <p:cNvGrpSpPr/>
              <p:nvPr/>
            </p:nvGrpSpPr>
            <p:grpSpPr>
              <a:xfrm>
                <a:off x="0" y="4065899"/>
                <a:ext cx="9143900" cy="1102374"/>
                <a:chOff x="0" y="4065899"/>
                <a:chExt cx="9143900" cy="1102374"/>
              </a:xfrm>
            </p:grpSpPr>
            <p:sp>
              <p:nvSpPr>
                <p:cNvPr id="1011" name="Google Shape;1011;p16"/>
                <p:cNvSpPr/>
                <p:nvPr/>
              </p:nvSpPr>
              <p:spPr>
                <a:xfrm>
                  <a:off x="8789291" y="4245591"/>
                  <a:ext cx="46997" cy="47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69" extrusionOk="0">
                      <a:moveTo>
                        <a:pt x="238" y="0"/>
                      </a:moveTo>
                      <a:cubicBezTo>
                        <a:pt x="106" y="0"/>
                        <a:pt x="0" y="105"/>
                        <a:pt x="0" y="234"/>
                      </a:cubicBezTo>
                      <a:cubicBezTo>
                        <a:pt x="0" y="367"/>
                        <a:pt x="106" y="469"/>
                        <a:pt x="238" y="469"/>
                      </a:cubicBezTo>
                      <a:cubicBezTo>
                        <a:pt x="367" y="469"/>
                        <a:pt x="472" y="367"/>
                        <a:pt x="472" y="234"/>
                      </a:cubicBezTo>
                      <a:cubicBezTo>
                        <a:pt x="472" y="105"/>
                        <a:pt x="367" y="0"/>
                        <a:pt x="23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12" name="Google Shape;1012;p16"/>
                <p:cNvSpPr/>
                <p:nvPr/>
              </p:nvSpPr>
              <p:spPr>
                <a:xfrm>
                  <a:off x="3559895" y="4281604"/>
                  <a:ext cx="43619" cy="4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6" y="0"/>
                        <a:pt x="0" y="96"/>
                        <a:pt x="0" y="218"/>
                      </a:cubicBezTo>
                      <a:cubicBezTo>
                        <a:pt x="0" y="340"/>
                        <a:pt x="96" y="439"/>
                        <a:pt x="218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6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13" name="Google Shape;1013;p16"/>
                <p:cNvSpPr/>
                <p:nvPr/>
              </p:nvSpPr>
              <p:spPr>
                <a:xfrm>
                  <a:off x="5156905" y="4335339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14" name="Google Shape;1014;p16"/>
                <p:cNvSpPr/>
                <p:nvPr/>
              </p:nvSpPr>
              <p:spPr>
                <a:xfrm>
                  <a:off x="0" y="4483978"/>
                  <a:ext cx="9143900" cy="684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15" name="Google Shape;1015;p16"/>
                <p:cNvSpPr/>
                <p:nvPr/>
              </p:nvSpPr>
              <p:spPr>
                <a:xfrm>
                  <a:off x="0" y="4483977"/>
                  <a:ext cx="9143900" cy="27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rgbClr val="000000">
                    <a:alpha val="314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16" name="Google Shape;1016;p16"/>
                <p:cNvSpPr/>
                <p:nvPr/>
              </p:nvSpPr>
              <p:spPr>
                <a:xfrm>
                  <a:off x="3067536" y="4845340"/>
                  <a:ext cx="84250" cy="22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258" extrusionOk="0">
                      <a:moveTo>
                        <a:pt x="476" y="0"/>
                      </a:moveTo>
                      <a:cubicBezTo>
                        <a:pt x="357" y="0"/>
                        <a:pt x="238" y="20"/>
                        <a:pt x="149" y="57"/>
                      </a:cubicBezTo>
                      <a:cubicBezTo>
                        <a:pt x="60" y="86"/>
                        <a:pt x="1" y="129"/>
                        <a:pt x="1" y="129"/>
                      </a:cubicBezTo>
                      <a:cubicBezTo>
                        <a:pt x="1" y="129"/>
                        <a:pt x="60" y="172"/>
                        <a:pt x="149" y="201"/>
                      </a:cubicBezTo>
                      <a:cubicBezTo>
                        <a:pt x="238" y="238"/>
                        <a:pt x="357" y="258"/>
                        <a:pt x="476" y="258"/>
                      </a:cubicBezTo>
                      <a:cubicBezTo>
                        <a:pt x="594" y="258"/>
                        <a:pt x="713" y="235"/>
                        <a:pt x="802" y="201"/>
                      </a:cubicBezTo>
                      <a:cubicBezTo>
                        <a:pt x="894" y="172"/>
                        <a:pt x="954" y="129"/>
                        <a:pt x="954" y="129"/>
                      </a:cubicBezTo>
                      <a:cubicBezTo>
                        <a:pt x="954" y="129"/>
                        <a:pt x="894" y="86"/>
                        <a:pt x="802" y="57"/>
                      </a:cubicBezTo>
                      <a:cubicBezTo>
                        <a:pt x="713" y="23"/>
                        <a:pt x="594" y="0"/>
                        <a:pt x="47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17" name="Google Shape;1017;p16"/>
                <p:cNvSpPr/>
                <p:nvPr/>
              </p:nvSpPr>
              <p:spPr>
                <a:xfrm>
                  <a:off x="5394552" y="4821760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1" y="1"/>
                      </a:moveTo>
                      <a:cubicBezTo>
                        <a:pt x="225" y="1"/>
                        <a:pt x="149" y="13"/>
                        <a:pt x="93" y="36"/>
                      </a:cubicBezTo>
                      <a:cubicBezTo>
                        <a:pt x="37" y="53"/>
                        <a:pt x="1" y="83"/>
                        <a:pt x="1" y="83"/>
                      </a:cubicBezTo>
                      <a:cubicBezTo>
                        <a:pt x="1" y="83"/>
                        <a:pt x="37" y="109"/>
                        <a:pt x="93" y="129"/>
                      </a:cubicBezTo>
                      <a:cubicBezTo>
                        <a:pt x="149" y="149"/>
                        <a:pt x="225" y="162"/>
                        <a:pt x="301" y="162"/>
                      </a:cubicBezTo>
                      <a:cubicBezTo>
                        <a:pt x="377" y="162"/>
                        <a:pt x="452" y="149"/>
                        <a:pt x="508" y="129"/>
                      </a:cubicBezTo>
                      <a:cubicBezTo>
                        <a:pt x="568" y="109"/>
                        <a:pt x="604" y="83"/>
                        <a:pt x="604" y="83"/>
                      </a:cubicBezTo>
                      <a:cubicBezTo>
                        <a:pt x="604" y="83"/>
                        <a:pt x="568" y="53"/>
                        <a:pt x="508" y="36"/>
                      </a:cubicBezTo>
                      <a:cubicBezTo>
                        <a:pt x="452" y="13"/>
                        <a:pt x="377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18" name="Google Shape;1018;p16"/>
                <p:cNvSpPr/>
                <p:nvPr/>
              </p:nvSpPr>
              <p:spPr>
                <a:xfrm>
                  <a:off x="5382895" y="4778046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1"/>
                      </a:moveTo>
                      <a:cubicBezTo>
                        <a:pt x="228" y="1"/>
                        <a:pt x="153" y="14"/>
                        <a:pt x="97" y="33"/>
                      </a:cubicBezTo>
                      <a:cubicBezTo>
                        <a:pt x="40" y="53"/>
                        <a:pt x="1" y="80"/>
                        <a:pt x="1" y="80"/>
                      </a:cubicBezTo>
                      <a:cubicBezTo>
                        <a:pt x="1" y="80"/>
                        <a:pt x="40" y="109"/>
                        <a:pt x="97" y="129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9"/>
                      </a:cubicBezTo>
                      <a:cubicBezTo>
                        <a:pt x="568" y="109"/>
                        <a:pt x="608" y="80"/>
                        <a:pt x="608" y="80"/>
                      </a:cubicBezTo>
                      <a:cubicBezTo>
                        <a:pt x="608" y="80"/>
                        <a:pt x="568" y="53"/>
                        <a:pt x="512" y="33"/>
                      </a:cubicBezTo>
                      <a:cubicBezTo>
                        <a:pt x="456" y="14"/>
                        <a:pt x="380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19" name="Google Shape;1019;p16"/>
                <p:cNvSpPr/>
                <p:nvPr/>
              </p:nvSpPr>
              <p:spPr>
                <a:xfrm>
                  <a:off x="5311009" y="4805158"/>
                  <a:ext cx="53606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162" extrusionOk="0">
                      <a:moveTo>
                        <a:pt x="303" y="0"/>
                      </a:moveTo>
                      <a:cubicBezTo>
                        <a:pt x="227" y="0"/>
                        <a:pt x="151" y="11"/>
                        <a:pt x="96" y="34"/>
                      </a:cubicBezTo>
                      <a:cubicBezTo>
                        <a:pt x="40" y="53"/>
                        <a:pt x="0" y="79"/>
                        <a:pt x="0" y="79"/>
                      </a:cubicBezTo>
                      <a:cubicBezTo>
                        <a:pt x="0" y="79"/>
                        <a:pt x="40" y="106"/>
                        <a:pt x="96" y="125"/>
                      </a:cubicBezTo>
                      <a:cubicBezTo>
                        <a:pt x="151" y="149"/>
                        <a:pt x="227" y="162"/>
                        <a:pt x="303" y="162"/>
                      </a:cubicBezTo>
                      <a:cubicBezTo>
                        <a:pt x="379" y="162"/>
                        <a:pt x="455" y="149"/>
                        <a:pt x="512" y="125"/>
                      </a:cubicBezTo>
                      <a:cubicBezTo>
                        <a:pt x="567" y="106"/>
                        <a:pt x="607" y="79"/>
                        <a:pt x="607" y="79"/>
                      </a:cubicBezTo>
                      <a:cubicBezTo>
                        <a:pt x="607" y="79"/>
                        <a:pt x="567" y="53"/>
                        <a:pt x="512" y="34"/>
                      </a:cubicBezTo>
                      <a:cubicBezTo>
                        <a:pt x="455" y="14"/>
                        <a:pt x="379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20" name="Google Shape;1020;p16"/>
                <p:cNvSpPr/>
                <p:nvPr/>
              </p:nvSpPr>
              <p:spPr>
                <a:xfrm>
                  <a:off x="478411" y="4632685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6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6" y="130"/>
                      </a:cubicBezTo>
                      <a:cubicBezTo>
                        <a:pt x="152" y="149"/>
                        <a:pt x="228" y="163"/>
                        <a:pt x="304" y="163"/>
                      </a:cubicBezTo>
                      <a:cubicBezTo>
                        <a:pt x="379" y="163"/>
                        <a:pt x="455" y="149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7"/>
                        <a:pt x="512" y="37"/>
                      </a:cubicBezTo>
                      <a:cubicBezTo>
                        <a:pt x="455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21" name="Google Shape;1021;p16"/>
                <p:cNvSpPr/>
                <p:nvPr/>
              </p:nvSpPr>
              <p:spPr>
                <a:xfrm>
                  <a:off x="466754" y="4589059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0"/>
                      </a:moveTo>
                      <a:cubicBezTo>
                        <a:pt x="228" y="0"/>
                        <a:pt x="152" y="13"/>
                        <a:pt x="96" y="33"/>
                      </a:cubicBezTo>
                      <a:cubicBezTo>
                        <a:pt x="40" y="53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2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1" y="129"/>
                      </a:cubicBezTo>
                      <a:cubicBezTo>
                        <a:pt x="571" y="109"/>
                        <a:pt x="607" y="83"/>
                        <a:pt x="607" y="83"/>
                      </a:cubicBezTo>
                      <a:cubicBezTo>
                        <a:pt x="607" y="83"/>
                        <a:pt x="571" y="53"/>
                        <a:pt x="511" y="33"/>
                      </a:cubicBezTo>
                      <a:cubicBezTo>
                        <a:pt x="456" y="13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22" name="Google Shape;1022;p16"/>
                <p:cNvSpPr/>
                <p:nvPr/>
              </p:nvSpPr>
              <p:spPr>
                <a:xfrm>
                  <a:off x="395133" y="461617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2" y="14"/>
                        <a:pt x="96" y="33"/>
                      </a:cubicBezTo>
                      <a:cubicBezTo>
                        <a:pt x="36" y="53"/>
                        <a:pt x="1" y="79"/>
                        <a:pt x="1" y="79"/>
                      </a:cubicBezTo>
                      <a:cubicBezTo>
                        <a:pt x="1" y="79"/>
                        <a:pt x="36" y="109"/>
                        <a:pt x="96" y="125"/>
                      </a:cubicBezTo>
                      <a:cubicBezTo>
                        <a:pt x="152" y="148"/>
                        <a:pt x="228" y="162"/>
                        <a:pt x="304" y="162"/>
                      </a:cubicBezTo>
                      <a:cubicBezTo>
                        <a:pt x="380" y="162"/>
                        <a:pt x="452" y="148"/>
                        <a:pt x="511" y="125"/>
                      </a:cubicBezTo>
                      <a:cubicBezTo>
                        <a:pt x="567" y="105"/>
                        <a:pt x="604" y="79"/>
                        <a:pt x="604" y="79"/>
                      </a:cubicBezTo>
                      <a:cubicBezTo>
                        <a:pt x="604" y="79"/>
                        <a:pt x="567" y="53"/>
                        <a:pt x="511" y="33"/>
                      </a:cubicBezTo>
                      <a:cubicBezTo>
                        <a:pt x="452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23" name="Google Shape;1023;p16"/>
                <p:cNvSpPr/>
                <p:nvPr/>
              </p:nvSpPr>
              <p:spPr>
                <a:xfrm>
                  <a:off x="7666815" y="466536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3" y="11"/>
                        <a:pt x="96" y="34"/>
                      </a:cubicBezTo>
                      <a:cubicBezTo>
                        <a:pt x="37" y="53"/>
                        <a:pt x="1" y="79"/>
                        <a:pt x="1" y="79"/>
                      </a:cubicBezTo>
                      <a:cubicBezTo>
                        <a:pt x="1" y="79"/>
                        <a:pt x="37" y="106"/>
                        <a:pt x="96" y="125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5"/>
                      </a:cubicBezTo>
                      <a:cubicBezTo>
                        <a:pt x="568" y="106"/>
                        <a:pt x="604" y="79"/>
                        <a:pt x="604" y="79"/>
                      </a:cubicBezTo>
                      <a:cubicBezTo>
                        <a:pt x="604" y="79"/>
                        <a:pt x="568" y="53"/>
                        <a:pt x="512" y="34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24" name="Google Shape;1024;p16"/>
                <p:cNvSpPr/>
                <p:nvPr/>
              </p:nvSpPr>
              <p:spPr>
                <a:xfrm>
                  <a:off x="7655158" y="4621381"/>
                  <a:ext cx="53694" cy="14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6" extrusionOk="0">
                      <a:moveTo>
                        <a:pt x="304" y="0"/>
                      </a:moveTo>
                      <a:cubicBezTo>
                        <a:pt x="228" y="0"/>
                        <a:pt x="153" y="14"/>
                        <a:pt x="96" y="37"/>
                      </a:cubicBezTo>
                      <a:cubicBezTo>
                        <a:pt x="40" y="57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3" y="152"/>
                        <a:pt x="228" y="165"/>
                        <a:pt x="304" y="165"/>
                      </a:cubicBezTo>
                      <a:cubicBezTo>
                        <a:pt x="380" y="165"/>
                        <a:pt x="456" y="152"/>
                        <a:pt x="512" y="129"/>
                      </a:cubicBezTo>
                      <a:cubicBezTo>
                        <a:pt x="568" y="109"/>
                        <a:pt x="608" y="83"/>
                        <a:pt x="608" y="83"/>
                      </a:cubicBezTo>
                      <a:cubicBezTo>
                        <a:pt x="608" y="83"/>
                        <a:pt x="568" y="57"/>
                        <a:pt x="512" y="37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25" name="Google Shape;1025;p16"/>
                <p:cNvSpPr/>
                <p:nvPr/>
              </p:nvSpPr>
              <p:spPr>
                <a:xfrm>
                  <a:off x="7583537" y="4648404"/>
                  <a:ext cx="53429" cy="14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4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3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3" y="130"/>
                      </a:cubicBezTo>
                      <a:cubicBezTo>
                        <a:pt x="152" y="150"/>
                        <a:pt x="228" y="163"/>
                        <a:pt x="304" y="163"/>
                      </a:cubicBezTo>
                      <a:cubicBezTo>
                        <a:pt x="379" y="163"/>
                        <a:pt x="452" y="150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4"/>
                        <a:pt x="512" y="37"/>
                      </a:cubicBezTo>
                      <a:cubicBezTo>
                        <a:pt x="452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26" name="Google Shape;1026;p16"/>
                <p:cNvSpPr/>
                <p:nvPr/>
              </p:nvSpPr>
              <p:spPr>
                <a:xfrm>
                  <a:off x="597808" y="4226980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5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1027" name="Google Shape;1027;p16"/>
                <p:cNvGrpSpPr/>
                <p:nvPr/>
              </p:nvGrpSpPr>
              <p:grpSpPr>
                <a:xfrm>
                  <a:off x="476510" y="4065899"/>
                  <a:ext cx="266262" cy="475209"/>
                  <a:chOff x="476510" y="4065899"/>
                  <a:chExt cx="266262" cy="475209"/>
                </a:xfrm>
              </p:grpSpPr>
              <p:sp>
                <p:nvSpPr>
                  <p:cNvPr id="1028" name="Google Shape;1028;p16"/>
                  <p:cNvSpPr/>
                  <p:nvPr/>
                </p:nvSpPr>
                <p:spPr>
                  <a:xfrm>
                    <a:off x="476510" y="40658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29" name="Google Shape;1029;p16"/>
                  <p:cNvSpPr/>
                  <p:nvPr/>
                </p:nvSpPr>
                <p:spPr>
                  <a:xfrm>
                    <a:off x="597056" y="41350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30" name="Google Shape;1030;p16"/>
                  <p:cNvSpPr/>
                  <p:nvPr/>
                </p:nvSpPr>
                <p:spPr>
                  <a:xfrm>
                    <a:off x="597409" y="42279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31" name="Google Shape;1031;p16"/>
                  <p:cNvSpPr/>
                  <p:nvPr/>
                </p:nvSpPr>
                <p:spPr>
                  <a:xfrm>
                    <a:off x="540006" y="41676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032" name="Google Shape;1032;p16"/>
                <p:cNvGrpSpPr/>
                <p:nvPr/>
              </p:nvGrpSpPr>
              <p:grpSpPr>
                <a:xfrm>
                  <a:off x="8430902" y="4070574"/>
                  <a:ext cx="214776" cy="454279"/>
                  <a:chOff x="8430902" y="4070574"/>
                  <a:chExt cx="214776" cy="454279"/>
                </a:xfrm>
              </p:grpSpPr>
              <p:sp>
                <p:nvSpPr>
                  <p:cNvPr id="1033" name="Google Shape;1033;p16"/>
                  <p:cNvSpPr/>
                  <p:nvPr/>
                </p:nvSpPr>
                <p:spPr>
                  <a:xfrm>
                    <a:off x="8430902" y="4070574"/>
                    <a:ext cx="214776" cy="2768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2" h="3135" extrusionOk="0">
                        <a:moveTo>
                          <a:pt x="1272" y="1"/>
                        </a:moveTo>
                        <a:cubicBezTo>
                          <a:pt x="1004" y="1"/>
                          <a:pt x="817" y="282"/>
                          <a:pt x="687" y="580"/>
                        </a:cubicBezTo>
                        <a:cubicBezTo>
                          <a:pt x="535" y="929"/>
                          <a:pt x="730" y="1391"/>
                          <a:pt x="403" y="1677"/>
                        </a:cubicBezTo>
                        <a:cubicBezTo>
                          <a:pt x="1" y="2027"/>
                          <a:pt x="202" y="2479"/>
                          <a:pt x="202" y="2482"/>
                        </a:cubicBezTo>
                        <a:cubicBezTo>
                          <a:pt x="349" y="2811"/>
                          <a:pt x="977" y="3134"/>
                          <a:pt x="1452" y="3134"/>
                        </a:cubicBezTo>
                        <a:cubicBezTo>
                          <a:pt x="1596" y="3134"/>
                          <a:pt x="1726" y="3105"/>
                          <a:pt x="1824" y="3036"/>
                        </a:cubicBezTo>
                        <a:cubicBezTo>
                          <a:pt x="2431" y="2614"/>
                          <a:pt x="2226" y="1671"/>
                          <a:pt x="1993" y="1123"/>
                        </a:cubicBezTo>
                        <a:cubicBezTo>
                          <a:pt x="1858" y="797"/>
                          <a:pt x="1884" y="306"/>
                          <a:pt x="1554" y="94"/>
                        </a:cubicBezTo>
                        <a:cubicBezTo>
                          <a:pt x="1451" y="29"/>
                          <a:pt x="1358" y="1"/>
                          <a:pt x="127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34" name="Google Shape;1034;p16"/>
                  <p:cNvSpPr/>
                  <p:nvPr/>
                </p:nvSpPr>
                <p:spPr>
                  <a:xfrm>
                    <a:off x="8545354" y="4108283"/>
                    <a:ext cx="11216" cy="4165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" h="4717" extrusionOk="0">
                        <a:moveTo>
                          <a:pt x="64" y="1"/>
                        </a:moveTo>
                        <a:cubicBezTo>
                          <a:pt x="37" y="396"/>
                          <a:pt x="24" y="789"/>
                          <a:pt x="14" y="1181"/>
                        </a:cubicBezTo>
                        <a:cubicBezTo>
                          <a:pt x="4" y="1574"/>
                          <a:pt x="0" y="1966"/>
                          <a:pt x="0" y="2358"/>
                        </a:cubicBezTo>
                        <a:cubicBezTo>
                          <a:pt x="0" y="2751"/>
                          <a:pt x="4" y="3147"/>
                          <a:pt x="14" y="3539"/>
                        </a:cubicBezTo>
                        <a:lnTo>
                          <a:pt x="34" y="4130"/>
                        </a:lnTo>
                        <a:cubicBezTo>
                          <a:pt x="44" y="4324"/>
                          <a:pt x="50" y="4522"/>
                          <a:pt x="64" y="4716"/>
                        </a:cubicBezTo>
                        <a:cubicBezTo>
                          <a:pt x="76" y="4522"/>
                          <a:pt x="84" y="4324"/>
                          <a:pt x="96" y="4130"/>
                        </a:cubicBezTo>
                        <a:lnTo>
                          <a:pt x="113" y="3539"/>
                        </a:lnTo>
                        <a:cubicBezTo>
                          <a:pt x="123" y="3147"/>
                          <a:pt x="126" y="2751"/>
                          <a:pt x="126" y="2358"/>
                        </a:cubicBezTo>
                        <a:cubicBezTo>
                          <a:pt x="126" y="1966"/>
                          <a:pt x="123" y="1574"/>
                          <a:pt x="113" y="1181"/>
                        </a:cubicBezTo>
                        <a:cubicBezTo>
                          <a:pt x="103" y="789"/>
                          <a:pt x="90" y="396"/>
                          <a:pt x="64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35" name="Google Shape;1035;p16"/>
                  <p:cNvSpPr/>
                  <p:nvPr/>
                </p:nvSpPr>
                <p:spPr>
                  <a:xfrm>
                    <a:off x="8506320" y="4168865"/>
                    <a:ext cx="50250" cy="816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" h="925" extrusionOk="0">
                        <a:moveTo>
                          <a:pt x="60" y="1"/>
                        </a:moveTo>
                        <a:cubicBezTo>
                          <a:pt x="21" y="97"/>
                          <a:pt x="7" y="199"/>
                          <a:pt x="4" y="304"/>
                        </a:cubicBezTo>
                        <a:cubicBezTo>
                          <a:pt x="1" y="406"/>
                          <a:pt x="17" y="512"/>
                          <a:pt x="57" y="614"/>
                        </a:cubicBezTo>
                        <a:cubicBezTo>
                          <a:pt x="97" y="713"/>
                          <a:pt x="162" y="812"/>
                          <a:pt x="258" y="871"/>
                        </a:cubicBezTo>
                        <a:cubicBezTo>
                          <a:pt x="324" y="909"/>
                          <a:pt x="397" y="924"/>
                          <a:pt x="467" y="924"/>
                        </a:cubicBezTo>
                        <a:cubicBezTo>
                          <a:pt x="502" y="924"/>
                          <a:pt x="536" y="921"/>
                          <a:pt x="568" y="914"/>
                        </a:cubicBezTo>
                        <a:cubicBezTo>
                          <a:pt x="469" y="881"/>
                          <a:pt x="383" y="848"/>
                          <a:pt x="317" y="789"/>
                        </a:cubicBezTo>
                        <a:cubicBezTo>
                          <a:pt x="252" y="730"/>
                          <a:pt x="205" y="654"/>
                          <a:pt x="176" y="568"/>
                        </a:cubicBezTo>
                        <a:cubicBezTo>
                          <a:pt x="110" y="397"/>
                          <a:pt x="90" y="202"/>
                          <a:pt x="60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036" name="Google Shape;1036;p16"/>
                <p:cNvGrpSpPr/>
                <p:nvPr/>
              </p:nvGrpSpPr>
              <p:grpSpPr>
                <a:xfrm>
                  <a:off x="5699960" y="4366499"/>
                  <a:ext cx="266262" cy="475209"/>
                  <a:chOff x="5699960" y="4366499"/>
                  <a:chExt cx="266262" cy="475209"/>
                </a:xfrm>
              </p:grpSpPr>
              <p:sp>
                <p:nvSpPr>
                  <p:cNvPr id="1037" name="Google Shape;1037;p16"/>
                  <p:cNvSpPr/>
                  <p:nvPr/>
                </p:nvSpPr>
                <p:spPr>
                  <a:xfrm>
                    <a:off x="5699960" y="43664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38" name="Google Shape;1038;p16"/>
                  <p:cNvSpPr/>
                  <p:nvPr/>
                </p:nvSpPr>
                <p:spPr>
                  <a:xfrm>
                    <a:off x="5820506" y="44356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39" name="Google Shape;1039;p16"/>
                  <p:cNvSpPr/>
                  <p:nvPr/>
                </p:nvSpPr>
                <p:spPr>
                  <a:xfrm>
                    <a:off x="5820859" y="45285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0" name="Google Shape;1040;p16"/>
                  <p:cNvSpPr/>
                  <p:nvPr/>
                </p:nvSpPr>
                <p:spPr>
                  <a:xfrm>
                    <a:off x="5763456" y="44682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41" name="Google Shape;1041;p16"/>
            <p:cNvSpPr/>
            <p:nvPr/>
          </p:nvSpPr>
          <p:spPr>
            <a:xfrm>
              <a:off x="100371" y="912508"/>
              <a:ext cx="768252" cy="232370"/>
            </a:xfrm>
            <a:custGeom>
              <a:avLst/>
              <a:gdLst/>
              <a:ahLst/>
              <a:cxnLst/>
              <a:rect l="l" t="t" r="r" b="b"/>
              <a:pathLst>
                <a:path w="7732" h="2297" extrusionOk="0">
                  <a:moveTo>
                    <a:pt x="4077" y="0"/>
                  </a:moveTo>
                  <a:cubicBezTo>
                    <a:pt x="2890" y="0"/>
                    <a:pt x="2293" y="1801"/>
                    <a:pt x="2293" y="1801"/>
                  </a:cubicBezTo>
                  <a:cubicBezTo>
                    <a:pt x="2293" y="1801"/>
                    <a:pt x="2227" y="952"/>
                    <a:pt x="1540" y="952"/>
                  </a:cubicBezTo>
                  <a:cubicBezTo>
                    <a:pt x="1460" y="952"/>
                    <a:pt x="1372" y="964"/>
                    <a:pt x="1274" y="990"/>
                  </a:cubicBezTo>
                  <a:cubicBezTo>
                    <a:pt x="371" y="1229"/>
                    <a:pt x="1452" y="2261"/>
                    <a:pt x="143" y="2296"/>
                  </a:cubicBezTo>
                  <a:lnTo>
                    <a:pt x="7731" y="2296"/>
                  </a:lnTo>
                  <a:cubicBezTo>
                    <a:pt x="7731" y="2296"/>
                    <a:pt x="6033" y="1732"/>
                    <a:pt x="6372" y="1306"/>
                  </a:cubicBezTo>
                  <a:cubicBezTo>
                    <a:pt x="6526" y="1116"/>
                    <a:pt x="6072" y="938"/>
                    <a:pt x="5583" y="938"/>
                  </a:cubicBezTo>
                  <a:cubicBezTo>
                    <a:pt x="5304" y="938"/>
                    <a:pt x="5014" y="996"/>
                    <a:pt x="4819" y="1142"/>
                  </a:cubicBezTo>
                  <a:lnTo>
                    <a:pt x="4819" y="1142"/>
                  </a:lnTo>
                  <a:cubicBezTo>
                    <a:pt x="4845" y="598"/>
                    <a:pt x="4726" y="0"/>
                    <a:pt x="4077" y="0"/>
                  </a:cubicBezTo>
                  <a:close/>
                  <a:moveTo>
                    <a:pt x="1" y="2296"/>
                  </a:moveTo>
                  <a:cubicBezTo>
                    <a:pt x="26" y="2296"/>
                    <a:pt x="50" y="2296"/>
                    <a:pt x="74" y="2296"/>
                  </a:cubicBezTo>
                  <a:cubicBezTo>
                    <a:pt x="97" y="2296"/>
                    <a:pt x="120" y="2296"/>
                    <a:pt x="143" y="2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2" name="Google Shape;1042;p16"/>
            <p:cNvSpPr/>
            <p:nvPr/>
          </p:nvSpPr>
          <p:spPr>
            <a:xfrm>
              <a:off x="7953471" y="1944221"/>
              <a:ext cx="768252" cy="232370"/>
            </a:xfrm>
            <a:custGeom>
              <a:avLst/>
              <a:gdLst/>
              <a:ahLst/>
              <a:cxnLst/>
              <a:rect l="l" t="t" r="r" b="b"/>
              <a:pathLst>
                <a:path w="7732" h="2297" extrusionOk="0">
                  <a:moveTo>
                    <a:pt x="4077" y="0"/>
                  </a:moveTo>
                  <a:cubicBezTo>
                    <a:pt x="2890" y="0"/>
                    <a:pt x="2293" y="1801"/>
                    <a:pt x="2293" y="1801"/>
                  </a:cubicBezTo>
                  <a:cubicBezTo>
                    <a:pt x="2293" y="1801"/>
                    <a:pt x="2227" y="952"/>
                    <a:pt x="1540" y="952"/>
                  </a:cubicBezTo>
                  <a:cubicBezTo>
                    <a:pt x="1460" y="952"/>
                    <a:pt x="1372" y="964"/>
                    <a:pt x="1274" y="990"/>
                  </a:cubicBezTo>
                  <a:cubicBezTo>
                    <a:pt x="371" y="1229"/>
                    <a:pt x="1452" y="2261"/>
                    <a:pt x="143" y="2296"/>
                  </a:cubicBezTo>
                  <a:lnTo>
                    <a:pt x="7731" y="2296"/>
                  </a:lnTo>
                  <a:cubicBezTo>
                    <a:pt x="7731" y="2296"/>
                    <a:pt x="6033" y="1732"/>
                    <a:pt x="6372" y="1306"/>
                  </a:cubicBezTo>
                  <a:cubicBezTo>
                    <a:pt x="6526" y="1116"/>
                    <a:pt x="6072" y="938"/>
                    <a:pt x="5583" y="938"/>
                  </a:cubicBezTo>
                  <a:cubicBezTo>
                    <a:pt x="5304" y="938"/>
                    <a:pt x="5014" y="996"/>
                    <a:pt x="4819" y="1142"/>
                  </a:cubicBezTo>
                  <a:lnTo>
                    <a:pt x="4819" y="1142"/>
                  </a:lnTo>
                  <a:cubicBezTo>
                    <a:pt x="4845" y="598"/>
                    <a:pt x="4726" y="0"/>
                    <a:pt x="4077" y="0"/>
                  </a:cubicBezTo>
                  <a:close/>
                  <a:moveTo>
                    <a:pt x="1" y="2296"/>
                  </a:moveTo>
                  <a:cubicBezTo>
                    <a:pt x="26" y="2296"/>
                    <a:pt x="50" y="2296"/>
                    <a:pt x="74" y="2296"/>
                  </a:cubicBezTo>
                  <a:cubicBezTo>
                    <a:pt x="97" y="2296"/>
                    <a:pt x="120" y="2296"/>
                    <a:pt x="143" y="2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043" name="Google Shape;1043;p16"/>
          <p:cNvSpPr txBox="1">
            <a:spLocks noGrp="1"/>
          </p:cNvSpPr>
          <p:nvPr>
            <p:ph type="title"/>
          </p:nvPr>
        </p:nvSpPr>
        <p:spPr>
          <a:xfrm flipH="1">
            <a:off x="1978025" y="2510200"/>
            <a:ext cx="5196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667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44" name="Google Shape;1044;p16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441925" y="2529779"/>
            <a:ext cx="3390800" cy="20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17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5" name="Google Shape;1045;p16"/>
          <p:cNvSpPr txBox="1">
            <a:spLocks noGrp="1"/>
          </p:cNvSpPr>
          <p:nvPr>
            <p:ph type="subTitle" idx="1"/>
          </p:nvPr>
        </p:nvSpPr>
        <p:spPr>
          <a:xfrm flipH="1">
            <a:off x="1357208" y="3780533"/>
            <a:ext cx="5817600" cy="573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020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solidFill>
          <a:schemeClr val="lt1"/>
        </a:solidFill>
        <a:effectLst/>
      </p:bgPr>
    </p:bg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3" name="Google Shape;1203;p19"/>
          <p:cNvGrpSpPr/>
          <p:nvPr/>
        </p:nvGrpSpPr>
        <p:grpSpPr>
          <a:xfrm>
            <a:off x="0" y="-12795"/>
            <a:ext cx="12191867" cy="6903827"/>
            <a:chOff x="0" y="-9596"/>
            <a:chExt cx="9143900" cy="5177870"/>
          </a:xfrm>
        </p:grpSpPr>
        <p:grpSp>
          <p:nvGrpSpPr>
            <p:cNvPr id="1204" name="Google Shape;1204;p19"/>
            <p:cNvGrpSpPr/>
            <p:nvPr/>
          </p:nvGrpSpPr>
          <p:grpSpPr>
            <a:xfrm>
              <a:off x="0" y="-9596"/>
              <a:ext cx="9143900" cy="5177870"/>
              <a:chOff x="0" y="-9596"/>
              <a:chExt cx="9143900" cy="5177870"/>
            </a:xfrm>
          </p:grpSpPr>
          <p:sp>
            <p:nvSpPr>
              <p:cNvPr id="1205" name="Google Shape;1205;p19"/>
              <p:cNvSpPr/>
              <p:nvPr/>
            </p:nvSpPr>
            <p:spPr>
              <a:xfrm>
                <a:off x="8293289" y="1734749"/>
                <a:ext cx="694111" cy="286673"/>
              </a:xfrm>
              <a:custGeom>
                <a:avLst/>
                <a:gdLst/>
                <a:ahLst/>
                <a:cxnLst/>
                <a:rect l="l" t="t" r="r" b="b"/>
                <a:pathLst>
                  <a:path w="6986" h="2834" extrusionOk="0">
                    <a:moveTo>
                      <a:pt x="4064" y="0"/>
                    </a:moveTo>
                    <a:cubicBezTo>
                      <a:pt x="3968" y="0"/>
                      <a:pt x="3855" y="35"/>
                      <a:pt x="3721" y="113"/>
                    </a:cubicBezTo>
                    <a:cubicBezTo>
                      <a:pt x="2632" y="746"/>
                      <a:pt x="2632" y="2200"/>
                      <a:pt x="2632" y="2200"/>
                    </a:cubicBezTo>
                    <a:cubicBezTo>
                      <a:pt x="2632" y="2200"/>
                      <a:pt x="2558" y="965"/>
                      <a:pt x="2283" y="965"/>
                    </a:cubicBezTo>
                    <a:cubicBezTo>
                      <a:pt x="2251" y="965"/>
                      <a:pt x="2216" y="982"/>
                      <a:pt x="2177" y="1020"/>
                    </a:cubicBezTo>
                    <a:cubicBezTo>
                      <a:pt x="1815" y="1383"/>
                      <a:pt x="1544" y="2471"/>
                      <a:pt x="1" y="2833"/>
                    </a:cubicBezTo>
                    <a:lnTo>
                      <a:pt x="6986" y="2833"/>
                    </a:lnTo>
                    <a:cubicBezTo>
                      <a:pt x="6986" y="2833"/>
                      <a:pt x="5808" y="2381"/>
                      <a:pt x="5808" y="1835"/>
                    </a:cubicBezTo>
                    <a:cubicBezTo>
                      <a:pt x="5808" y="1508"/>
                      <a:pt x="5351" y="1150"/>
                      <a:pt x="4986" y="1150"/>
                    </a:cubicBezTo>
                    <a:cubicBezTo>
                      <a:pt x="4784" y="1150"/>
                      <a:pt x="4611" y="1259"/>
                      <a:pt x="4556" y="1542"/>
                    </a:cubicBezTo>
                    <a:lnTo>
                      <a:pt x="4556" y="1542"/>
                    </a:lnTo>
                    <a:cubicBezTo>
                      <a:pt x="4587" y="1082"/>
                      <a:pt x="4601" y="0"/>
                      <a:pt x="40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06" name="Google Shape;1206;p19"/>
              <p:cNvSpPr/>
              <p:nvPr/>
            </p:nvSpPr>
            <p:spPr>
              <a:xfrm>
                <a:off x="1037720" y="2286506"/>
                <a:ext cx="26628" cy="2711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3" y="1"/>
                    </a:moveTo>
                    <a:cubicBezTo>
                      <a:pt x="60" y="1"/>
                      <a:pt x="0" y="60"/>
                      <a:pt x="0" y="133"/>
                    </a:cubicBezTo>
                    <a:cubicBezTo>
                      <a:pt x="0" y="208"/>
                      <a:pt x="60" y="268"/>
                      <a:pt x="133" y="268"/>
                    </a:cubicBezTo>
                    <a:cubicBezTo>
                      <a:pt x="209" y="268"/>
                      <a:pt x="268" y="208"/>
                      <a:pt x="268" y="133"/>
                    </a:cubicBezTo>
                    <a:cubicBezTo>
                      <a:pt x="268" y="60"/>
                      <a:pt x="209" y="1"/>
                      <a:pt x="1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07" name="Google Shape;1207;p19"/>
              <p:cNvSpPr/>
              <p:nvPr/>
            </p:nvSpPr>
            <p:spPr>
              <a:xfrm>
                <a:off x="443663" y="2907298"/>
                <a:ext cx="236769" cy="183697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816" extrusionOk="0">
                    <a:moveTo>
                      <a:pt x="1471" y="1"/>
                    </a:moveTo>
                    <a:cubicBezTo>
                      <a:pt x="969" y="1"/>
                      <a:pt x="1105" y="796"/>
                      <a:pt x="1105" y="796"/>
                    </a:cubicBezTo>
                    <a:cubicBezTo>
                      <a:pt x="1105" y="796"/>
                      <a:pt x="739" y="125"/>
                      <a:pt x="447" y="125"/>
                    </a:cubicBezTo>
                    <a:cubicBezTo>
                      <a:pt x="394" y="125"/>
                      <a:pt x="343" y="147"/>
                      <a:pt x="297" y="199"/>
                    </a:cubicBezTo>
                    <a:cubicBezTo>
                      <a:pt x="1" y="539"/>
                      <a:pt x="1020" y="1815"/>
                      <a:pt x="1020" y="1815"/>
                    </a:cubicBezTo>
                    <a:cubicBezTo>
                      <a:pt x="1020" y="1815"/>
                      <a:pt x="2382" y="242"/>
                      <a:pt x="1660" y="31"/>
                    </a:cubicBezTo>
                    <a:cubicBezTo>
                      <a:pt x="1588" y="10"/>
                      <a:pt x="1526" y="1"/>
                      <a:pt x="14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19"/>
              <p:cNvSpPr/>
              <p:nvPr/>
            </p:nvSpPr>
            <p:spPr>
              <a:xfrm>
                <a:off x="2686853" y="1063130"/>
                <a:ext cx="187190" cy="145259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436" extrusionOk="0">
                    <a:moveTo>
                      <a:pt x="1165" y="1"/>
                    </a:moveTo>
                    <a:cubicBezTo>
                      <a:pt x="765" y="1"/>
                      <a:pt x="875" y="632"/>
                      <a:pt x="875" y="632"/>
                    </a:cubicBezTo>
                    <a:cubicBezTo>
                      <a:pt x="875" y="632"/>
                      <a:pt x="587" y="101"/>
                      <a:pt x="355" y="101"/>
                    </a:cubicBezTo>
                    <a:cubicBezTo>
                      <a:pt x="312" y="101"/>
                      <a:pt x="272" y="118"/>
                      <a:pt x="235" y="160"/>
                    </a:cubicBezTo>
                    <a:cubicBezTo>
                      <a:pt x="1" y="427"/>
                      <a:pt x="809" y="1436"/>
                      <a:pt x="809" y="1436"/>
                    </a:cubicBezTo>
                    <a:cubicBezTo>
                      <a:pt x="809" y="1436"/>
                      <a:pt x="1884" y="193"/>
                      <a:pt x="1314" y="25"/>
                    </a:cubicBezTo>
                    <a:cubicBezTo>
                      <a:pt x="1258" y="8"/>
                      <a:pt x="1208" y="1"/>
                      <a:pt x="1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09" name="Google Shape;1209;p19"/>
              <p:cNvSpPr/>
              <p:nvPr/>
            </p:nvSpPr>
            <p:spPr>
              <a:xfrm>
                <a:off x="158309" y="327729"/>
                <a:ext cx="229814" cy="166906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1650" extrusionOk="0">
                    <a:moveTo>
                      <a:pt x="1545" y="0"/>
                    </a:moveTo>
                    <a:cubicBezTo>
                      <a:pt x="1224" y="0"/>
                      <a:pt x="1131" y="636"/>
                      <a:pt x="1131" y="636"/>
                    </a:cubicBezTo>
                    <a:cubicBezTo>
                      <a:pt x="1131" y="636"/>
                      <a:pt x="1076" y="13"/>
                      <a:pt x="680" y="13"/>
                    </a:cubicBezTo>
                    <a:cubicBezTo>
                      <a:pt x="635" y="13"/>
                      <a:pt x="585" y="21"/>
                      <a:pt x="531" y="39"/>
                    </a:cubicBezTo>
                    <a:cubicBezTo>
                      <a:pt x="0" y="214"/>
                      <a:pt x="1227" y="1649"/>
                      <a:pt x="1227" y="1649"/>
                    </a:cubicBezTo>
                    <a:cubicBezTo>
                      <a:pt x="1227" y="1649"/>
                      <a:pt x="2312" y="521"/>
                      <a:pt x="1791" y="106"/>
                    </a:cubicBezTo>
                    <a:cubicBezTo>
                      <a:pt x="1697" y="31"/>
                      <a:pt x="1616" y="0"/>
                      <a:pt x="15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1210" name="Google Shape;1210;p19"/>
              <p:cNvGrpSpPr/>
              <p:nvPr/>
            </p:nvGrpSpPr>
            <p:grpSpPr>
              <a:xfrm>
                <a:off x="39" y="-9596"/>
                <a:ext cx="9143568" cy="3483084"/>
                <a:chOff x="262312" y="450905"/>
                <a:chExt cx="8126894" cy="3040667"/>
              </a:xfrm>
            </p:grpSpPr>
            <p:sp>
              <p:nvSpPr>
                <p:cNvPr id="1211" name="Google Shape;1211;p19"/>
                <p:cNvSpPr/>
                <p:nvPr/>
              </p:nvSpPr>
              <p:spPr>
                <a:xfrm>
                  <a:off x="1573655" y="939015"/>
                  <a:ext cx="578888" cy="247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5" h="2803" extrusionOk="0">
                      <a:moveTo>
                        <a:pt x="55" y="2788"/>
                      </a:moveTo>
                      <a:lnTo>
                        <a:pt x="55" y="2788"/>
                      </a:lnTo>
                      <a:cubicBezTo>
                        <a:pt x="17" y="2792"/>
                        <a:pt x="1" y="2797"/>
                        <a:pt x="11" y="2802"/>
                      </a:cubicBezTo>
                      <a:lnTo>
                        <a:pt x="55" y="2788"/>
                      </a:lnTo>
                      <a:close/>
                      <a:moveTo>
                        <a:pt x="3656" y="1"/>
                      </a:moveTo>
                      <a:cubicBezTo>
                        <a:pt x="3558" y="1"/>
                        <a:pt x="3449" y="75"/>
                        <a:pt x="3326" y="253"/>
                      </a:cubicBezTo>
                      <a:cubicBezTo>
                        <a:pt x="3142" y="518"/>
                        <a:pt x="3027" y="763"/>
                        <a:pt x="2958" y="983"/>
                      </a:cubicBezTo>
                      <a:lnTo>
                        <a:pt x="2958" y="983"/>
                      </a:lnTo>
                      <a:cubicBezTo>
                        <a:pt x="2909" y="697"/>
                        <a:pt x="2811" y="470"/>
                        <a:pt x="2623" y="470"/>
                      </a:cubicBezTo>
                      <a:cubicBezTo>
                        <a:pt x="2579" y="470"/>
                        <a:pt x="2530" y="482"/>
                        <a:pt x="2475" y="510"/>
                      </a:cubicBezTo>
                      <a:cubicBezTo>
                        <a:pt x="1796" y="850"/>
                        <a:pt x="1881" y="2209"/>
                        <a:pt x="1881" y="2209"/>
                      </a:cubicBezTo>
                      <a:lnTo>
                        <a:pt x="55" y="2788"/>
                      </a:lnTo>
                      <a:lnTo>
                        <a:pt x="55" y="2788"/>
                      </a:lnTo>
                      <a:cubicBezTo>
                        <a:pt x="225" y="2771"/>
                        <a:pt x="842" y="2764"/>
                        <a:pt x="1633" y="2764"/>
                      </a:cubicBezTo>
                      <a:cubicBezTo>
                        <a:pt x="3572" y="2764"/>
                        <a:pt x="6554" y="2802"/>
                        <a:pt x="6554" y="2802"/>
                      </a:cubicBezTo>
                      <a:cubicBezTo>
                        <a:pt x="6554" y="2802"/>
                        <a:pt x="5279" y="2376"/>
                        <a:pt x="5279" y="1443"/>
                      </a:cubicBezTo>
                      <a:cubicBezTo>
                        <a:pt x="5279" y="1225"/>
                        <a:pt x="5227" y="1141"/>
                        <a:pt x="5149" y="1141"/>
                      </a:cubicBezTo>
                      <a:cubicBezTo>
                        <a:pt x="4893" y="1141"/>
                        <a:pt x="4345" y="2037"/>
                        <a:pt x="4345" y="2037"/>
                      </a:cubicBezTo>
                      <a:cubicBezTo>
                        <a:pt x="4345" y="2037"/>
                        <a:pt x="4166" y="1"/>
                        <a:pt x="365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12" name="Google Shape;1212;p19"/>
                <p:cNvSpPr/>
                <p:nvPr/>
              </p:nvSpPr>
              <p:spPr>
                <a:xfrm>
                  <a:off x="556743" y="2728733"/>
                  <a:ext cx="50780" cy="50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4" extrusionOk="0">
                      <a:moveTo>
                        <a:pt x="288" y="0"/>
                      </a:moveTo>
                      <a:cubicBezTo>
                        <a:pt x="130" y="0"/>
                        <a:pt x="1" y="129"/>
                        <a:pt x="1" y="287"/>
                      </a:cubicBezTo>
                      <a:cubicBezTo>
                        <a:pt x="1" y="446"/>
                        <a:pt x="130" y="574"/>
                        <a:pt x="288" y="574"/>
                      </a:cubicBezTo>
                      <a:cubicBezTo>
                        <a:pt x="446" y="574"/>
                        <a:pt x="574" y="446"/>
                        <a:pt x="574" y="287"/>
                      </a:cubicBezTo>
                      <a:cubicBezTo>
                        <a:pt x="574" y="129"/>
                        <a:pt x="446" y="0"/>
                        <a:pt x="28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13" name="Google Shape;1213;p19"/>
                <p:cNvSpPr/>
                <p:nvPr/>
              </p:nvSpPr>
              <p:spPr>
                <a:xfrm>
                  <a:off x="7091905" y="517315"/>
                  <a:ext cx="50780" cy="50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5" extrusionOk="0">
                      <a:moveTo>
                        <a:pt x="287" y="1"/>
                      </a:moveTo>
                      <a:cubicBezTo>
                        <a:pt x="129" y="1"/>
                        <a:pt x="1" y="129"/>
                        <a:pt x="1" y="287"/>
                      </a:cubicBezTo>
                      <a:cubicBezTo>
                        <a:pt x="1" y="446"/>
                        <a:pt x="129" y="575"/>
                        <a:pt x="287" y="575"/>
                      </a:cubicBezTo>
                      <a:cubicBezTo>
                        <a:pt x="446" y="575"/>
                        <a:pt x="575" y="446"/>
                        <a:pt x="575" y="287"/>
                      </a:cubicBezTo>
                      <a:cubicBezTo>
                        <a:pt x="575" y="129"/>
                        <a:pt x="446" y="1"/>
                        <a:pt x="28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14" name="Google Shape;1214;p19"/>
                <p:cNvSpPr/>
                <p:nvPr/>
              </p:nvSpPr>
              <p:spPr>
                <a:xfrm>
                  <a:off x="5459815" y="1471172"/>
                  <a:ext cx="63232" cy="63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716" extrusionOk="0">
                      <a:moveTo>
                        <a:pt x="357" y="0"/>
                      </a:moveTo>
                      <a:cubicBezTo>
                        <a:pt x="159" y="0"/>
                        <a:pt x="0" y="162"/>
                        <a:pt x="0" y="360"/>
                      </a:cubicBezTo>
                      <a:cubicBezTo>
                        <a:pt x="0" y="558"/>
                        <a:pt x="159" y="716"/>
                        <a:pt x="357" y="716"/>
                      </a:cubicBezTo>
                      <a:cubicBezTo>
                        <a:pt x="554" y="716"/>
                        <a:pt x="716" y="558"/>
                        <a:pt x="716" y="360"/>
                      </a:cubicBezTo>
                      <a:cubicBezTo>
                        <a:pt x="716" y="162"/>
                        <a:pt x="554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15" name="Google Shape;1215;p19"/>
                <p:cNvSpPr/>
                <p:nvPr/>
              </p:nvSpPr>
              <p:spPr>
                <a:xfrm>
                  <a:off x="7988888" y="1277769"/>
                  <a:ext cx="47600" cy="47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538" extrusionOk="0">
                      <a:moveTo>
                        <a:pt x="268" y="0"/>
                      </a:moveTo>
                      <a:cubicBezTo>
                        <a:pt x="120" y="0"/>
                        <a:pt x="1" y="119"/>
                        <a:pt x="1" y="267"/>
                      </a:cubicBezTo>
                      <a:cubicBezTo>
                        <a:pt x="1" y="416"/>
                        <a:pt x="120" y="538"/>
                        <a:pt x="268" y="538"/>
                      </a:cubicBezTo>
                      <a:cubicBezTo>
                        <a:pt x="416" y="538"/>
                        <a:pt x="538" y="416"/>
                        <a:pt x="538" y="267"/>
                      </a:cubicBezTo>
                      <a:cubicBezTo>
                        <a:pt x="538" y="119"/>
                        <a:pt x="416" y="0"/>
                        <a:pt x="26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16" name="Google Shape;1216;p19"/>
                <p:cNvSpPr/>
                <p:nvPr/>
              </p:nvSpPr>
              <p:spPr>
                <a:xfrm>
                  <a:off x="3028856" y="1475764"/>
                  <a:ext cx="38769" cy="39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4" extrusionOk="0">
                      <a:moveTo>
                        <a:pt x="221" y="1"/>
                      </a:moveTo>
                      <a:cubicBezTo>
                        <a:pt x="99" y="1"/>
                        <a:pt x="0" y="100"/>
                        <a:pt x="0" y="221"/>
                      </a:cubicBezTo>
                      <a:cubicBezTo>
                        <a:pt x="0" y="344"/>
                        <a:pt x="99" y="443"/>
                        <a:pt x="221" y="443"/>
                      </a:cubicBezTo>
                      <a:cubicBezTo>
                        <a:pt x="343" y="443"/>
                        <a:pt x="439" y="344"/>
                        <a:pt x="439" y="221"/>
                      </a:cubicBezTo>
                      <a:cubicBezTo>
                        <a:pt x="439" y="100"/>
                        <a:pt x="343" y="1"/>
                        <a:pt x="22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17" name="Google Shape;1217;p19"/>
                <p:cNvSpPr/>
                <p:nvPr/>
              </p:nvSpPr>
              <p:spPr>
                <a:xfrm>
                  <a:off x="3045988" y="2259797"/>
                  <a:ext cx="38858" cy="38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0" extrusionOk="0">
                      <a:moveTo>
                        <a:pt x="222" y="1"/>
                      </a:moveTo>
                      <a:cubicBezTo>
                        <a:pt x="100" y="1"/>
                        <a:pt x="1" y="97"/>
                        <a:pt x="1" y="218"/>
                      </a:cubicBezTo>
                      <a:cubicBezTo>
                        <a:pt x="1" y="340"/>
                        <a:pt x="100" y="439"/>
                        <a:pt x="222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7"/>
                        <a:pt x="340" y="1"/>
                        <a:pt x="22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18" name="Google Shape;1218;p19"/>
                <p:cNvSpPr/>
                <p:nvPr/>
              </p:nvSpPr>
              <p:spPr>
                <a:xfrm>
                  <a:off x="1031243" y="1086132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21" y="0"/>
                      </a:moveTo>
                      <a:cubicBezTo>
                        <a:pt x="99" y="0"/>
                        <a:pt x="0" y="96"/>
                        <a:pt x="0" y="218"/>
                      </a:cubicBezTo>
                      <a:cubicBezTo>
                        <a:pt x="0" y="340"/>
                        <a:pt x="99" y="439"/>
                        <a:pt x="221" y="439"/>
                      </a:cubicBezTo>
                      <a:cubicBezTo>
                        <a:pt x="343" y="439"/>
                        <a:pt x="439" y="340"/>
                        <a:pt x="439" y="218"/>
                      </a:cubicBezTo>
                      <a:cubicBezTo>
                        <a:pt x="439" y="96"/>
                        <a:pt x="343" y="0"/>
                        <a:pt x="221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19" name="Google Shape;1219;p19"/>
                <p:cNvSpPr/>
                <p:nvPr/>
              </p:nvSpPr>
              <p:spPr>
                <a:xfrm>
                  <a:off x="310883" y="3452802"/>
                  <a:ext cx="38946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439" extrusionOk="0">
                      <a:moveTo>
                        <a:pt x="218" y="0"/>
                      </a:moveTo>
                      <a:cubicBezTo>
                        <a:pt x="100" y="0"/>
                        <a:pt x="1" y="99"/>
                        <a:pt x="1" y="221"/>
                      </a:cubicBezTo>
                      <a:cubicBezTo>
                        <a:pt x="1" y="343"/>
                        <a:pt x="100" y="439"/>
                        <a:pt x="218" y="439"/>
                      </a:cubicBezTo>
                      <a:cubicBezTo>
                        <a:pt x="341" y="439"/>
                        <a:pt x="440" y="343"/>
                        <a:pt x="440" y="221"/>
                      </a:cubicBezTo>
                      <a:cubicBezTo>
                        <a:pt x="440" y="99"/>
                        <a:pt x="341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20" name="Google Shape;1220;p19"/>
                <p:cNvSpPr/>
                <p:nvPr/>
              </p:nvSpPr>
              <p:spPr>
                <a:xfrm>
                  <a:off x="1785514" y="478282"/>
                  <a:ext cx="38769" cy="3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0" extrusionOk="0">
                      <a:moveTo>
                        <a:pt x="218" y="0"/>
                      </a:moveTo>
                      <a:cubicBezTo>
                        <a:pt x="96" y="0"/>
                        <a:pt x="0" y="99"/>
                        <a:pt x="0" y="218"/>
                      </a:cubicBezTo>
                      <a:cubicBezTo>
                        <a:pt x="0" y="341"/>
                        <a:pt x="96" y="440"/>
                        <a:pt x="218" y="440"/>
                      </a:cubicBezTo>
                      <a:cubicBezTo>
                        <a:pt x="340" y="440"/>
                        <a:pt x="439" y="341"/>
                        <a:pt x="439" y="218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21" name="Google Shape;1221;p19"/>
                <p:cNvSpPr/>
                <p:nvPr/>
              </p:nvSpPr>
              <p:spPr>
                <a:xfrm>
                  <a:off x="3563849" y="3359545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9" y="0"/>
                        <a:pt x="0" y="99"/>
                        <a:pt x="0" y="221"/>
                      </a:cubicBezTo>
                      <a:cubicBezTo>
                        <a:pt x="0" y="344"/>
                        <a:pt x="99" y="439"/>
                        <a:pt x="218" y="439"/>
                      </a:cubicBezTo>
                      <a:cubicBezTo>
                        <a:pt x="340" y="439"/>
                        <a:pt x="439" y="344"/>
                        <a:pt x="439" y="221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22" name="Google Shape;1222;p19"/>
                <p:cNvSpPr/>
                <p:nvPr/>
              </p:nvSpPr>
              <p:spPr>
                <a:xfrm>
                  <a:off x="3212897" y="280794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23" name="Google Shape;1223;p19"/>
                <p:cNvSpPr/>
                <p:nvPr/>
              </p:nvSpPr>
              <p:spPr>
                <a:xfrm>
                  <a:off x="463839" y="1536081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1"/>
                      </a:moveTo>
                      <a:cubicBezTo>
                        <a:pt x="60" y="1"/>
                        <a:pt x="1" y="60"/>
                        <a:pt x="1" y="132"/>
                      </a:cubicBezTo>
                      <a:cubicBezTo>
                        <a:pt x="1" y="208"/>
                        <a:pt x="60" y="267"/>
                        <a:pt x="136" y="267"/>
                      </a:cubicBezTo>
                      <a:cubicBezTo>
                        <a:pt x="208" y="267"/>
                        <a:pt x="267" y="208"/>
                        <a:pt x="267" y="132"/>
                      </a:cubicBezTo>
                      <a:cubicBezTo>
                        <a:pt x="267" y="60"/>
                        <a:pt x="208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24" name="Google Shape;1224;p19"/>
                <p:cNvSpPr/>
                <p:nvPr/>
              </p:nvSpPr>
              <p:spPr>
                <a:xfrm>
                  <a:off x="2042943" y="1298964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6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6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25" name="Google Shape;1225;p19"/>
                <p:cNvSpPr/>
                <p:nvPr/>
              </p:nvSpPr>
              <p:spPr>
                <a:xfrm>
                  <a:off x="3672737" y="121745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0"/>
                      </a:moveTo>
                      <a:cubicBezTo>
                        <a:pt x="60" y="0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26" name="Google Shape;1226;p19"/>
                <p:cNvSpPr/>
                <p:nvPr/>
              </p:nvSpPr>
              <p:spPr>
                <a:xfrm>
                  <a:off x="4865653" y="122857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6" y="0"/>
                      </a:moveTo>
                      <a:cubicBezTo>
                        <a:pt x="60" y="0"/>
                        <a:pt x="1" y="63"/>
                        <a:pt x="1" y="135"/>
                      </a:cubicBezTo>
                      <a:cubicBezTo>
                        <a:pt x="1" y="207"/>
                        <a:pt x="60" y="270"/>
                        <a:pt x="136" y="270"/>
                      </a:cubicBezTo>
                      <a:cubicBezTo>
                        <a:pt x="208" y="270"/>
                        <a:pt x="267" y="207"/>
                        <a:pt x="267" y="135"/>
                      </a:cubicBezTo>
                      <a:cubicBezTo>
                        <a:pt x="267" y="63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27" name="Google Shape;1227;p19"/>
                <p:cNvSpPr/>
                <p:nvPr/>
              </p:nvSpPr>
              <p:spPr>
                <a:xfrm>
                  <a:off x="3098710" y="3332786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0"/>
                      </a:moveTo>
                      <a:cubicBezTo>
                        <a:pt x="60" y="0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0"/>
                        <a:pt x="13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28" name="Google Shape;1228;p19"/>
                <p:cNvSpPr/>
                <p:nvPr/>
              </p:nvSpPr>
              <p:spPr>
                <a:xfrm>
                  <a:off x="3852716" y="265764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29" name="Google Shape;1229;p19"/>
                <p:cNvSpPr/>
                <p:nvPr/>
              </p:nvSpPr>
              <p:spPr>
                <a:xfrm>
                  <a:off x="8365538" y="188146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0"/>
                      </a:moveTo>
                      <a:cubicBezTo>
                        <a:pt x="63" y="0"/>
                        <a:pt x="0" y="60"/>
                        <a:pt x="0" y="133"/>
                      </a:cubicBezTo>
                      <a:cubicBezTo>
                        <a:pt x="0" y="209"/>
                        <a:pt x="63" y="268"/>
                        <a:pt x="136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30" name="Google Shape;1230;p19"/>
                <p:cNvSpPr/>
                <p:nvPr/>
              </p:nvSpPr>
              <p:spPr>
                <a:xfrm>
                  <a:off x="8286940" y="3378444"/>
                  <a:ext cx="23579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69" extrusionOk="0">
                      <a:moveTo>
                        <a:pt x="131" y="1"/>
                      </a:moveTo>
                      <a:cubicBezTo>
                        <a:pt x="59" y="1"/>
                        <a:pt x="0" y="60"/>
                        <a:pt x="0" y="136"/>
                      </a:cubicBezTo>
                      <a:cubicBezTo>
                        <a:pt x="0" y="209"/>
                        <a:pt x="59" y="268"/>
                        <a:pt x="131" y="268"/>
                      </a:cubicBezTo>
                      <a:cubicBezTo>
                        <a:pt x="207" y="268"/>
                        <a:pt x="267" y="209"/>
                        <a:pt x="267" y="136"/>
                      </a:cubicBezTo>
                      <a:cubicBezTo>
                        <a:pt x="267" y="60"/>
                        <a:pt x="207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31" name="Google Shape;1231;p19"/>
                <p:cNvSpPr/>
                <p:nvPr/>
              </p:nvSpPr>
              <p:spPr>
                <a:xfrm>
                  <a:off x="7888213" y="2208223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9"/>
                        <a:pt x="60" y="268"/>
                        <a:pt x="135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32" name="Google Shape;1232;p19"/>
                <p:cNvSpPr/>
                <p:nvPr/>
              </p:nvSpPr>
              <p:spPr>
                <a:xfrm>
                  <a:off x="7307739" y="1149893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59" y="1"/>
                        <a:pt x="0" y="60"/>
                        <a:pt x="0" y="132"/>
                      </a:cubicBezTo>
                      <a:cubicBezTo>
                        <a:pt x="0" y="208"/>
                        <a:pt x="59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33" name="Google Shape;1233;p19"/>
                <p:cNvSpPr/>
                <p:nvPr/>
              </p:nvSpPr>
              <p:spPr>
                <a:xfrm>
                  <a:off x="386037" y="946599"/>
                  <a:ext cx="23756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268" extrusionOk="0">
                      <a:moveTo>
                        <a:pt x="133" y="0"/>
                      </a:moveTo>
                      <a:cubicBezTo>
                        <a:pt x="60" y="0"/>
                        <a:pt x="1" y="60"/>
                        <a:pt x="1" y="136"/>
                      </a:cubicBezTo>
                      <a:cubicBezTo>
                        <a:pt x="1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6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34" name="Google Shape;1234;p19"/>
                <p:cNvSpPr/>
                <p:nvPr/>
              </p:nvSpPr>
              <p:spPr>
                <a:xfrm>
                  <a:off x="262312" y="2027095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1"/>
                      </a:moveTo>
                      <a:cubicBezTo>
                        <a:pt x="60" y="1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35" name="Google Shape;1235;p19"/>
                <p:cNvSpPr/>
                <p:nvPr/>
              </p:nvSpPr>
              <p:spPr>
                <a:xfrm>
                  <a:off x="5248926" y="1926596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6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6"/>
                        <a:pt x="60" y="268"/>
                        <a:pt x="136" y="268"/>
                      </a:cubicBezTo>
                      <a:cubicBezTo>
                        <a:pt x="209" y="268"/>
                        <a:pt x="268" y="206"/>
                        <a:pt x="268" y="133"/>
                      </a:cubicBezTo>
                      <a:cubicBezTo>
                        <a:pt x="268" y="60"/>
                        <a:pt x="209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36" name="Google Shape;1236;p19"/>
                <p:cNvSpPr/>
                <p:nvPr/>
              </p:nvSpPr>
              <p:spPr>
                <a:xfrm>
                  <a:off x="5382012" y="279222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3" y="1"/>
                      </a:moveTo>
                      <a:cubicBezTo>
                        <a:pt x="60" y="1"/>
                        <a:pt x="0" y="63"/>
                        <a:pt x="0" y="135"/>
                      </a:cubicBezTo>
                      <a:cubicBezTo>
                        <a:pt x="0" y="208"/>
                        <a:pt x="60" y="271"/>
                        <a:pt x="133" y="271"/>
                      </a:cubicBezTo>
                      <a:cubicBezTo>
                        <a:pt x="209" y="271"/>
                        <a:pt x="268" y="208"/>
                        <a:pt x="268" y="135"/>
                      </a:cubicBezTo>
                      <a:cubicBezTo>
                        <a:pt x="268" y="63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37" name="Google Shape;1237;p19"/>
                <p:cNvSpPr/>
                <p:nvPr/>
              </p:nvSpPr>
              <p:spPr>
                <a:xfrm>
                  <a:off x="7813059" y="3326340"/>
                  <a:ext cx="23933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68" extrusionOk="0">
                      <a:moveTo>
                        <a:pt x="135" y="0"/>
                      </a:moveTo>
                      <a:cubicBezTo>
                        <a:pt x="63" y="0"/>
                        <a:pt x="1" y="60"/>
                        <a:pt x="1" y="133"/>
                      </a:cubicBezTo>
                      <a:cubicBezTo>
                        <a:pt x="1" y="209"/>
                        <a:pt x="63" y="268"/>
                        <a:pt x="135" y="268"/>
                      </a:cubicBezTo>
                      <a:cubicBezTo>
                        <a:pt x="208" y="268"/>
                        <a:pt x="270" y="209"/>
                        <a:pt x="270" y="133"/>
                      </a:cubicBezTo>
                      <a:cubicBezTo>
                        <a:pt x="270" y="60"/>
                        <a:pt x="208" y="0"/>
                        <a:pt x="135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38" name="Google Shape;1238;p19"/>
                <p:cNvSpPr/>
                <p:nvPr/>
              </p:nvSpPr>
              <p:spPr>
                <a:xfrm>
                  <a:off x="819736" y="450905"/>
                  <a:ext cx="38858" cy="39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3" extrusionOk="0">
                      <a:moveTo>
                        <a:pt x="219" y="1"/>
                      </a:moveTo>
                      <a:cubicBezTo>
                        <a:pt x="96" y="1"/>
                        <a:pt x="1" y="100"/>
                        <a:pt x="1" y="222"/>
                      </a:cubicBezTo>
                      <a:cubicBezTo>
                        <a:pt x="1" y="343"/>
                        <a:pt x="96" y="442"/>
                        <a:pt x="219" y="442"/>
                      </a:cubicBezTo>
                      <a:cubicBezTo>
                        <a:pt x="340" y="442"/>
                        <a:pt x="439" y="343"/>
                        <a:pt x="439" y="222"/>
                      </a:cubicBezTo>
                      <a:cubicBezTo>
                        <a:pt x="439" y="100"/>
                        <a:pt x="340" y="1"/>
                        <a:pt x="219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39" name="Google Shape;1239;p19"/>
                <p:cNvSpPr/>
                <p:nvPr/>
              </p:nvSpPr>
              <p:spPr>
                <a:xfrm>
                  <a:off x="6190771" y="574365"/>
                  <a:ext cx="76744" cy="141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" h="1604" extrusionOk="0">
                      <a:moveTo>
                        <a:pt x="535" y="1"/>
                      </a:moveTo>
                      <a:lnTo>
                        <a:pt x="535" y="1"/>
                      </a:lnTo>
                      <a:cubicBezTo>
                        <a:pt x="410" y="710"/>
                        <a:pt x="1" y="733"/>
                        <a:pt x="1" y="733"/>
                      </a:cubicBezTo>
                      <a:cubicBezTo>
                        <a:pt x="430" y="763"/>
                        <a:pt x="506" y="1603"/>
                        <a:pt x="506" y="1603"/>
                      </a:cubicBezTo>
                      <a:cubicBezTo>
                        <a:pt x="453" y="690"/>
                        <a:pt x="835" y="670"/>
                        <a:pt x="868" y="670"/>
                      </a:cubicBezTo>
                      <a:cubicBezTo>
                        <a:pt x="526" y="631"/>
                        <a:pt x="535" y="1"/>
                        <a:pt x="5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40" name="Google Shape;1240;p19"/>
                <p:cNvSpPr/>
                <p:nvPr/>
              </p:nvSpPr>
              <p:spPr>
                <a:xfrm>
                  <a:off x="7186840" y="1628102"/>
                  <a:ext cx="107300" cy="185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" h="2105" extrusionOk="0">
                      <a:moveTo>
                        <a:pt x="746" y="0"/>
                      </a:moveTo>
                      <a:lnTo>
                        <a:pt x="746" y="0"/>
                      </a:lnTo>
                      <a:cubicBezTo>
                        <a:pt x="574" y="934"/>
                        <a:pt x="1" y="960"/>
                        <a:pt x="1" y="960"/>
                      </a:cubicBezTo>
                      <a:cubicBezTo>
                        <a:pt x="601" y="1000"/>
                        <a:pt x="707" y="2105"/>
                        <a:pt x="707" y="2105"/>
                      </a:cubicBezTo>
                      <a:cubicBezTo>
                        <a:pt x="631" y="904"/>
                        <a:pt x="1165" y="881"/>
                        <a:pt x="1211" y="881"/>
                      </a:cubicBezTo>
                      <a:lnTo>
                        <a:pt x="1215" y="881"/>
                      </a:lnTo>
                      <a:cubicBezTo>
                        <a:pt x="733" y="828"/>
                        <a:pt x="746" y="1"/>
                        <a:pt x="74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41" name="Google Shape;1241;p19"/>
                <p:cNvSpPr/>
                <p:nvPr/>
              </p:nvSpPr>
              <p:spPr>
                <a:xfrm>
                  <a:off x="7306591" y="1767635"/>
                  <a:ext cx="51310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" h="1007" extrusionOk="0">
                      <a:moveTo>
                        <a:pt x="357" y="0"/>
                      </a:moveTo>
                      <a:cubicBezTo>
                        <a:pt x="274" y="446"/>
                        <a:pt x="0" y="458"/>
                        <a:pt x="0" y="458"/>
                      </a:cubicBezTo>
                      <a:cubicBezTo>
                        <a:pt x="287" y="478"/>
                        <a:pt x="340" y="1006"/>
                        <a:pt x="340" y="1006"/>
                      </a:cubicBezTo>
                      <a:cubicBezTo>
                        <a:pt x="304" y="432"/>
                        <a:pt x="558" y="419"/>
                        <a:pt x="581" y="419"/>
                      </a:cubicBezTo>
                      <a:cubicBezTo>
                        <a:pt x="349" y="396"/>
                        <a:pt x="357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42" name="Google Shape;1242;p19"/>
                <p:cNvSpPr/>
                <p:nvPr/>
              </p:nvSpPr>
              <p:spPr>
                <a:xfrm>
                  <a:off x="6262962" y="716808"/>
                  <a:ext cx="682832" cy="202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2" h="2297" extrusionOk="0">
                      <a:moveTo>
                        <a:pt x="4077" y="0"/>
                      </a:moveTo>
                      <a:cubicBezTo>
                        <a:pt x="2890" y="0"/>
                        <a:pt x="2293" y="1801"/>
                        <a:pt x="2293" y="1801"/>
                      </a:cubicBezTo>
                      <a:cubicBezTo>
                        <a:pt x="2293" y="1801"/>
                        <a:pt x="2227" y="952"/>
                        <a:pt x="1540" y="952"/>
                      </a:cubicBezTo>
                      <a:cubicBezTo>
                        <a:pt x="1460" y="952"/>
                        <a:pt x="1372" y="964"/>
                        <a:pt x="1274" y="990"/>
                      </a:cubicBezTo>
                      <a:cubicBezTo>
                        <a:pt x="371" y="1229"/>
                        <a:pt x="1452" y="2261"/>
                        <a:pt x="143" y="2296"/>
                      </a:cubicBezTo>
                      <a:lnTo>
                        <a:pt x="7731" y="2296"/>
                      </a:lnTo>
                      <a:cubicBezTo>
                        <a:pt x="7731" y="2296"/>
                        <a:pt x="6033" y="1732"/>
                        <a:pt x="6372" y="1306"/>
                      </a:cubicBezTo>
                      <a:cubicBezTo>
                        <a:pt x="6526" y="1116"/>
                        <a:pt x="6072" y="938"/>
                        <a:pt x="5583" y="938"/>
                      </a:cubicBezTo>
                      <a:cubicBezTo>
                        <a:pt x="5304" y="938"/>
                        <a:pt x="5014" y="996"/>
                        <a:pt x="4819" y="1142"/>
                      </a:cubicBezTo>
                      <a:lnTo>
                        <a:pt x="4819" y="1142"/>
                      </a:lnTo>
                      <a:cubicBezTo>
                        <a:pt x="4845" y="598"/>
                        <a:pt x="4726" y="0"/>
                        <a:pt x="4077" y="0"/>
                      </a:cubicBezTo>
                      <a:close/>
                      <a:moveTo>
                        <a:pt x="1" y="2296"/>
                      </a:moveTo>
                      <a:cubicBezTo>
                        <a:pt x="26" y="2296"/>
                        <a:pt x="50" y="2296"/>
                        <a:pt x="74" y="2296"/>
                      </a:cubicBezTo>
                      <a:cubicBezTo>
                        <a:pt x="97" y="2296"/>
                        <a:pt x="120" y="2296"/>
                        <a:pt x="143" y="22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43" name="Google Shape;1243;p19"/>
                <p:cNvSpPr/>
                <p:nvPr/>
              </p:nvSpPr>
              <p:spPr>
                <a:xfrm>
                  <a:off x="1569945" y="1335967"/>
                  <a:ext cx="51398" cy="89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1010" extrusionOk="0">
                      <a:moveTo>
                        <a:pt x="357" y="1"/>
                      </a:moveTo>
                      <a:cubicBezTo>
                        <a:pt x="275" y="449"/>
                        <a:pt x="1" y="463"/>
                        <a:pt x="1" y="463"/>
                      </a:cubicBezTo>
                      <a:cubicBezTo>
                        <a:pt x="287" y="479"/>
                        <a:pt x="341" y="1010"/>
                        <a:pt x="341" y="1010"/>
                      </a:cubicBezTo>
                      <a:cubicBezTo>
                        <a:pt x="304" y="433"/>
                        <a:pt x="558" y="423"/>
                        <a:pt x="581" y="423"/>
                      </a:cubicBezTo>
                      <a:cubicBezTo>
                        <a:pt x="354" y="396"/>
                        <a:pt x="357" y="1"/>
                        <a:pt x="35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44" name="Google Shape;1244;p19"/>
                <p:cNvSpPr/>
                <p:nvPr/>
              </p:nvSpPr>
              <p:spPr>
                <a:xfrm>
                  <a:off x="3095531" y="525440"/>
                  <a:ext cx="107211" cy="185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" h="2106" extrusionOk="0">
                      <a:moveTo>
                        <a:pt x="465" y="1"/>
                      </a:moveTo>
                      <a:cubicBezTo>
                        <a:pt x="465" y="1"/>
                        <a:pt x="478" y="825"/>
                        <a:pt x="0" y="881"/>
                      </a:cubicBezTo>
                      <a:lnTo>
                        <a:pt x="3" y="881"/>
                      </a:lnTo>
                      <a:cubicBezTo>
                        <a:pt x="46" y="881"/>
                        <a:pt x="584" y="904"/>
                        <a:pt x="508" y="2105"/>
                      </a:cubicBezTo>
                      <a:cubicBezTo>
                        <a:pt x="508" y="2105"/>
                        <a:pt x="614" y="1000"/>
                        <a:pt x="1214" y="961"/>
                      </a:cubicBezTo>
                      <a:cubicBezTo>
                        <a:pt x="1214" y="961"/>
                        <a:pt x="640" y="934"/>
                        <a:pt x="46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45" name="Google Shape;1245;p19"/>
                <p:cNvSpPr/>
                <p:nvPr/>
              </p:nvSpPr>
              <p:spPr>
                <a:xfrm>
                  <a:off x="3031682" y="664973"/>
                  <a:ext cx="51133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1007" extrusionOk="0">
                      <a:moveTo>
                        <a:pt x="222" y="0"/>
                      </a:moveTo>
                      <a:cubicBezTo>
                        <a:pt x="222" y="0"/>
                        <a:pt x="229" y="396"/>
                        <a:pt x="1" y="419"/>
                      </a:cubicBezTo>
                      <a:cubicBezTo>
                        <a:pt x="20" y="419"/>
                        <a:pt x="278" y="432"/>
                        <a:pt x="242" y="1006"/>
                      </a:cubicBezTo>
                      <a:cubicBezTo>
                        <a:pt x="242" y="1006"/>
                        <a:pt x="291" y="478"/>
                        <a:pt x="578" y="459"/>
                      </a:cubicBezTo>
                      <a:cubicBezTo>
                        <a:pt x="578" y="459"/>
                        <a:pt x="305" y="446"/>
                        <a:pt x="22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246" name="Google Shape;1246;p19"/>
              <p:cNvGrpSpPr/>
              <p:nvPr/>
            </p:nvGrpSpPr>
            <p:grpSpPr>
              <a:xfrm>
                <a:off x="0" y="4065899"/>
                <a:ext cx="9143900" cy="1102374"/>
                <a:chOff x="0" y="4065899"/>
                <a:chExt cx="9143900" cy="1102374"/>
              </a:xfrm>
            </p:grpSpPr>
            <p:sp>
              <p:nvSpPr>
                <p:cNvPr id="1247" name="Google Shape;1247;p19"/>
                <p:cNvSpPr/>
                <p:nvPr/>
              </p:nvSpPr>
              <p:spPr>
                <a:xfrm>
                  <a:off x="8789291" y="4245591"/>
                  <a:ext cx="46997" cy="47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69" extrusionOk="0">
                      <a:moveTo>
                        <a:pt x="238" y="0"/>
                      </a:moveTo>
                      <a:cubicBezTo>
                        <a:pt x="106" y="0"/>
                        <a:pt x="0" y="105"/>
                        <a:pt x="0" y="234"/>
                      </a:cubicBezTo>
                      <a:cubicBezTo>
                        <a:pt x="0" y="367"/>
                        <a:pt x="106" y="469"/>
                        <a:pt x="238" y="469"/>
                      </a:cubicBezTo>
                      <a:cubicBezTo>
                        <a:pt x="367" y="469"/>
                        <a:pt x="472" y="367"/>
                        <a:pt x="472" y="234"/>
                      </a:cubicBezTo>
                      <a:cubicBezTo>
                        <a:pt x="472" y="105"/>
                        <a:pt x="367" y="0"/>
                        <a:pt x="23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48" name="Google Shape;1248;p19"/>
                <p:cNvSpPr/>
                <p:nvPr/>
              </p:nvSpPr>
              <p:spPr>
                <a:xfrm>
                  <a:off x="3559895" y="4281604"/>
                  <a:ext cx="43619" cy="4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6" y="0"/>
                        <a:pt x="0" y="96"/>
                        <a:pt x="0" y="218"/>
                      </a:cubicBezTo>
                      <a:cubicBezTo>
                        <a:pt x="0" y="340"/>
                        <a:pt x="96" y="439"/>
                        <a:pt x="218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6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49" name="Google Shape;1249;p19"/>
                <p:cNvSpPr/>
                <p:nvPr/>
              </p:nvSpPr>
              <p:spPr>
                <a:xfrm>
                  <a:off x="5156905" y="4335339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50" name="Google Shape;1250;p19"/>
                <p:cNvSpPr/>
                <p:nvPr/>
              </p:nvSpPr>
              <p:spPr>
                <a:xfrm>
                  <a:off x="0" y="4483978"/>
                  <a:ext cx="9143900" cy="684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51" name="Google Shape;1251;p19"/>
                <p:cNvSpPr/>
                <p:nvPr/>
              </p:nvSpPr>
              <p:spPr>
                <a:xfrm>
                  <a:off x="0" y="4483977"/>
                  <a:ext cx="9143900" cy="27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rgbClr val="000000">
                    <a:alpha val="314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52" name="Google Shape;1252;p19"/>
                <p:cNvSpPr/>
                <p:nvPr/>
              </p:nvSpPr>
              <p:spPr>
                <a:xfrm>
                  <a:off x="3067536" y="4845340"/>
                  <a:ext cx="84250" cy="22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258" extrusionOk="0">
                      <a:moveTo>
                        <a:pt x="476" y="0"/>
                      </a:moveTo>
                      <a:cubicBezTo>
                        <a:pt x="357" y="0"/>
                        <a:pt x="238" y="20"/>
                        <a:pt x="149" y="57"/>
                      </a:cubicBezTo>
                      <a:cubicBezTo>
                        <a:pt x="60" y="86"/>
                        <a:pt x="1" y="129"/>
                        <a:pt x="1" y="129"/>
                      </a:cubicBezTo>
                      <a:cubicBezTo>
                        <a:pt x="1" y="129"/>
                        <a:pt x="60" y="172"/>
                        <a:pt x="149" y="201"/>
                      </a:cubicBezTo>
                      <a:cubicBezTo>
                        <a:pt x="238" y="238"/>
                        <a:pt x="357" y="258"/>
                        <a:pt x="476" y="258"/>
                      </a:cubicBezTo>
                      <a:cubicBezTo>
                        <a:pt x="594" y="258"/>
                        <a:pt x="713" y="235"/>
                        <a:pt x="802" y="201"/>
                      </a:cubicBezTo>
                      <a:cubicBezTo>
                        <a:pt x="894" y="172"/>
                        <a:pt x="954" y="129"/>
                        <a:pt x="954" y="129"/>
                      </a:cubicBezTo>
                      <a:cubicBezTo>
                        <a:pt x="954" y="129"/>
                        <a:pt x="894" y="86"/>
                        <a:pt x="802" y="57"/>
                      </a:cubicBezTo>
                      <a:cubicBezTo>
                        <a:pt x="713" y="23"/>
                        <a:pt x="594" y="0"/>
                        <a:pt x="47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53" name="Google Shape;1253;p19"/>
                <p:cNvSpPr/>
                <p:nvPr/>
              </p:nvSpPr>
              <p:spPr>
                <a:xfrm>
                  <a:off x="5394552" y="4821760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1" y="1"/>
                      </a:moveTo>
                      <a:cubicBezTo>
                        <a:pt x="225" y="1"/>
                        <a:pt x="149" y="13"/>
                        <a:pt x="93" y="36"/>
                      </a:cubicBezTo>
                      <a:cubicBezTo>
                        <a:pt x="37" y="53"/>
                        <a:pt x="1" y="83"/>
                        <a:pt x="1" y="83"/>
                      </a:cubicBezTo>
                      <a:cubicBezTo>
                        <a:pt x="1" y="83"/>
                        <a:pt x="37" y="109"/>
                        <a:pt x="93" y="129"/>
                      </a:cubicBezTo>
                      <a:cubicBezTo>
                        <a:pt x="149" y="149"/>
                        <a:pt x="225" y="162"/>
                        <a:pt x="301" y="162"/>
                      </a:cubicBezTo>
                      <a:cubicBezTo>
                        <a:pt x="377" y="162"/>
                        <a:pt x="452" y="149"/>
                        <a:pt x="508" y="129"/>
                      </a:cubicBezTo>
                      <a:cubicBezTo>
                        <a:pt x="568" y="109"/>
                        <a:pt x="604" y="83"/>
                        <a:pt x="604" y="83"/>
                      </a:cubicBezTo>
                      <a:cubicBezTo>
                        <a:pt x="604" y="83"/>
                        <a:pt x="568" y="53"/>
                        <a:pt x="508" y="36"/>
                      </a:cubicBezTo>
                      <a:cubicBezTo>
                        <a:pt x="452" y="13"/>
                        <a:pt x="377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54" name="Google Shape;1254;p19"/>
                <p:cNvSpPr/>
                <p:nvPr/>
              </p:nvSpPr>
              <p:spPr>
                <a:xfrm>
                  <a:off x="5382895" y="4778046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1"/>
                      </a:moveTo>
                      <a:cubicBezTo>
                        <a:pt x="228" y="1"/>
                        <a:pt x="153" y="14"/>
                        <a:pt x="97" y="33"/>
                      </a:cubicBezTo>
                      <a:cubicBezTo>
                        <a:pt x="40" y="53"/>
                        <a:pt x="1" y="80"/>
                        <a:pt x="1" y="80"/>
                      </a:cubicBezTo>
                      <a:cubicBezTo>
                        <a:pt x="1" y="80"/>
                        <a:pt x="40" y="109"/>
                        <a:pt x="97" y="129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9"/>
                      </a:cubicBezTo>
                      <a:cubicBezTo>
                        <a:pt x="568" y="109"/>
                        <a:pt x="608" y="80"/>
                        <a:pt x="608" y="80"/>
                      </a:cubicBezTo>
                      <a:cubicBezTo>
                        <a:pt x="608" y="80"/>
                        <a:pt x="568" y="53"/>
                        <a:pt x="512" y="33"/>
                      </a:cubicBezTo>
                      <a:cubicBezTo>
                        <a:pt x="456" y="14"/>
                        <a:pt x="380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55" name="Google Shape;1255;p19"/>
                <p:cNvSpPr/>
                <p:nvPr/>
              </p:nvSpPr>
              <p:spPr>
                <a:xfrm>
                  <a:off x="5311009" y="4805158"/>
                  <a:ext cx="53606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162" extrusionOk="0">
                      <a:moveTo>
                        <a:pt x="303" y="0"/>
                      </a:moveTo>
                      <a:cubicBezTo>
                        <a:pt x="227" y="0"/>
                        <a:pt x="151" y="11"/>
                        <a:pt x="96" y="34"/>
                      </a:cubicBezTo>
                      <a:cubicBezTo>
                        <a:pt x="40" y="53"/>
                        <a:pt x="0" y="79"/>
                        <a:pt x="0" y="79"/>
                      </a:cubicBezTo>
                      <a:cubicBezTo>
                        <a:pt x="0" y="79"/>
                        <a:pt x="40" y="106"/>
                        <a:pt x="96" y="125"/>
                      </a:cubicBezTo>
                      <a:cubicBezTo>
                        <a:pt x="151" y="149"/>
                        <a:pt x="227" y="162"/>
                        <a:pt x="303" y="162"/>
                      </a:cubicBezTo>
                      <a:cubicBezTo>
                        <a:pt x="379" y="162"/>
                        <a:pt x="455" y="149"/>
                        <a:pt x="512" y="125"/>
                      </a:cubicBezTo>
                      <a:cubicBezTo>
                        <a:pt x="567" y="106"/>
                        <a:pt x="607" y="79"/>
                        <a:pt x="607" y="79"/>
                      </a:cubicBezTo>
                      <a:cubicBezTo>
                        <a:pt x="607" y="79"/>
                        <a:pt x="567" y="53"/>
                        <a:pt x="512" y="34"/>
                      </a:cubicBezTo>
                      <a:cubicBezTo>
                        <a:pt x="455" y="14"/>
                        <a:pt x="379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56" name="Google Shape;1256;p19"/>
                <p:cNvSpPr/>
                <p:nvPr/>
              </p:nvSpPr>
              <p:spPr>
                <a:xfrm>
                  <a:off x="478411" y="4632685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6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6" y="130"/>
                      </a:cubicBezTo>
                      <a:cubicBezTo>
                        <a:pt x="152" y="149"/>
                        <a:pt x="228" y="163"/>
                        <a:pt x="304" y="163"/>
                      </a:cubicBezTo>
                      <a:cubicBezTo>
                        <a:pt x="379" y="163"/>
                        <a:pt x="455" y="149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7"/>
                        <a:pt x="512" y="37"/>
                      </a:cubicBezTo>
                      <a:cubicBezTo>
                        <a:pt x="455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57" name="Google Shape;1257;p19"/>
                <p:cNvSpPr/>
                <p:nvPr/>
              </p:nvSpPr>
              <p:spPr>
                <a:xfrm>
                  <a:off x="466754" y="4589059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0"/>
                      </a:moveTo>
                      <a:cubicBezTo>
                        <a:pt x="228" y="0"/>
                        <a:pt x="152" y="13"/>
                        <a:pt x="96" y="33"/>
                      </a:cubicBezTo>
                      <a:cubicBezTo>
                        <a:pt x="40" y="53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2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1" y="129"/>
                      </a:cubicBezTo>
                      <a:cubicBezTo>
                        <a:pt x="571" y="109"/>
                        <a:pt x="607" y="83"/>
                        <a:pt x="607" y="83"/>
                      </a:cubicBezTo>
                      <a:cubicBezTo>
                        <a:pt x="607" y="83"/>
                        <a:pt x="571" y="53"/>
                        <a:pt x="511" y="33"/>
                      </a:cubicBezTo>
                      <a:cubicBezTo>
                        <a:pt x="456" y="13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58" name="Google Shape;1258;p19"/>
                <p:cNvSpPr/>
                <p:nvPr/>
              </p:nvSpPr>
              <p:spPr>
                <a:xfrm>
                  <a:off x="395133" y="461617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2" y="14"/>
                        <a:pt x="96" y="33"/>
                      </a:cubicBezTo>
                      <a:cubicBezTo>
                        <a:pt x="36" y="53"/>
                        <a:pt x="1" y="79"/>
                        <a:pt x="1" y="79"/>
                      </a:cubicBezTo>
                      <a:cubicBezTo>
                        <a:pt x="1" y="79"/>
                        <a:pt x="36" y="109"/>
                        <a:pt x="96" y="125"/>
                      </a:cubicBezTo>
                      <a:cubicBezTo>
                        <a:pt x="152" y="148"/>
                        <a:pt x="228" y="162"/>
                        <a:pt x="304" y="162"/>
                      </a:cubicBezTo>
                      <a:cubicBezTo>
                        <a:pt x="380" y="162"/>
                        <a:pt x="452" y="148"/>
                        <a:pt x="511" y="125"/>
                      </a:cubicBezTo>
                      <a:cubicBezTo>
                        <a:pt x="567" y="105"/>
                        <a:pt x="604" y="79"/>
                        <a:pt x="604" y="79"/>
                      </a:cubicBezTo>
                      <a:cubicBezTo>
                        <a:pt x="604" y="79"/>
                        <a:pt x="567" y="53"/>
                        <a:pt x="511" y="33"/>
                      </a:cubicBezTo>
                      <a:cubicBezTo>
                        <a:pt x="452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59" name="Google Shape;1259;p19"/>
                <p:cNvSpPr/>
                <p:nvPr/>
              </p:nvSpPr>
              <p:spPr>
                <a:xfrm>
                  <a:off x="7666815" y="466536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3" y="11"/>
                        <a:pt x="96" y="34"/>
                      </a:cubicBezTo>
                      <a:cubicBezTo>
                        <a:pt x="37" y="53"/>
                        <a:pt x="1" y="79"/>
                        <a:pt x="1" y="79"/>
                      </a:cubicBezTo>
                      <a:cubicBezTo>
                        <a:pt x="1" y="79"/>
                        <a:pt x="37" y="106"/>
                        <a:pt x="96" y="125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5"/>
                      </a:cubicBezTo>
                      <a:cubicBezTo>
                        <a:pt x="568" y="106"/>
                        <a:pt x="604" y="79"/>
                        <a:pt x="604" y="79"/>
                      </a:cubicBezTo>
                      <a:cubicBezTo>
                        <a:pt x="604" y="79"/>
                        <a:pt x="568" y="53"/>
                        <a:pt x="512" y="34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60" name="Google Shape;1260;p19"/>
                <p:cNvSpPr/>
                <p:nvPr/>
              </p:nvSpPr>
              <p:spPr>
                <a:xfrm>
                  <a:off x="7655158" y="4621381"/>
                  <a:ext cx="53694" cy="14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6" extrusionOk="0">
                      <a:moveTo>
                        <a:pt x="304" y="0"/>
                      </a:moveTo>
                      <a:cubicBezTo>
                        <a:pt x="228" y="0"/>
                        <a:pt x="153" y="14"/>
                        <a:pt x="96" y="37"/>
                      </a:cubicBezTo>
                      <a:cubicBezTo>
                        <a:pt x="40" y="57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3" y="152"/>
                        <a:pt x="228" y="165"/>
                        <a:pt x="304" y="165"/>
                      </a:cubicBezTo>
                      <a:cubicBezTo>
                        <a:pt x="380" y="165"/>
                        <a:pt x="456" y="152"/>
                        <a:pt x="512" y="129"/>
                      </a:cubicBezTo>
                      <a:cubicBezTo>
                        <a:pt x="568" y="109"/>
                        <a:pt x="608" y="83"/>
                        <a:pt x="608" y="83"/>
                      </a:cubicBezTo>
                      <a:cubicBezTo>
                        <a:pt x="608" y="83"/>
                        <a:pt x="568" y="57"/>
                        <a:pt x="512" y="37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61" name="Google Shape;1261;p19"/>
                <p:cNvSpPr/>
                <p:nvPr/>
              </p:nvSpPr>
              <p:spPr>
                <a:xfrm>
                  <a:off x="7583537" y="4648404"/>
                  <a:ext cx="53429" cy="14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4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3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3" y="130"/>
                      </a:cubicBezTo>
                      <a:cubicBezTo>
                        <a:pt x="152" y="150"/>
                        <a:pt x="228" y="163"/>
                        <a:pt x="304" y="163"/>
                      </a:cubicBezTo>
                      <a:cubicBezTo>
                        <a:pt x="379" y="163"/>
                        <a:pt x="452" y="150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4"/>
                        <a:pt x="512" y="37"/>
                      </a:cubicBezTo>
                      <a:cubicBezTo>
                        <a:pt x="452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62" name="Google Shape;1262;p19"/>
                <p:cNvSpPr/>
                <p:nvPr/>
              </p:nvSpPr>
              <p:spPr>
                <a:xfrm>
                  <a:off x="597808" y="4226980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5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1263" name="Google Shape;1263;p19"/>
                <p:cNvGrpSpPr/>
                <p:nvPr/>
              </p:nvGrpSpPr>
              <p:grpSpPr>
                <a:xfrm>
                  <a:off x="476510" y="4065899"/>
                  <a:ext cx="266262" cy="475209"/>
                  <a:chOff x="476510" y="4065899"/>
                  <a:chExt cx="266262" cy="475209"/>
                </a:xfrm>
              </p:grpSpPr>
              <p:sp>
                <p:nvSpPr>
                  <p:cNvPr id="1264" name="Google Shape;1264;p19"/>
                  <p:cNvSpPr/>
                  <p:nvPr/>
                </p:nvSpPr>
                <p:spPr>
                  <a:xfrm>
                    <a:off x="476510" y="40658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65" name="Google Shape;1265;p19"/>
                  <p:cNvSpPr/>
                  <p:nvPr/>
                </p:nvSpPr>
                <p:spPr>
                  <a:xfrm>
                    <a:off x="597056" y="41350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66" name="Google Shape;1266;p19"/>
                  <p:cNvSpPr/>
                  <p:nvPr/>
                </p:nvSpPr>
                <p:spPr>
                  <a:xfrm>
                    <a:off x="597409" y="42279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67" name="Google Shape;1267;p19"/>
                  <p:cNvSpPr/>
                  <p:nvPr/>
                </p:nvSpPr>
                <p:spPr>
                  <a:xfrm>
                    <a:off x="540006" y="41676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268" name="Google Shape;1268;p19"/>
                <p:cNvGrpSpPr/>
                <p:nvPr/>
              </p:nvGrpSpPr>
              <p:grpSpPr>
                <a:xfrm>
                  <a:off x="8430902" y="4070574"/>
                  <a:ext cx="214776" cy="454279"/>
                  <a:chOff x="8430902" y="4070574"/>
                  <a:chExt cx="214776" cy="454279"/>
                </a:xfrm>
              </p:grpSpPr>
              <p:sp>
                <p:nvSpPr>
                  <p:cNvPr id="1269" name="Google Shape;1269;p19"/>
                  <p:cNvSpPr/>
                  <p:nvPr/>
                </p:nvSpPr>
                <p:spPr>
                  <a:xfrm>
                    <a:off x="8430902" y="4070574"/>
                    <a:ext cx="214776" cy="2768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2" h="3135" extrusionOk="0">
                        <a:moveTo>
                          <a:pt x="1272" y="1"/>
                        </a:moveTo>
                        <a:cubicBezTo>
                          <a:pt x="1004" y="1"/>
                          <a:pt x="817" y="282"/>
                          <a:pt x="687" y="580"/>
                        </a:cubicBezTo>
                        <a:cubicBezTo>
                          <a:pt x="535" y="929"/>
                          <a:pt x="730" y="1391"/>
                          <a:pt x="403" y="1677"/>
                        </a:cubicBezTo>
                        <a:cubicBezTo>
                          <a:pt x="1" y="2027"/>
                          <a:pt x="202" y="2479"/>
                          <a:pt x="202" y="2482"/>
                        </a:cubicBezTo>
                        <a:cubicBezTo>
                          <a:pt x="349" y="2811"/>
                          <a:pt x="977" y="3134"/>
                          <a:pt x="1452" y="3134"/>
                        </a:cubicBezTo>
                        <a:cubicBezTo>
                          <a:pt x="1596" y="3134"/>
                          <a:pt x="1726" y="3105"/>
                          <a:pt x="1824" y="3036"/>
                        </a:cubicBezTo>
                        <a:cubicBezTo>
                          <a:pt x="2431" y="2614"/>
                          <a:pt x="2226" y="1671"/>
                          <a:pt x="1993" y="1123"/>
                        </a:cubicBezTo>
                        <a:cubicBezTo>
                          <a:pt x="1858" y="797"/>
                          <a:pt x="1884" y="306"/>
                          <a:pt x="1554" y="94"/>
                        </a:cubicBezTo>
                        <a:cubicBezTo>
                          <a:pt x="1451" y="29"/>
                          <a:pt x="1358" y="1"/>
                          <a:pt x="127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0" name="Google Shape;1270;p19"/>
                  <p:cNvSpPr/>
                  <p:nvPr/>
                </p:nvSpPr>
                <p:spPr>
                  <a:xfrm>
                    <a:off x="8545354" y="4108283"/>
                    <a:ext cx="11216" cy="4165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" h="4717" extrusionOk="0">
                        <a:moveTo>
                          <a:pt x="64" y="1"/>
                        </a:moveTo>
                        <a:cubicBezTo>
                          <a:pt x="37" y="396"/>
                          <a:pt x="24" y="789"/>
                          <a:pt x="14" y="1181"/>
                        </a:cubicBezTo>
                        <a:cubicBezTo>
                          <a:pt x="4" y="1574"/>
                          <a:pt x="0" y="1966"/>
                          <a:pt x="0" y="2358"/>
                        </a:cubicBezTo>
                        <a:cubicBezTo>
                          <a:pt x="0" y="2751"/>
                          <a:pt x="4" y="3147"/>
                          <a:pt x="14" y="3539"/>
                        </a:cubicBezTo>
                        <a:lnTo>
                          <a:pt x="34" y="4130"/>
                        </a:lnTo>
                        <a:cubicBezTo>
                          <a:pt x="44" y="4324"/>
                          <a:pt x="50" y="4522"/>
                          <a:pt x="64" y="4716"/>
                        </a:cubicBezTo>
                        <a:cubicBezTo>
                          <a:pt x="76" y="4522"/>
                          <a:pt x="84" y="4324"/>
                          <a:pt x="96" y="4130"/>
                        </a:cubicBezTo>
                        <a:lnTo>
                          <a:pt x="113" y="3539"/>
                        </a:lnTo>
                        <a:cubicBezTo>
                          <a:pt x="123" y="3147"/>
                          <a:pt x="126" y="2751"/>
                          <a:pt x="126" y="2358"/>
                        </a:cubicBezTo>
                        <a:cubicBezTo>
                          <a:pt x="126" y="1966"/>
                          <a:pt x="123" y="1574"/>
                          <a:pt x="113" y="1181"/>
                        </a:cubicBezTo>
                        <a:cubicBezTo>
                          <a:pt x="103" y="789"/>
                          <a:pt x="90" y="396"/>
                          <a:pt x="64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1" name="Google Shape;1271;p19"/>
                  <p:cNvSpPr/>
                  <p:nvPr/>
                </p:nvSpPr>
                <p:spPr>
                  <a:xfrm>
                    <a:off x="8506320" y="4168865"/>
                    <a:ext cx="50250" cy="816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" h="925" extrusionOk="0">
                        <a:moveTo>
                          <a:pt x="60" y="1"/>
                        </a:moveTo>
                        <a:cubicBezTo>
                          <a:pt x="21" y="97"/>
                          <a:pt x="7" y="199"/>
                          <a:pt x="4" y="304"/>
                        </a:cubicBezTo>
                        <a:cubicBezTo>
                          <a:pt x="1" y="406"/>
                          <a:pt x="17" y="512"/>
                          <a:pt x="57" y="614"/>
                        </a:cubicBezTo>
                        <a:cubicBezTo>
                          <a:pt x="97" y="713"/>
                          <a:pt x="162" y="812"/>
                          <a:pt x="258" y="871"/>
                        </a:cubicBezTo>
                        <a:cubicBezTo>
                          <a:pt x="324" y="909"/>
                          <a:pt x="397" y="924"/>
                          <a:pt x="467" y="924"/>
                        </a:cubicBezTo>
                        <a:cubicBezTo>
                          <a:pt x="502" y="924"/>
                          <a:pt x="536" y="921"/>
                          <a:pt x="568" y="914"/>
                        </a:cubicBezTo>
                        <a:cubicBezTo>
                          <a:pt x="469" y="881"/>
                          <a:pt x="383" y="848"/>
                          <a:pt x="317" y="789"/>
                        </a:cubicBezTo>
                        <a:cubicBezTo>
                          <a:pt x="252" y="730"/>
                          <a:pt x="205" y="654"/>
                          <a:pt x="176" y="568"/>
                        </a:cubicBezTo>
                        <a:cubicBezTo>
                          <a:pt x="110" y="397"/>
                          <a:pt x="90" y="202"/>
                          <a:pt x="60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272" name="Google Shape;1272;p19"/>
                <p:cNvGrpSpPr/>
                <p:nvPr/>
              </p:nvGrpSpPr>
              <p:grpSpPr>
                <a:xfrm>
                  <a:off x="5699960" y="4366499"/>
                  <a:ext cx="266262" cy="475209"/>
                  <a:chOff x="5699960" y="4366499"/>
                  <a:chExt cx="266262" cy="475209"/>
                </a:xfrm>
              </p:grpSpPr>
              <p:sp>
                <p:nvSpPr>
                  <p:cNvPr id="1273" name="Google Shape;1273;p19"/>
                  <p:cNvSpPr/>
                  <p:nvPr/>
                </p:nvSpPr>
                <p:spPr>
                  <a:xfrm>
                    <a:off x="5699960" y="43664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4" name="Google Shape;1274;p19"/>
                  <p:cNvSpPr/>
                  <p:nvPr/>
                </p:nvSpPr>
                <p:spPr>
                  <a:xfrm>
                    <a:off x="5820506" y="44356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5" name="Google Shape;1275;p19"/>
                  <p:cNvSpPr/>
                  <p:nvPr/>
                </p:nvSpPr>
                <p:spPr>
                  <a:xfrm>
                    <a:off x="5820859" y="45285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6" name="Google Shape;1276;p19"/>
                  <p:cNvSpPr/>
                  <p:nvPr/>
                </p:nvSpPr>
                <p:spPr>
                  <a:xfrm>
                    <a:off x="5763456" y="44682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277" name="Google Shape;1277;p19"/>
            <p:cNvSpPr/>
            <p:nvPr/>
          </p:nvSpPr>
          <p:spPr>
            <a:xfrm>
              <a:off x="100371" y="912508"/>
              <a:ext cx="768252" cy="232370"/>
            </a:xfrm>
            <a:custGeom>
              <a:avLst/>
              <a:gdLst/>
              <a:ahLst/>
              <a:cxnLst/>
              <a:rect l="l" t="t" r="r" b="b"/>
              <a:pathLst>
                <a:path w="7732" h="2297" extrusionOk="0">
                  <a:moveTo>
                    <a:pt x="4077" y="0"/>
                  </a:moveTo>
                  <a:cubicBezTo>
                    <a:pt x="2890" y="0"/>
                    <a:pt x="2293" y="1801"/>
                    <a:pt x="2293" y="1801"/>
                  </a:cubicBezTo>
                  <a:cubicBezTo>
                    <a:pt x="2293" y="1801"/>
                    <a:pt x="2227" y="952"/>
                    <a:pt x="1540" y="952"/>
                  </a:cubicBezTo>
                  <a:cubicBezTo>
                    <a:pt x="1460" y="952"/>
                    <a:pt x="1372" y="964"/>
                    <a:pt x="1274" y="990"/>
                  </a:cubicBezTo>
                  <a:cubicBezTo>
                    <a:pt x="371" y="1229"/>
                    <a:pt x="1452" y="2261"/>
                    <a:pt x="143" y="2296"/>
                  </a:cubicBezTo>
                  <a:lnTo>
                    <a:pt x="7731" y="2296"/>
                  </a:lnTo>
                  <a:cubicBezTo>
                    <a:pt x="7731" y="2296"/>
                    <a:pt x="6033" y="1732"/>
                    <a:pt x="6372" y="1306"/>
                  </a:cubicBezTo>
                  <a:cubicBezTo>
                    <a:pt x="6526" y="1116"/>
                    <a:pt x="6072" y="938"/>
                    <a:pt x="5583" y="938"/>
                  </a:cubicBezTo>
                  <a:cubicBezTo>
                    <a:pt x="5304" y="938"/>
                    <a:pt x="5014" y="996"/>
                    <a:pt x="4819" y="1142"/>
                  </a:cubicBezTo>
                  <a:lnTo>
                    <a:pt x="4819" y="1142"/>
                  </a:lnTo>
                  <a:cubicBezTo>
                    <a:pt x="4845" y="598"/>
                    <a:pt x="4726" y="0"/>
                    <a:pt x="4077" y="0"/>
                  </a:cubicBezTo>
                  <a:close/>
                  <a:moveTo>
                    <a:pt x="1" y="2296"/>
                  </a:moveTo>
                  <a:cubicBezTo>
                    <a:pt x="26" y="2296"/>
                    <a:pt x="50" y="2296"/>
                    <a:pt x="74" y="2296"/>
                  </a:cubicBezTo>
                  <a:cubicBezTo>
                    <a:pt x="97" y="2296"/>
                    <a:pt x="120" y="2296"/>
                    <a:pt x="143" y="2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278" name="Google Shape;1278;p19"/>
          <p:cNvSpPr txBox="1">
            <a:spLocks noGrp="1"/>
          </p:cNvSpPr>
          <p:nvPr>
            <p:ph type="title"/>
          </p:nvPr>
        </p:nvSpPr>
        <p:spPr>
          <a:xfrm>
            <a:off x="960000" y="1713700"/>
            <a:ext cx="5136000" cy="22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79" name="Google Shape;1279;p19"/>
          <p:cNvSpPr txBox="1">
            <a:spLocks noGrp="1"/>
          </p:cNvSpPr>
          <p:nvPr>
            <p:ph type="subTitle" idx="1"/>
          </p:nvPr>
        </p:nvSpPr>
        <p:spPr>
          <a:xfrm>
            <a:off x="960000" y="3804700"/>
            <a:ext cx="5136000" cy="1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145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solidFill>
          <a:schemeClr val="lt2"/>
        </a:solidFill>
        <a:effectLst/>
      </p:bgPr>
    </p:bg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0"/>
          <p:cNvGrpSpPr/>
          <p:nvPr/>
        </p:nvGrpSpPr>
        <p:grpSpPr>
          <a:xfrm>
            <a:off x="0" y="-12795"/>
            <a:ext cx="12191867" cy="6903827"/>
            <a:chOff x="0" y="-9596"/>
            <a:chExt cx="9143900" cy="5177870"/>
          </a:xfrm>
        </p:grpSpPr>
        <p:grpSp>
          <p:nvGrpSpPr>
            <p:cNvPr id="1282" name="Google Shape;1282;p20"/>
            <p:cNvGrpSpPr/>
            <p:nvPr/>
          </p:nvGrpSpPr>
          <p:grpSpPr>
            <a:xfrm>
              <a:off x="0" y="-9596"/>
              <a:ext cx="9143900" cy="5177870"/>
              <a:chOff x="0" y="-9596"/>
              <a:chExt cx="9143900" cy="5177870"/>
            </a:xfrm>
          </p:grpSpPr>
          <p:sp>
            <p:nvSpPr>
              <p:cNvPr id="1283" name="Google Shape;1283;p20"/>
              <p:cNvSpPr/>
              <p:nvPr/>
            </p:nvSpPr>
            <p:spPr>
              <a:xfrm>
                <a:off x="1037720" y="2286506"/>
                <a:ext cx="26628" cy="2711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3" y="1"/>
                    </a:moveTo>
                    <a:cubicBezTo>
                      <a:pt x="60" y="1"/>
                      <a:pt x="0" y="60"/>
                      <a:pt x="0" y="133"/>
                    </a:cubicBezTo>
                    <a:cubicBezTo>
                      <a:pt x="0" y="208"/>
                      <a:pt x="60" y="268"/>
                      <a:pt x="133" y="268"/>
                    </a:cubicBezTo>
                    <a:cubicBezTo>
                      <a:pt x="209" y="268"/>
                      <a:pt x="268" y="208"/>
                      <a:pt x="268" y="133"/>
                    </a:cubicBezTo>
                    <a:cubicBezTo>
                      <a:pt x="268" y="60"/>
                      <a:pt x="209" y="1"/>
                      <a:pt x="1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20"/>
              <p:cNvSpPr/>
              <p:nvPr/>
            </p:nvSpPr>
            <p:spPr>
              <a:xfrm>
                <a:off x="443663" y="2907298"/>
                <a:ext cx="236769" cy="183697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816" extrusionOk="0">
                    <a:moveTo>
                      <a:pt x="1471" y="1"/>
                    </a:moveTo>
                    <a:cubicBezTo>
                      <a:pt x="969" y="1"/>
                      <a:pt x="1105" y="796"/>
                      <a:pt x="1105" y="796"/>
                    </a:cubicBezTo>
                    <a:cubicBezTo>
                      <a:pt x="1105" y="796"/>
                      <a:pt x="739" y="125"/>
                      <a:pt x="447" y="125"/>
                    </a:cubicBezTo>
                    <a:cubicBezTo>
                      <a:pt x="394" y="125"/>
                      <a:pt x="343" y="147"/>
                      <a:pt x="297" y="199"/>
                    </a:cubicBezTo>
                    <a:cubicBezTo>
                      <a:pt x="1" y="539"/>
                      <a:pt x="1020" y="1815"/>
                      <a:pt x="1020" y="1815"/>
                    </a:cubicBezTo>
                    <a:cubicBezTo>
                      <a:pt x="1020" y="1815"/>
                      <a:pt x="2382" y="242"/>
                      <a:pt x="1660" y="31"/>
                    </a:cubicBezTo>
                    <a:cubicBezTo>
                      <a:pt x="1588" y="10"/>
                      <a:pt x="1526" y="1"/>
                      <a:pt x="14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85" name="Google Shape;1285;p20"/>
              <p:cNvSpPr/>
              <p:nvPr/>
            </p:nvSpPr>
            <p:spPr>
              <a:xfrm>
                <a:off x="2686853" y="1063130"/>
                <a:ext cx="187190" cy="145259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436" extrusionOk="0">
                    <a:moveTo>
                      <a:pt x="1165" y="1"/>
                    </a:moveTo>
                    <a:cubicBezTo>
                      <a:pt x="765" y="1"/>
                      <a:pt x="875" y="632"/>
                      <a:pt x="875" y="632"/>
                    </a:cubicBezTo>
                    <a:cubicBezTo>
                      <a:pt x="875" y="632"/>
                      <a:pt x="587" y="101"/>
                      <a:pt x="355" y="101"/>
                    </a:cubicBezTo>
                    <a:cubicBezTo>
                      <a:pt x="312" y="101"/>
                      <a:pt x="272" y="118"/>
                      <a:pt x="235" y="160"/>
                    </a:cubicBezTo>
                    <a:cubicBezTo>
                      <a:pt x="1" y="427"/>
                      <a:pt x="809" y="1436"/>
                      <a:pt x="809" y="1436"/>
                    </a:cubicBezTo>
                    <a:cubicBezTo>
                      <a:pt x="809" y="1436"/>
                      <a:pt x="1884" y="193"/>
                      <a:pt x="1314" y="25"/>
                    </a:cubicBezTo>
                    <a:cubicBezTo>
                      <a:pt x="1258" y="8"/>
                      <a:pt x="1208" y="1"/>
                      <a:pt x="1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86" name="Google Shape;1286;p20"/>
              <p:cNvSpPr/>
              <p:nvPr/>
            </p:nvSpPr>
            <p:spPr>
              <a:xfrm>
                <a:off x="158309" y="327729"/>
                <a:ext cx="229814" cy="166906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1650" extrusionOk="0">
                    <a:moveTo>
                      <a:pt x="1545" y="0"/>
                    </a:moveTo>
                    <a:cubicBezTo>
                      <a:pt x="1224" y="0"/>
                      <a:pt x="1131" y="636"/>
                      <a:pt x="1131" y="636"/>
                    </a:cubicBezTo>
                    <a:cubicBezTo>
                      <a:pt x="1131" y="636"/>
                      <a:pt x="1076" y="13"/>
                      <a:pt x="680" y="13"/>
                    </a:cubicBezTo>
                    <a:cubicBezTo>
                      <a:pt x="635" y="13"/>
                      <a:pt x="585" y="21"/>
                      <a:pt x="531" y="39"/>
                    </a:cubicBezTo>
                    <a:cubicBezTo>
                      <a:pt x="0" y="214"/>
                      <a:pt x="1227" y="1649"/>
                      <a:pt x="1227" y="1649"/>
                    </a:cubicBezTo>
                    <a:cubicBezTo>
                      <a:pt x="1227" y="1649"/>
                      <a:pt x="2312" y="521"/>
                      <a:pt x="1791" y="106"/>
                    </a:cubicBezTo>
                    <a:cubicBezTo>
                      <a:pt x="1697" y="31"/>
                      <a:pt x="1616" y="0"/>
                      <a:pt x="15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1287" name="Google Shape;1287;p20"/>
              <p:cNvGrpSpPr/>
              <p:nvPr/>
            </p:nvGrpSpPr>
            <p:grpSpPr>
              <a:xfrm>
                <a:off x="39" y="-9596"/>
                <a:ext cx="9143568" cy="3483084"/>
                <a:chOff x="262312" y="450905"/>
                <a:chExt cx="8126894" cy="3040667"/>
              </a:xfrm>
            </p:grpSpPr>
            <p:sp>
              <p:nvSpPr>
                <p:cNvPr id="1288" name="Google Shape;1288;p20"/>
                <p:cNvSpPr/>
                <p:nvPr/>
              </p:nvSpPr>
              <p:spPr>
                <a:xfrm>
                  <a:off x="1573655" y="939015"/>
                  <a:ext cx="578888" cy="247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5" h="2803" extrusionOk="0">
                      <a:moveTo>
                        <a:pt x="55" y="2788"/>
                      </a:moveTo>
                      <a:lnTo>
                        <a:pt x="55" y="2788"/>
                      </a:lnTo>
                      <a:cubicBezTo>
                        <a:pt x="17" y="2792"/>
                        <a:pt x="1" y="2797"/>
                        <a:pt x="11" y="2802"/>
                      </a:cubicBezTo>
                      <a:lnTo>
                        <a:pt x="55" y="2788"/>
                      </a:lnTo>
                      <a:close/>
                      <a:moveTo>
                        <a:pt x="3656" y="1"/>
                      </a:moveTo>
                      <a:cubicBezTo>
                        <a:pt x="3558" y="1"/>
                        <a:pt x="3449" y="75"/>
                        <a:pt x="3326" y="253"/>
                      </a:cubicBezTo>
                      <a:cubicBezTo>
                        <a:pt x="3142" y="518"/>
                        <a:pt x="3027" y="763"/>
                        <a:pt x="2958" y="983"/>
                      </a:cubicBezTo>
                      <a:lnTo>
                        <a:pt x="2958" y="983"/>
                      </a:lnTo>
                      <a:cubicBezTo>
                        <a:pt x="2909" y="697"/>
                        <a:pt x="2811" y="470"/>
                        <a:pt x="2623" y="470"/>
                      </a:cubicBezTo>
                      <a:cubicBezTo>
                        <a:pt x="2579" y="470"/>
                        <a:pt x="2530" y="482"/>
                        <a:pt x="2475" y="510"/>
                      </a:cubicBezTo>
                      <a:cubicBezTo>
                        <a:pt x="1796" y="850"/>
                        <a:pt x="1881" y="2209"/>
                        <a:pt x="1881" y="2209"/>
                      </a:cubicBezTo>
                      <a:lnTo>
                        <a:pt x="55" y="2788"/>
                      </a:lnTo>
                      <a:lnTo>
                        <a:pt x="55" y="2788"/>
                      </a:lnTo>
                      <a:cubicBezTo>
                        <a:pt x="225" y="2771"/>
                        <a:pt x="842" y="2764"/>
                        <a:pt x="1633" y="2764"/>
                      </a:cubicBezTo>
                      <a:cubicBezTo>
                        <a:pt x="3572" y="2764"/>
                        <a:pt x="6554" y="2802"/>
                        <a:pt x="6554" y="2802"/>
                      </a:cubicBezTo>
                      <a:cubicBezTo>
                        <a:pt x="6554" y="2802"/>
                        <a:pt x="5279" y="2376"/>
                        <a:pt x="5279" y="1443"/>
                      </a:cubicBezTo>
                      <a:cubicBezTo>
                        <a:pt x="5279" y="1225"/>
                        <a:pt x="5227" y="1141"/>
                        <a:pt x="5149" y="1141"/>
                      </a:cubicBezTo>
                      <a:cubicBezTo>
                        <a:pt x="4893" y="1141"/>
                        <a:pt x="4345" y="2037"/>
                        <a:pt x="4345" y="2037"/>
                      </a:cubicBezTo>
                      <a:cubicBezTo>
                        <a:pt x="4345" y="2037"/>
                        <a:pt x="4166" y="1"/>
                        <a:pt x="365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89" name="Google Shape;1289;p20"/>
                <p:cNvSpPr/>
                <p:nvPr/>
              </p:nvSpPr>
              <p:spPr>
                <a:xfrm>
                  <a:off x="556743" y="2728733"/>
                  <a:ext cx="50780" cy="50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4" extrusionOk="0">
                      <a:moveTo>
                        <a:pt x="288" y="0"/>
                      </a:moveTo>
                      <a:cubicBezTo>
                        <a:pt x="130" y="0"/>
                        <a:pt x="1" y="129"/>
                        <a:pt x="1" y="287"/>
                      </a:cubicBezTo>
                      <a:cubicBezTo>
                        <a:pt x="1" y="446"/>
                        <a:pt x="130" y="574"/>
                        <a:pt x="288" y="574"/>
                      </a:cubicBezTo>
                      <a:cubicBezTo>
                        <a:pt x="446" y="574"/>
                        <a:pt x="574" y="446"/>
                        <a:pt x="574" y="287"/>
                      </a:cubicBezTo>
                      <a:cubicBezTo>
                        <a:pt x="574" y="129"/>
                        <a:pt x="446" y="0"/>
                        <a:pt x="28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90" name="Google Shape;1290;p20"/>
                <p:cNvSpPr/>
                <p:nvPr/>
              </p:nvSpPr>
              <p:spPr>
                <a:xfrm>
                  <a:off x="7091905" y="517315"/>
                  <a:ext cx="50780" cy="50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5" extrusionOk="0">
                      <a:moveTo>
                        <a:pt x="287" y="1"/>
                      </a:moveTo>
                      <a:cubicBezTo>
                        <a:pt x="129" y="1"/>
                        <a:pt x="1" y="129"/>
                        <a:pt x="1" y="287"/>
                      </a:cubicBezTo>
                      <a:cubicBezTo>
                        <a:pt x="1" y="446"/>
                        <a:pt x="129" y="575"/>
                        <a:pt x="287" y="575"/>
                      </a:cubicBezTo>
                      <a:cubicBezTo>
                        <a:pt x="446" y="575"/>
                        <a:pt x="575" y="446"/>
                        <a:pt x="575" y="287"/>
                      </a:cubicBezTo>
                      <a:cubicBezTo>
                        <a:pt x="575" y="129"/>
                        <a:pt x="446" y="1"/>
                        <a:pt x="28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91" name="Google Shape;1291;p20"/>
                <p:cNvSpPr/>
                <p:nvPr/>
              </p:nvSpPr>
              <p:spPr>
                <a:xfrm>
                  <a:off x="5459815" y="1471172"/>
                  <a:ext cx="63232" cy="63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716" extrusionOk="0">
                      <a:moveTo>
                        <a:pt x="357" y="0"/>
                      </a:moveTo>
                      <a:cubicBezTo>
                        <a:pt x="159" y="0"/>
                        <a:pt x="0" y="162"/>
                        <a:pt x="0" y="360"/>
                      </a:cubicBezTo>
                      <a:cubicBezTo>
                        <a:pt x="0" y="558"/>
                        <a:pt x="159" y="716"/>
                        <a:pt x="357" y="716"/>
                      </a:cubicBezTo>
                      <a:cubicBezTo>
                        <a:pt x="554" y="716"/>
                        <a:pt x="716" y="558"/>
                        <a:pt x="716" y="360"/>
                      </a:cubicBezTo>
                      <a:cubicBezTo>
                        <a:pt x="716" y="162"/>
                        <a:pt x="554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92" name="Google Shape;1292;p20"/>
                <p:cNvSpPr/>
                <p:nvPr/>
              </p:nvSpPr>
              <p:spPr>
                <a:xfrm>
                  <a:off x="7988888" y="1277769"/>
                  <a:ext cx="47600" cy="47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538" extrusionOk="0">
                      <a:moveTo>
                        <a:pt x="268" y="0"/>
                      </a:moveTo>
                      <a:cubicBezTo>
                        <a:pt x="120" y="0"/>
                        <a:pt x="1" y="119"/>
                        <a:pt x="1" y="267"/>
                      </a:cubicBezTo>
                      <a:cubicBezTo>
                        <a:pt x="1" y="416"/>
                        <a:pt x="120" y="538"/>
                        <a:pt x="268" y="538"/>
                      </a:cubicBezTo>
                      <a:cubicBezTo>
                        <a:pt x="416" y="538"/>
                        <a:pt x="538" y="416"/>
                        <a:pt x="538" y="267"/>
                      </a:cubicBezTo>
                      <a:cubicBezTo>
                        <a:pt x="538" y="119"/>
                        <a:pt x="416" y="0"/>
                        <a:pt x="26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93" name="Google Shape;1293;p20"/>
                <p:cNvSpPr/>
                <p:nvPr/>
              </p:nvSpPr>
              <p:spPr>
                <a:xfrm>
                  <a:off x="3028856" y="1475764"/>
                  <a:ext cx="38769" cy="39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4" extrusionOk="0">
                      <a:moveTo>
                        <a:pt x="221" y="1"/>
                      </a:moveTo>
                      <a:cubicBezTo>
                        <a:pt x="99" y="1"/>
                        <a:pt x="0" y="100"/>
                        <a:pt x="0" y="221"/>
                      </a:cubicBezTo>
                      <a:cubicBezTo>
                        <a:pt x="0" y="344"/>
                        <a:pt x="99" y="443"/>
                        <a:pt x="221" y="443"/>
                      </a:cubicBezTo>
                      <a:cubicBezTo>
                        <a:pt x="343" y="443"/>
                        <a:pt x="439" y="344"/>
                        <a:pt x="439" y="221"/>
                      </a:cubicBezTo>
                      <a:cubicBezTo>
                        <a:pt x="439" y="100"/>
                        <a:pt x="343" y="1"/>
                        <a:pt x="22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94" name="Google Shape;1294;p20"/>
                <p:cNvSpPr/>
                <p:nvPr/>
              </p:nvSpPr>
              <p:spPr>
                <a:xfrm>
                  <a:off x="3045988" y="2259797"/>
                  <a:ext cx="38858" cy="38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0" extrusionOk="0">
                      <a:moveTo>
                        <a:pt x="222" y="1"/>
                      </a:moveTo>
                      <a:cubicBezTo>
                        <a:pt x="100" y="1"/>
                        <a:pt x="1" y="97"/>
                        <a:pt x="1" y="218"/>
                      </a:cubicBezTo>
                      <a:cubicBezTo>
                        <a:pt x="1" y="340"/>
                        <a:pt x="100" y="439"/>
                        <a:pt x="222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7"/>
                        <a:pt x="340" y="1"/>
                        <a:pt x="22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95" name="Google Shape;1295;p20"/>
                <p:cNvSpPr/>
                <p:nvPr/>
              </p:nvSpPr>
              <p:spPr>
                <a:xfrm>
                  <a:off x="1031243" y="1086132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21" y="0"/>
                      </a:moveTo>
                      <a:cubicBezTo>
                        <a:pt x="99" y="0"/>
                        <a:pt x="0" y="96"/>
                        <a:pt x="0" y="218"/>
                      </a:cubicBezTo>
                      <a:cubicBezTo>
                        <a:pt x="0" y="340"/>
                        <a:pt x="99" y="439"/>
                        <a:pt x="221" y="439"/>
                      </a:cubicBezTo>
                      <a:cubicBezTo>
                        <a:pt x="343" y="439"/>
                        <a:pt x="439" y="340"/>
                        <a:pt x="439" y="218"/>
                      </a:cubicBezTo>
                      <a:cubicBezTo>
                        <a:pt x="439" y="96"/>
                        <a:pt x="343" y="0"/>
                        <a:pt x="221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96" name="Google Shape;1296;p20"/>
                <p:cNvSpPr/>
                <p:nvPr/>
              </p:nvSpPr>
              <p:spPr>
                <a:xfrm>
                  <a:off x="310883" y="3452802"/>
                  <a:ext cx="38946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439" extrusionOk="0">
                      <a:moveTo>
                        <a:pt x="218" y="0"/>
                      </a:moveTo>
                      <a:cubicBezTo>
                        <a:pt x="100" y="0"/>
                        <a:pt x="1" y="99"/>
                        <a:pt x="1" y="221"/>
                      </a:cubicBezTo>
                      <a:cubicBezTo>
                        <a:pt x="1" y="343"/>
                        <a:pt x="100" y="439"/>
                        <a:pt x="218" y="439"/>
                      </a:cubicBezTo>
                      <a:cubicBezTo>
                        <a:pt x="341" y="439"/>
                        <a:pt x="440" y="343"/>
                        <a:pt x="440" y="221"/>
                      </a:cubicBezTo>
                      <a:cubicBezTo>
                        <a:pt x="440" y="99"/>
                        <a:pt x="341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97" name="Google Shape;1297;p20"/>
                <p:cNvSpPr/>
                <p:nvPr/>
              </p:nvSpPr>
              <p:spPr>
                <a:xfrm>
                  <a:off x="1785514" y="478282"/>
                  <a:ext cx="38769" cy="3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0" extrusionOk="0">
                      <a:moveTo>
                        <a:pt x="218" y="0"/>
                      </a:moveTo>
                      <a:cubicBezTo>
                        <a:pt x="96" y="0"/>
                        <a:pt x="0" y="99"/>
                        <a:pt x="0" y="218"/>
                      </a:cubicBezTo>
                      <a:cubicBezTo>
                        <a:pt x="0" y="341"/>
                        <a:pt x="96" y="440"/>
                        <a:pt x="218" y="440"/>
                      </a:cubicBezTo>
                      <a:cubicBezTo>
                        <a:pt x="340" y="440"/>
                        <a:pt x="439" y="341"/>
                        <a:pt x="439" y="218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98" name="Google Shape;1298;p20"/>
                <p:cNvSpPr/>
                <p:nvPr/>
              </p:nvSpPr>
              <p:spPr>
                <a:xfrm>
                  <a:off x="3563849" y="3359545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9" y="0"/>
                        <a:pt x="0" y="99"/>
                        <a:pt x="0" y="221"/>
                      </a:cubicBezTo>
                      <a:cubicBezTo>
                        <a:pt x="0" y="344"/>
                        <a:pt x="99" y="439"/>
                        <a:pt x="218" y="439"/>
                      </a:cubicBezTo>
                      <a:cubicBezTo>
                        <a:pt x="340" y="439"/>
                        <a:pt x="439" y="344"/>
                        <a:pt x="439" y="221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99" name="Google Shape;1299;p20"/>
                <p:cNvSpPr/>
                <p:nvPr/>
              </p:nvSpPr>
              <p:spPr>
                <a:xfrm>
                  <a:off x="3212897" y="280794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00" name="Google Shape;1300;p20"/>
                <p:cNvSpPr/>
                <p:nvPr/>
              </p:nvSpPr>
              <p:spPr>
                <a:xfrm>
                  <a:off x="463839" y="1536081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1"/>
                      </a:moveTo>
                      <a:cubicBezTo>
                        <a:pt x="60" y="1"/>
                        <a:pt x="1" y="60"/>
                        <a:pt x="1" y="132"/>
                      </a:cubicBezTo>
                      <a:cubicBezTo>
                        <a:pt x="1" y="208"/>
                        <a:pt x="60" y="267"/>
                        <a:pt x="136" y="267"/>
                      </a:cubicBezTo>
                      <a:cubicBezTo>
                        <a:pt x="208" y="267"/>
                        <a:pt x="267" y="208"/>
                        <a:pt x="267" y="132"/>
                      </a:cubicBezTo>
                      <a:cubicBezTo>
                        <a:pt x="267" y="60"/>
                        <a:pt x="208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01" name="Google Shape;1301;p20"/>
                <p:cNvSpPr/>
                <p:nvPr/>
              </p:nvSpPr>
              <p:spPr>
                <a:xfrm>
                  <a:off x="2042943" y="1298964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6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6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02" name="Google Shape;1302;p20"/>
                <p:cNvSpPr/>
                <p:nvPr/>
              </p:nvSpPr>
              <p:spPr>
                <a:xfrm>
                  <a:off x="3672737" y="121745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0"/>
                      </a:moveTo>
                      <a:cubicBezTo>
                        <a:pt x="60" y="0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03" name="Google Shape;1303;p20"/>
                <p:cNvSpPr/>
                <p:nvPr/>
              </p:nvSpPr>
              <p:spPr>
                <a:xfrm>
                  <a:off x="4865653" y="122857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6" y="0"/>
                      </a:moveTo>
                      <a:cubicBezTo>
                        <a:pt x="60" y="0"/>
                        <a:pt x="1" y="63"/>
                        <a:pt x="1" y="135"/>
                      </a:cubicBezTo>
                      <a:cubicBezTo>
                        <a:pt x="1" y="207"/>
                        <a:pt x="60" y="270"/>
                        <a:pt x="136" y="270"/>
                      </a:cubicBezTo>
                      <a:cubicBezTo>
                        <a:pt x="208" y="270"/>
                        <a:pt x="267" y="207"/>
                        <a:pt x="267" y="135"/>
                      </a:cubicBezTo>
                      <a:cubicBezTo>
                        <a:pt x="267" y="63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04" name="Google Shape;1304;p20"/>
                <p:cNvSpPr/>
                <p:nvPr/>
              </p:nvSpPr>
              <p:spPr>
                <a:xfrm>
                  <a:off x="3098710" y="3332786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0"/>
                      </a:moveTo>
                      <a:cubicBezTo>
                        <a:pt x="60" y="0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0"/>
                        <a:pt x="13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05" name="Google Shape;1305;p20"/>
                <p:cNvSpPr/>
                <p:nvPr/>
              </p:nvSpPr>
              <p:spPr>
                <a:xfrm>
                  <a:off x="3852716" y="265764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06" name="Google Shape;1306;p20"/>
                <p:cNvSpPr/>
                <p:nvPr/>
              </p:nvSpPr>
              <p:spPr>
                <a:xfrm>
                  <a:off x="8365538" y="188146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0"/>
                      </a:moveTo>
                      <a:cubicBezTo>
                        <a:pt x="63" y="0"/>
                        <a:pt x="0" y="60"/>
                        <a:pt x="0" y="133"/>
                      </a:cubicBezTo>
                      <a:cubicBezTo>
                        <a:pt x="0" y="209"/>
                        <a:pt x="63" y="268"/>
                        <a:pt x="136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07" name="Google Shape;1307;p20"/>
                <p:cNvSpPr/>
                <p:nvPr/>
              </p:nvSpPr>
              <p:spPr>
                <a:xfrm>
                  <a:off x="8286940" y="3378444"/>
                  <a:ext cx="23579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69" extrusionOk="0">
                      <a:moveTo>
                        <a:pt x="131" y="1"/>
                      </a:moveTo>
                      <a:cubicBezTo>
                        <a:pt x="59" y="1"/>
                        <a:pt x="0" y="60"/>
                        <a:pt x="0" y="136"/>
                      </a:cubicBezTo>
                      <a:cubicBezTo>
                        <a:pt x="0" y="209"/>
                        <a:pt x="59" y="268"/>
                        <a:pt x="131" y="268"/>
                      </a:cubicBezTo>
                      <a:cubicBezTo>
                        <a:pt x="207" y="268"/>
                        <a:pt x="267" y="209"/>
                        <a:pt x="267" y="136"/>
                      </a:cubicBezTo>
                      <a:cubicBezTo>
                        <a:pt x="267" y="60"/>
                        <a:pt x="207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08" name="Google Shape;1308;p20"/>
                <p:cNvSpPr/>
                <p:nvPr/>
              </p:nvSpPr>
              <p:spPr>
                <a:xfrm>
                  <a:off x="7888213" y="2208223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9"/>
                        <a:pt x="60" y="268"/>
                        <a:pt x="135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09" name="Google Shape;1309;p20"/>
                <p:cNvSpPr/>
                <p:nvPr/>
              </p:nvSpPr>
              <p:spPr>
                <a:xfrm>
                  <a:off x="7307739" y="1149893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59" y="1"/>
                        <a:pt x="0" y="60"/>
                        <a:pt x="0" y="132"/>
                      </a:cubicBezTo>
                      <a:cubicBezTo>
                        <a:pt x="0" y="208"/>
                        <a:pt x="59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10" name="Google Shape;1310;p20"/>
                <p:cNvSpPr/>
                <p:nvPr/>
              </p:nvSpPr>
              <p:spPr>
                <a:xfrm>
                  <a:off x="386037" y="946599"/>
                  <a:ext cx="23756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268" extrusionOk="0">
                      <a:moveTo>
                        <a:pt x="133" y="0"/>
                      </a:moveTo>
                      <a:cubicBezTo>
                        <a:pt x="60" y="0"/>
                        <a:pt x="1" y="60"/>
                        <a:pt x="1" y="136"/>
                      </a:cubicBezTo>
                      <a:cubicBezTo>
                        <a:pt x="1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6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11" name="Google Shape;1311;p20"/>
                <p:cNvSpPr/>
                <p:nvPr/>
              </p:nvSpPr>
              <p:spPr>
                <a:xfrm>
                  <a:off x="262312" y="2027095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1"/>
                      </a:moveTo>
                      <a:cubicBezTo>
                        <a:pt x="60" y="1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12" name="Google Shape;1312;p20"/>
                <p:cNvSpPr/>
                <p:nvPr/>
              </p:nvSpPr>
              <p:spPr>
                <a:xfrm>
                  <a:off x="5248926" y="1926596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6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6"/>
                        <a:pt x="60" y="268"/>
                        <a:pt x="136" y="268"/>
                      </a:cubicBezTo>
                      <a:cubicBezTo>
                        <a:pt x="209" y="268"/>
                        <a:pt x="268" y="206"/>
                        <a:pt x="268" y="133"/>
                      </a:cubicBezTo>
                      <a:cubicBezTo>
                        <a:pt x="268" y="60"/>
                        <a:pt x="209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13" name="Google Shape;1313;p20"/>
                <p:cNvSpPr/>
                <p:nvPr/>
              </p:nvSpPr>
              <p:spPr>
                <a:xfrm>
                  <a:off x="5382012" y="279222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3" y="1"/>
                      </a:moveTo>
                      <a:cubicBezTo>
                        <a:pt x="60" y="1"/>
                        <a:pt x="0" y="63"/>
                        <a:pt x="0" y="135"/>
                      </a:cubicBezTo>
                      <a:cubicBezTo>
                        <a:pt x="0" y="208"/>
                        <a:pt x="60" y="271"/>
                        <a:pt x="133" y="271"/>
                      </a:cubicBezTo>
                      <a:cubicBezTo>
                        <a:pt x="209" y="271"/>
                        <a:pt x="268" y="208"/>
                        <a:pt x="268" y="135"/>
                      </a:cubicBezTo>
                      <a:cubicBezTo>
                        <a:pt x="268" y="63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14" name="Google Shape;1314;p20"/>
                <p:cNvSpPr/>
                <p:nvPr/>
              </p:nvSpPr>
              <p:spPr>
                <a:xfrm>
                  <a:off x="7813059" y="3326340"/>
                  <a:ext cx="23933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68" extrusionOk="0">
                      <a:moveTo>
                        <a:pt x="135" y="0"/>
                      </a:moveTo>
                      <a:cubicBezTo>
                        <a:pt x="63" y="0"/>
                        <a:pt x="1" y="60"/>
                        <a:pt x="1" y="133"/>
                      </a:cubicBezTo>
                      <a:cubicBezTo>
                        <a:pt x="1" y="209"/>
                        <a:pt x="63" y="268"/>
                        <a:pt x="135" y="268"/>
                      </a:cubicBezTo>
                      <a:cubicBezTo>
                        <a:pt x="208" y="268"/>
                        <a:pt x="270" y="209"/>
                        <a:pt x="270" y="133"/>
                      </a:cubicBezTo>
                      <a:cubicBezTo>
                        <a:pt x="270" y="60"/>
                        <a:pt x="208" y="0"/>
                        <a:pt x="135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15" name="Google Shape;1315;p20"/>
                <p:cNvSpPr/>
                <p:nvPr/>
              </p:nvSpPr>
              <p:spPr>
                <a:xfrm>
                  <a:off x="819736" y="450905"/>
                  <a:ext cx="38858" cy="39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3" extrusionOk="0">
                      <a:moveTo>
                        <a:pt x="219" y="1"/>
                      </a:moveTo>
                      <a:cubicBezTo>
                        <a:pt x="96" y="1"/>
                        <a:pt x="1" y="100"/>
                        <a:pt x="1" y="222"/>
                      </a:cubicBezTo>
                      <a:cubicBezTo>
                        <a:pt x="1" y="343"/>
                        <a:pt x="96" y="442"/>
                        <a:pt x="219" y="442"/>
                      </a:cubicBezTo>
                      <a:cubicBezTo>
                        <a:pt x="340" y="442"/>
                        <a:pt x="439" y="343"/>
                        <a:pt x="439" y="222"/>
                      </a:cubicBezTo>
                      <a:cubicBezTo>
                        <a:pt x="439" y="100"/>
                        <a:pt x="340" y="1"/>
                        <a:pt x="219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16" name="Google Shape;1316;p20"/>
                <p:cNvSpPr/>
                <p:nvPr/>
              </p:nvSpPr>
              <p:spPr>
                <a:xfrm>
                  <a:off x="6190771" y="574365"/>
                  <a:ext cx="76744" cy="141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" h="1604" extrusionOk="0">
                      <a:moveTo>
                        <a:pt x="535" y="1"/>
                      </a:moveTo>
                      <a:lnTo>
                        <a:pt x="535" y="1"/>
                      </a:lnTo>
                      <a:cubicBezTo>
                        <a:pt x="410" y="710"/>
                        <a:pt x="1" y="733"/>
                        <a:pt x="1" y="733"/>
                      </a:cubicBezTo>
                      <a:cubicBezTo>
                        <a:pt x="430" y="763"/>
                        <a:pt x="506" y="1603"/>
                        <a:pt x="506" y="1603"/>
                      </a:cubicBezTo>
                      <a:cubicBezTo>
                        <a:pt x="453" y="690"/>
                        <a:pt x="835" y="670"/>
                        <a:pt x="868" y="670"/>
                      </a:cubicBezTo>
                      <a:cubicBezTo>
                        <a:pt x="526" y="631"/>
                        <a:pt x="535" y="1"/>
                        <a:pt x="5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17" name="Google Shape;1317;p20"/>
                <p:cNvSpPr/>
                <p:nvPr/>
              </p:nvSpPr>
              <p:spPr>
                <a:xfrm>
                  <a:off x="7186840" y="1628102"/>
                  <a:ext cx="107300" cy="185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" h="2105" extrusionOk="0">
                      <a:moveTo>
                        <a:pt x="746" y="0"/>
                      </a:moveTo>
                      <a:lnTo>
                        <a:pt x="746" y="0"/>
                      </a:lnTo>
                      <a:cubicBezTo>
                        <a:pt x="574" y="934"/>
                        <a:pt x="1" y="960"/>
                        <a:pt x="1" y="960"/>
                      </a:cubicBezTo>
                      <a:cubicBezTo>
                        <a:pt x="601" y="1000"/>
                        <a:pt x="707" y="2105"/>
                        <a:pt x="707" y="2105"/>
                      </a:cubicBezTo>
                      <a:cubicBezTo>
                        <a:pt x="631" y="904"/>
                        <a:pt x="1165" y="881"/>
                        <a:pt x="1211" y="881"/>
                      </a:cubicBezTo>
                      <a:lnTo>
                        <a:pt x="1215" y="881"/>
                      </a:lnTo>
                      <a:cubicBezTo>
                        <a:pt x="733" y="828"/>
                        <a:pt x="746" y="1"/>
                        <a:pt x="74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18" name="Google Shape;1318;p20"/>
                <p:cNvSpPr/>
                <p:nvPr/>
              </p:nvSpPr>
              <p:spPr>
                <a:xfrm>
                  <a:off x="7306591" y="1767635"/>
                  <a:ext cx="51310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" h="1007" extrusionOk="0">
                      <a:moveTo>
                        <a:pt x="357" y="0"/>
                      </a:moveTo>
                      <a:cubicBezTo>
                        <a:pt x="274" y="446"/>
                        <a:pt x="0" y="458"/>
                        <a:pt x="0" y="458"/>
                      </a:cubicBezTo>
                      <a:cubicBezTo>
                        <a:pt x="287" y="478"/>
                        <a:pt x="340" y="1006"/>
                        <a:pt x="340" y="1006"/>
                      </a:cubicBezTo>
                      <a:cubicBezTo>
                        <a:pt x="304" y="432"/>
                        <a:pt x="558" y="419"/>
                        <a:pt x="581" y="419"/>
                      </a:cubicBezTo>
                      <a:cubicBezTo>
                        <a:pt x="349" y="396"/>
                        <a:pt x="357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19" name="Google Shape;1319;p20"/>
                <p:cNvSpPr/>
                <p:nvPr/>
              </p:nvSpPr>
              <p:spPr>
                <a:xfrm>
                  <a:off x="6262962" y="716808"/>
                  <a:ext cx="682832" cy="202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2" h="2297" extrusionOk="0">
                      <a:moveTo>
                        <a:pt x="4077" y="0"/>
                      </a:moveTo>
                      <a:cubicBezTo>
                        <a:pt x="2890" y="0"/>
                        <a:pt x="2293" y="1801"/>
                        <a:pt x="2293" y="1801"/>
                      </a:cubicBezTo>
                      <a:cubicBezTo>
                        <a:pt x="2293" y="1801"/>
                        <a:pt x="2227" y="952"/>
                        <a:pt x="1540" y="952"/>
                      </a:cubicBezTo>
                      <a:cubicBezTo>
                        <a:pt x="1460" y="952"/>
                        <a:pt x="1372" y="964"/>
                        <a:pt x="1274" y="990"/>
                      </a:cubicBezTo>
                      <a:cubicBezTo>
                        <a:pt x="371" y="1229"/>
                        <a:pt x="1452" y="2261"/>
                        <a:pt x="143" y="2296"/>
                      </a:cubicBezTo>
                      <a:lnTo>
                        <a:pt x="7731" y="2296"/>
                      </a:lnTo>
                      <a:cubicBezTo>
                        <a:pt x="7731" y="2296"/>
                        <a:pt x="6033" y="1732"/>
                        <a:pt x="6372" y="1306"/>
                      </a:cubicBezTo>
                      <a:cubicBezTo>
                        <a:pt x="6526" y="1116"/>
                        <a:pt x="6072" y="938"/>
                        <a:pt x="5583" y="938"/>
                      </a:cubicBezTo>
                      <a:cubicBezTo>
                        <a:pt x="5304" y="938"/>
                        <a:pt x="5014" y="996"/>
                        <a:pt x="4819" y="1142"/>
                      </a:cubicBezTo>
                      <a:lnTo>
                        <a:pt x="4819" y="1142"/>
                      </a:lnTo>
                      <a:cubicBezTo>
                        <a:pt x="4845" y="598"/>
                        <a:pt x="4726" y="0"/>
                        <a:pt x="4077" y="0"/>
                      </a:cubicBezTo>
                      <a:close/>
                      <a:moveTo>
                        <a:pt x="1" y="2296"/>
                      </a:moveTo>
                      <a:cubicBezTo>
                        <a:pt x="26" y="2296"/>
                        <a:pt x="50" y="2296"/>
                        <a:pt x="74" y="2296"/>
                      </a:cubicBezTo>
                      <a:cubicBezTo>
                        <a:pt x="97" y="2296"/>
                        <a:pt x="120" y="2296"/>
                        <a:pt x="143" y="22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20" name="Google Shape;1320;p20"/>
                <p:cNvSpPr/>
                <p:nvPr/>
              </p:nvSpPr>
              <p:spPr>
                <a:xfrm>
                  <a:off x="1569945" y="1335967"/>
                  <a:ext cx="51398" cy="89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1010" extrusionOk="0">
                      <a:moveTo>
                        <a:pt x="357" y="1"/>
                      </a:moveTo>
                      <a:cubicBezTo>
                        <a:pt x="275" y="449"/>
                        <a:pt x="1" y="463"/>
                        <a:pt x="1" y="463"/>
                      </a:cubicBezTo>
                      <a:cubicBezTo>
                        <a:pt x="287" y="479"/>
                        <a:pt x="341" y="1010"/>
                        <a:pt x="341" y="1010"/>
                      </a:cubicBezTo>
                      <a:cubicBezTo>
                        <a:pt x="304" y="433"/>
                        <a:pt x="558" y="423"/>
                        <a:pt x="581" y="423"/>
                      </a:cubicBezTo>
                      <a:cubicBezTo>
                        <a:pt x="354" y="396"/>
                        <a:pt x="357" y="1"/>
                        <a:pt x="35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21" name="Google Shape;1321;p20"/>
                <p:cNvSpPr/>
                <p:nvPr/>
              </p:nvSpPr>
              <p:spPr>
                <a:xfrm>
                  <a:off x="3095531" y="525440"/>
                  <a:ext cx="107211" cy="185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" h="2106" extrusionOk="0">
                      <a:moveTo>
                        <a:pt x="465" y="1"/>
                      </a:moveTo>
                      <a:cubicBezTo>
                        <a:pt x="465" y="1"/>
                        <a:pt x="478" y="825"/>
                        <a:pt x="0" y="881"/>
                      </a:cubicBezTo>
                      <a:lnTo>
                        <a:pt x="3" y="881"/>
                      </a:lnTo>
                      <a:cubicBezTo>
                        <a:pt x="46" y="881"/>
                        <a:pt x="584" y="904"/>
                        <a:pt x="508" y="2105"/>
                      </a:cubicBezTo>
                      <a:cubicBezTo>
                        <a:pt x="508" y="2105"/>
                        <a:pt x="614" y="1000"/>
                        <a:pt x="1214" y="961"/>
                      </a:cubicBezTo>
                      <a:cubicBezTo>
                        <a:pt x="1214" y="961"/>
                        <a:pt x="640" y="934"/>
                        <a:pt x="46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22" name="Google Shape;1322;p20"/>
                <p:cNvSpPr/>
                <p:nvPr/>
              </p:nvSpPr>
              <p:spPr>
                <a:xfrm>
                  <a:off x="3031682" y="664973"/>
                  <a:ext cx="51133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1007" extrusionOk="0">
                      <a:moveTo>
                        <a:pt x="222" y="0"/>
                      </a:moveTo>
                      <a:cubicBezTo>
                        <a:pt x="222" y="0"/>
                        <a:pt x="229" y="396"/>
                        <a:pt x="1" y="419"/>
                      </a:cubicBezTo>
                      <a:cubicBezTo>
                        <a:pt x="20" y="419"/>
                        <a:pt x="278" y="432"/>
                        <a:pt x="242" y="1006"/>
                      </a:cubicBezTo>
                      <a:cubicBezTo>
                        <a:pt x="242" y="1006"/>
                        <a:pt x="291" y="478"/>
                        <a:pt x="578" y="459"/>
                      </a:cubicBezTo>
                      <a:cubicBezTo>
                        <a:pt x="578" y="459"/>
                        <a:pt x="305" y="446"/>
                        <a:pt x="22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23" name="Google Shape;1323;p20"/>
              <p:cNvGrpSpPr/>
              <p:nvPr/>
            </p:nvGrpSpPr>
            <p:grpSpPr>
              <a:xfrm>
                <a:off x="0" y="4065899"/>
                <a:ext cx="9143900" cy="1102374"/>
                <a:chOff x="0" y="4065899"/>
                <a:chExt cx="9143900" cy="1102374"/>
              </a:xfrm>
            </p:grpSpPr>
            <p:sp>
              <p:nvSpPr>
                <p:cNvPr id="1324" name="Google Shape;1324;p20"/>
                <p:cNvSpPr/>
                <p:nvPr/>
              </p:nvSpPr>
              <p:spPr>
                <a:xfrm>
                  <a:off x="8789291" y="4245591"/>
                  <a:ext cx="46997" cy="47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69" extrusionOk="0">
                      <a:moveTo>
                        <a:pt x="238" y="0"/>
                      </a:moveTo>
                      <a:cubicBezTo>
                        <a:pt x="106" y="0"/>
                        <a:pt x="0" y="105"/>
                        <a:pt x="0" y="234"/>
                      </a:cubicBezTo>
                      <a:cubicBezTo>
                        <a:pt x="0" y="367"/>
                        <a:pt x="106" y="469"/>
                        <a:pt x="238" y="469"/>
                      </a:cubicBezTo>
                      <a:cubicBezTo>
                        <a:pt x="367" y="469"/>
                        <a:pt x="472" y="367"/>
                        <a:pt x="472" y="234"/>
                      </a:cubicBezTo>
                      <a:cubicBezTo>
                        <a:pt x="472" y="105"/>
                        <a:pt x="367" y="0"/>
                        <a:pt x="23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25" name="Google Shape;1325;p20"/>
                <p:cNvSpPr/>
                <p:nvPr/>
              </p:nvSpPr>
              <p:spPr>
                <a:xfrm>
                  <a:off x="3559895" y="4281604"/>
                  <a:ext cx="43619" cy="4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6" y="0"/>
                        <a:pt x="0" y="96"/>
                        <a:pt x="0" y="218"/>
                      </a:cubicBezTo>
                      <a:cubicBezTo>
                        <a:pt x="0" y="340"/>
                        <a:pt x="96" y="439"/>
                        <a:pt x="218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6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26" name="Google Shape;1326;p20"/>
                <p:cNvSpPr/>
                <p:nvPr/>
              </p:nvSpPr>
              <p:spPr>
                <a:xfrm>
                  <a:off x="5156905" y="4335339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27" name="Google Shape;1327;p20"/>
                <p:cNvSpPr/>
                <p:nvPr/>
              </p:nvSpPr>
              <p:spPr>
                <a:xfrm>
                  <a:off x="0" y="4483978"/>
                  <a:ext cx="9143900" cy="684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28" name="Google Shape;1328;p20"/>
                <p:cNvSpPr/>
                <p:nvPr/>
              </p:nvSpPr>
              <p:spPr>
                <a:xfrm>
                  <a:off x="0" y="4483977"/>
                  <a:ext cx="9143900" cy="27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rgbClr val="000000">
                    <a:alpha val="314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29" name="Google Shape;1329;p20"/>
                <p:cNvSpPr/>
                <p:nvPr/>
              </p:nvSpPr>
              <p:spPr>
                <a:xfrm>
                  <a:off x="3067536" y="4845340"/>
                  <a:ext cx="84250" cy="22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258" extrusionOk="0">
                      <a:moveTo>
                        <a:pt x="476" y="0"/>
                      </a:moveTo>
                      <a:cubicBezTo>
                        <a:pt x="357" y="0"/>
                        <a:pt x="238" y="20"/>
                        <a:pt x="149" y="57"/>
                      </a:cubicBezTo>
                      <a:cubicBezTo>
                        <a:pt x="60" y="86"/>
                        <a:pt x="1" y="129"/>
                        <a:pt x="1" y="129"/>
                      </a:cubicBezTo>
                      <a:cubicBezTo>
                        <a:pt x="1" y="129"/>
                        <a:pt x="60" y="172"/>
                        <a:pt x="149" y="201"/>
                      </a:cubicBezTo>
                      <a:cubicBezTo>
                        <a:pt x="238" y="238"/>
                        <a:pt x="357" y="258"/>
                        <a:pt x="476" y="258"/>
                      </a:cubicBezTo>
                      <a:cubicBezTo>
                        <a:pt x="594" y="258"/>
                        <a:pt x="713" y="235"/>
                        <a:pt x="802" y="201"/>
                      </a:cubicBezTo>
                      <a:cubicBezTo>
                        <a:pt x="894" y="172"/>
                        <a:pt x="954" y="129"/>
                        <a:pt x="954" y="129"/>
                      </a:cubicBezTo>
                      <a:cubicBezTo>
                        <a:pt x="954" y="129"/>
                        <a:pt x="894" y="86"/>
                        <a:pt x="802" y="57"/>
                      </a:cubicBezTo>
                      <a:cubicBezTo>
                        <a:pt x="713" y="23"/>
                        <a:pt x="594" y="0"/>
                        <a:pt x="47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30" name="Google Shape;1330;p20"/>
                <p:cNvSpPr/>
                <p:nvPr/>
              </p:nvSpPr>
              <p:spPr>
                <a:xfrm>
                  <a:off x="5394552" y="4821760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1" y="1"/>
                      </a:moveTo>
                      <a:cubicBezTo>
                        <a:pt x="225" y="1"/>
                        <a:pt x="149" y="13"/>
                        <a:pt x="93" y="36"/>
                      </a:cubicBezTo>
                      <a:cubicBezTo>
                        <a:pt x="37" y="53"/>
                        <a:pt x="1" y="83"/>
                        <a:pt x="1" y="83"/>
                      </a:cubicBezTo>
                      <a:cubicBezTo>
                        <a:pt x="1" y="83"/>
                        <a:pt x="37" y="109"/>
                        <a:pt x="93" y="129"/>
                      </a:cubicBezTo>
                      <a:cubicBezTo>
                        <a:pt x="149" y="149"/>
                        <a:pt x="225" y="162"/>
                        <a:pt x="301" y="162"/>
                      </a:cubicBezTo>
                      <a:cubicBezTo>
                        <a:pt x="377" y="162"/>
                        <a:pt x="452" y="149"/>
                        <a:pt x="508" y="129"/>
                      </a:cubicBezTo>
                      <a:cubicBezTo>
                        <a:pt x="568" y="109"/>
                        <a:pt x="604" y="83"/>
                        <a:pt x="604" y="83"/>
                      </a:cubicBezTo>
                      <a:cubicBezTo>
                        <a:pt x="604" y="83"/>
                        <a:pt x="568" y="53"/>
                        <a:pt x="508" y="36"/>
                      </a:cubicBezTo>
                      <a:cubicBezTo>
                        <a:pt x="452" y="13"/>
                        <a:pt x="377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31" name="Google Shape;1331;p20"/>
                <p:cNvSpPr/>
                <p:nvPr/>
              </p:nvSpPr>
              <p:spPr>
                <a:xfrm>
                  <a:off x="5382895" y="4778046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1"/>
                      </a:moveTo>
                      <a:cubicBezTo>
                        <a:pt x="228" y="1"/>
                        <a:pt x="153" y="14"/>
                        <a:pt x="97" y="33"/>
                      </a:cubicBezTo>
                      <a:cubicBezTo>
                        <a:pt x="40" y="53"/>
                        <a:pt x="1" y="80"/>
                        <a:pt x="1" y="80"/>
                      </a:cubicBezTo>
                      <a:cubicBezTo>
                        <a:pt x="1" y="80"/>
                        <a:pt x="40" y="109"/>
                        <a:pt x="97" y="129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9"/>
                      </a:cubicBezTo>
                      <a:cubicBezTo>
                        <a:pt x="568" y="109"/>
                        <a:pt x="608" y="80"/>
                        <a:pt x="608" y="80"/>
                      </a:cubicBezTo>
                      <a:cubicBezTo>
                        <a:pt x="608" y="80"/>
                        <a:pt x="568" y="53"/>
                        <a:pt x="512" y="33"/>
                      </a:cubicBezTo>
                      <a:cubicBezTo>
                        <a:pt x="456" y="14"/>
                        <a:pt x="380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32" name="Google Shape;1332;p20"/>
                <p:cNvSpPr/>
                <p:nvPr/>
              </p:nvSpPr>
              <p:spPr>
                <a:xfrm>
                  <a:off x="5311009" y="4805158"/>
                  <a:ext cx="53606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162" extrusionOk="0">
                      <a:moveTo>
                        <a:pt x="303" y="0"/>
                      </a:moveTo>
                      <a:cubicBezTo>
                        <a:pt x="227" y="0"/>
                        <a:pt x="151" y="11"/>
                        <a:pt x="96" y="34"/>
                      </a:cubicBezTo>
                      <a:cubicBezTo>
                        <a:pt x="40" y="53"/>
                        <a:pt x="0" y="79"/>
                        <a:pt x="0" y="79"/>
                      </a:cubicBezTo>
                      <a:cubicBezTo>
                        <a:pt x="0" y="79"/>
                        <a:pt x="40" y="106"/>
                        <a:pt x="96" y="125"/>
                      </a:cubicBezTo>
                      <a:cubicBezTo>
                        <a:pt x="151" y="149"/>
                        <a:pt x="227" y="162"/>
                        <a:pt x="303" y="162"/>
                      </a:cubicBezTo>
                      <a:cubicBezTo>
                        <a:pt x="379" y="162"/>
                        <a:pt x="455" y="149"/>
                        <a:pt x="512" y="125"/>
                      </a:cubicBezTo>
                      <a:cubicBezTo>
                        <a:pt x="567" y="106"/>
                        <a:pt x="607" y="79"/>
                        <a:pt x="607" y="79"/>
                      </a:cubicBezTo>
                      <a:cubicBezTo>
                        <a:pt x="607" y="79"/>
                        <a:pt x="567" y="53"/>
                        <a:pt x="512" y="34"/>
                      </a:cubicBezTo>
                      <a:cubicBezTo>
                        <a:pt x="455" y="14"/>
                        <a:pt x="379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33" name="Google Shape;1333;p20"/>
                <p:cNvSpPr/>
                <p:nvPr/>
              </p:nvSpPr>
              <p:spPr>
                <a:xfrm>
                  <a:off x="478411" y="4632685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6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6" y="130"/>
                      </a:cubicBezTo>
                      <a:cubicBezTo>
                        <a:pt x="152" y="149"/>
                        <a:pt x="228" y="163"/>
                        <a:pt x="304" y="163"/>
                      </a:cubicBezTo>
                      <a:cubicBezTo>
                        <a:pt x="379" y="163"/>
                        <a:pt x="455" y="149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7"/>
                        <a:pt x="512" y="37"/>
                      </a:cubicBezTo>
                      <a:cubicBezTo>
                        <a:pt x="455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34" name="Google Shape;1334;p20"/>
                <p:cNvSpPr/>
                <p:nvPr/>
              </p:nvSpPr>
              <p:spPr>
                <a:xfrm>
                  <a:off x="466754" y="4589059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0"/>
                      </a:moveTo>
                      <a:cubicBezTo>
                        <a:pt x="228" y="0"/>
                        <a:pt x="152" y="13"/>
                        <a:pt x="96" y="33"/>
                      </a:cubicBezTo>
                      <a:cubicBezTo>
                        <a:pt x="40" y="53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2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1" y="129"/>
                      </a:cubicBezTo>
                      <a:cubicBezTo>
                        <a:pt x="571" y="109"/>
                        <a:pt x="607" y="83"/>
                        <a:pt x="607" y="83"/>
                      </a:cubicBezTo>
                      <a:cubicBezTo>
                        <a:pt x="607" y="83"/>
                        <a:pt x="571" y="53"/>
                        <a:pt x="511" y="33"/>
                      </a:cubicBezTo>
                      <a:cubicBezTo>
                        <a:pt x="456" y="13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35" name="Google Shape;1335;p20"/>
                <p:cNvSpPr/>
                <p:nvPr/>
              </p:nvSpPr>
              <p:spPr>
                <a:xfrm>
                  <a:off x="395133" y="461617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2" y="14"/>
                        <a:pt x="96" y="33"/>
                      </a:cubicBezTo>
                      <a:cubicBezTo>
                        <a:pt x="36" y="53"/>
                        <a:pt x="1" y="79"/>
                        <a:pt x="1" y="79"/>
                      </a:cubicBezTo>
                      <a:cubicBezTo>
                        <a:pt x="1" y="79"/>
                        <a:pt x="36" y="109"/>
                        <a:pt x="96" y="125"/>
                      </a:cubicBezTo>
                      <a:cubicBezTo>
                        <a:pt x="152" y="148"/>
                        <a:pt x="228" y="162"/>
                        <a:pt x="304" y="162"/>
                      </a:cubicBezTo>
                      <a:cubicBezTo>
                        <a:pt x="380" y="162"/>
                        <a:pt x="452" y="148"/>
                        <a:pt x="511" y="125"/>
                      </a:cubicBezTo>
                      <a:cubicBezTo>
                        <a:pt x="567" y="105"/>
                        <a:pt x="604" y="79"/>
                        <a:pt x="604" y="79"/>
                      </a:cubicBezTo>
                      <a:cubicBezTo>
                        <a:pt x="604" y="79"/>
                        <a:pt x="567" y="53"/>
                        <a:pt x="511" y="33"/>
                      </a:cubicBezTo>
                      <a:cubicBezTo>
                        <a:pt x="452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36" name="Google Shape;1336;p20"/>
                <p:cNvSpPr/>
                <p:nvPr/>
              </p:nvSpPr>
              <p:spPr>
                <a:xfrm>
                  <a:off x="7666815" y="466536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3" y="11"/>
                        <a:pt x="96" y="34"/>
                      </a:cubicBezTo>
                      <a:cubicBezTo>
                        <a:pt x="37" y="53"/>
                        <a:pt x="1" y="79"/>
                        <a:pt x="1" y="79"/>
                      </a:cubicBezTo>
                      <a:cubicBezTo>
                        <a:pt x="1" y="79"/>
                        <a:pt x="37" y="106"/>
                        <a:pt x="96" y="125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5"/>
                      </a:cubicBezTo>
                      <a:cubicBezTo>
                        <a:pt x="568" y="106"/>
                        <a:pt x="604" y="79"/>
                        <a:pt x="604" y="79"/>
                      </a:cubicBezTo>
                      <a:cubicBezTo>
                        <a:pt x="604" y="79"/>
                        <a:pt x="568" y="53"/>
                        <a:pt x="512" y="34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37" name="Google Shape;1337;p20"/>
                <p:cNvSpPr/>
                <p:nvPr/>
              </p:nvSpPr>
              <p:spPr>
                <a:xfrm>
                  <a:off x="7655158" y="4621381"/>
                  <a:ext cx="53694" cy="14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6" extrusionOk="0">
                      <a:moveTo>
                        <a:pt x="304" y="0"/>
                      </a:moveTo>
                      <a:cubicBezTo>
                        <a:pt x="228" y="0"/>
                        <a:pt x="153" y="14"/>
                        <a:pt x="96" y="37"/>
                      </a:cubicBezTo>
                      <a:cubicBezTo>
                        <a:pt x="40" y="57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3" y="152"/>
                        <a:pt x="228" y="165"/>
                        <a:pt x="304" y="165"/>
                      </a:cubicBezTo>
                      <a:cubicBezTo>
                        <a:pt x="380" y="165"/>
                        <a:pt x="456" y="152"/>
                        <a:pt x="512" y="129"/>
                      </a:cubicBezTo>
                      <a:cubicBezTo>
                        <a:pt x="568" y="109"/>
                        <a:pt x="608" y="83"/>
                        <a:pt x="608" y="83"/>
                      </a:cubicBezTo>
                      <a:cubicBezTo>
                        <a:pt x="608" y="83"/>
                        <a:pt x="568" y="57"/>
                        <a:pt x="512" y="37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38" name="Google Shape;1338;p20"/>
                <p:cNvSpPr/>
                <p:nvPr/>
              </p:nvSpPr>
              <p:spPr>
                <a:xfrm>
                  <a:off x="7583537" y="4648404"/>
                  <a:ext cx="53429" cy="14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4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3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3" y="130"/>
                      </a:cubicBezTo>
                      <a:cubicBezTo>
                        <a:pt x="152" y="150"/>
                        <a:pt x="228" y="163"/>
                        <a:pt x="304" y="163"/>
                      </a:cubicBezTo>
                      <a:cubicBezTo>
                        <a:pt x="379" y="163"/>
                        <a:pt x="452" y="150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4"/>
                        <a:pt x="512" y="37"/>
                      </a:cubicBezTo>
                      <a:cubicBezTo>
                        <a:pt x="452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39" name="Google Shape;1339;p20"/>
                <p:cNvSpPr/>
                <p:nvPr/>
              </p:nvSpPr>
              <p:spPr>
                <a:xfrm>
                  <a:off x="597808" y="4226980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5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1340" name="Google Shape;1340;p20"/>
                <p:cNvGrpSpPr/>
                <p:nvPr/>
              </p:nvGrpSpPr>
              <p:grpSpPr>
                <a:xfrm>
                  <a:off x="476510" y="4065899"/>
                  <a:ext cx="266262" cy="475209"/>
                  <a:chOff x="476510" y="4065899"/>
                  <a:chExt cx="266262" cy="475209"/>
                </a:xfrm>
              </p:grpSpPr>
              <p:sp>
                <p:nvSpPr>
                  <p:cNvPr id="1341" name="Google Shape;1341;p20"/>
                  <p:cNvSpPr/>
                  <p:nvPr/>
                </p:nvSpPr>
                <p:spPr>
                  <a:xfrm>
                    <a:off x="476510" y="40658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42" name="Google Shape;1342;p20"/>
                  <p:cNvSpPr/>
                  <p:nvPr/>
                </p:nvSpPr>
                <p:spPr>
                  <a:xfrm>
                    <a:off x="597056" y="41350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43" name="Google Shape;1343;p20"/>
                  <p:cNvSpPr/>
                  <p:nvPr/>
                </p:nvSpPr>
                <p:spPr>
                  <a:xfrm>
                    <a:off x="597409" y="42279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44" name="Google Shape;1344;p20"/>
                  <p:cNvSpPr/>
                  <p:nvPr/>
                </p:nvSpPr>
                <p:spPr>
                  <a:xfrm>
                    <a:off x="540006" y="41676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345" name="Google Shape;1345;p20"/>
                <p:cNvGrpSpPr/>
                <p:nvPr/>
              </p:nvGrpSpPr>
              <p:grpSpPr>
                <a:xfrm>
                  <a:off x="8430902" y="4070574"/>
                  <a:ext cx="214776" cy="454279"/>
                  <a:chOff x="8430902" y="4070574"/>
                  <a:chExt cx="214776" cy="454279"/>
                </a:xfrm>
              </p:grpSpPr>
              <p:sp>
                <p:nvSpPr>
                  <p:cNvPr id="1346" name="Google Shape;1346;p20"/>
                  <p:cNvSpPr/>
                  <p:nvPr/>
                </p:nvSpPr>
                <p:spPr>
                  <a:xfrm>
                    <a:off x="8430902" y="4070574"/>
                    <a:ext cx="214776" cy="2768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2" h="3135" extrusionOk="0">
                        <a:moveTo>
                          <a:pt x="1272" y="1"/>
                        </a:moveTo>
                        <a:cubicBezTo>
                          <a:pt x="1004" y="1"/>
                          <a:pt x="817" y="282"/>
                          <a:pt x="687" y="580"/>
                        </a:cubicBezTo>
                        <a:cubicBezTo>
                          <a:pt x="535" y="929"/>
                          <a:pt x="730" y="1391"/>
                          <a:pt x="403" y="1677"/>
                        </a:cubicBezTo>
                        <a:cubicBezTo>
                          <a:pt x="1" y="2027"/>
                          <a:pt x="202" y="2479"/>
                          <a:pt x="202" y="2482"/>
                        </a:cubicBezTo>
                        <a:cubicBezTo>
                          <a:pt x="349" y="2811"/>
                          <a:pt x="977" y="3134"/>
                          <a:pt x="1452" y="3134"/>
                        </a:cubicBezTo>
                        <a:cubicBezTo>
                          <a:pt x="1596" y="3134"/>
                          <a:pt x="1726" y="3105"/>
                          <a:pt x="1824" y="3036"/>
                        </a:cubicBezTo>
                        <a:cubicBezTo>
                          <a:pt x="2431" y="2614"/>
                          <a:pt x="2226" y="1671"/>
                          <a:pt x="1993" y="1123"/>
                        </a:cubicBezTo>
                        <a:cubicBezTo>
                          <a:pt x="1858" y="797"/>
                          <a:pt x="1884" y="306"/>
                          <a:pt x="1554" y="94"/>
                        </a:cubicBezTo>
                        <a:cubicBezTo>
                          <a:pt x="1451" y="29"/>
                          <a:pt x="1358" y="1"/>
                          <a:pt x="127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47" name="Google Shape;1347;p20"/>
                  <p:cNvSpPr/>
                  <p:nvPr/>
                </p:nvSpPr>
                <p:spPr>
                  <a:xfrm>
                    <a:off x="8545354" y="4108283"/>
                    <a:ext cx="11216" cy="4165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" h="4717" extrusionOk="0">
                        <a:moveTo>
                          <a:pt x="64" y="1"/>
                        </a:moveTo>
                        <a:cubicBezTo>
                          <a:pt x="37" y="396"/>
                          <a:pt x="24" y="789"/>
                          <a:pt x="14" y="1181"/>
                        </a:cubicBezTo>
                        <a:cubicBezTo>
                          <a:pt x="4" y="1574"/>
                          <a:pt x="0" y="1966"/>
                          <a:pt x="0" y="2358"/>
                        </a:cubicBezTo>
                        <a:cubicBezTo>
                          <a:pt x="0" y="2751"/>
                          <a:pt x="4" y="3147"/>
                          <a:pt x="14" y="3539"/>
                        </a:cubicBezTo>
                        <a:lnTo>
                          <a:pt x="34" y="4130"/>
                        </a:lnTo>
                        <a:cubicBezTo>
                          <a:pt x="44" y="4324"/>
                          <a:pt x="50" y="4522"/>
                          <a:pt x="64" y="4716"/>
                        </a:cubicBezTo>
                        <a:cubicBezTo>
                          <a:pt x="76" y="4522"/>
                          <a:pt x="84" y="4324"/>
                          <a:pt x="96" y="4130"/>
                        </a:cubicBezTo>
                        <a:lnTo>
                          <a:pt x="113" y="3539"/>
                        </a:lnTo>
                        <a:cubicBezTo>
                          <a:pt x="123" y="3147"/>
                          <a:pt x="126" y="2751"/>
                          <a:pt x="126" y="2358"/>
                        </a:cubicBezTo>
                        <a:cubicBezTo>
                          <a:pt x="126" y="1966"/>
                          <a:pt x="123" y="1574"/>
                          <a:pt x="113" y="1181"/>
                        </a:cubicBezTo>
                        <a:cubicBezTo>
                          <a:pt x="103" y="789"/>
                          <a:pt x="90" y="396"/>
                          <a:pt x="64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48" name="Google Shape;1348;p20"/>
                  <p:cNvSpPr/>
                  <p:nvPr/>
                </p:nvSpPr>
                <p:spPr>
                  <a:xfrm>
                    <a:off x="8506320" y="4168865"/>
                    <a:ext cx="50250" cy="816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" h="925" extrusionOk="0">
                        <a:moveTo>
                          <a:pt x="60" y="1"/>
                        </a:moveTo>
                        <a:cubicBezTo>
                          <a:pt x="21" y="97"/>
                          <a:pt x="7" y="199"/>
                          <a:pt x="4" y="304"/>
                        </a:cubicBezTo>
                        <a:cubicBezTo>
                          <a:pt x="1" y="406"/>
                          <a:pt x="17" y="512"/>
                          <a:pt x="57" y="614"/>
                        </a:cubicBezTo>
                        <a:cubicBezTo>
                          <a:pt x="97" y="713"/>
                          <a:pt x="162" y="812"/>
                          <a:pt x="258" y="871"/>
                        </a:cubicBezTo>
                        <a:cubicBezTo>
                          <a:pt x="324" y="909"/>
                          <a:pt x="397" y="924"/>
                          <a:pt x="467" y="924"/>
                        </a:cubicBezTo>
                        <a:cubicBezTo>
                          <a:pt x="502" y="924"/>
                          <a:pt x="536" y="921"/>
                          <a:pt x="568" y="914"/>
                        </a:cubicBezTo>
                        <a:cubicBezTo>
                          <a:pt x="469" y="881"/>
                          <a:pt x="383" y="848"/>
                          <a:pt x="317" y="789"/>
                        </a:cubicBezTo>
                        <a:cubicBezTo>
                          <a:pt x="252" y="730"/>
                          <a:pt x="205" y="654"/>
                          <a:pt x="176" y="568"/>
                        </a:cubicBezTo>
                        <a:cubicBezTo>
                          <a:pt x="110" y="397"/>
                          <a:pt x="90" y="202"/>
                          <a:pt x="60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349" name="Google Shape;1349;p20"/>
                <p:cNvGrpSpPr/>
                <p:nvPr/>
              </p:nvGrpSpPr>
              <p:grpSpPr>
                <a:xfrm>
                  <a:off x="5699960" y="4366499"/>
                  <a:ext cx="266262" cy="475209"/>
                  <a:chOff x="5699960" y="4366499"/>
                  <a:chExt cx="266262" cy="475209"/>
                </a:xfrm>
              </p:grpSpPr>
              <p:sp>
                <p:nvSpPr>
                  <p:cNvPr id="1350" name="Google Shape;1350;p20"/>
                  <p:cNvSpPr/>
                  <p:nvPr/>
                </p:nvSpPr>
                <p:spPr>
                  <a:xfrm>
                    <a:off x="5699960" y="43664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51" name="Google Shape;1351;p20"/>
                  <p:cNvSpPr/>
                  <p:nvPr/>
                </p:nvSpPr>
                <p:spPr>
                  <a:xfrm>
                    <a:off x="5820506" y="44356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52" name="Google Shape;1352;p20"/>
                  <p:cNvSpPr/>
                  <p:nvPr/>
                </p:nvSpPr>
                <p:spPr>
                  <a:xfrm>
                    <a:off x="5820859" y="45285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53" name="Google Shape;1353;p20"/>
                  <p:cNvSpPr/>
                  <p:nvPr/>
                </p:nvSpPr>
                <p:spPr>
                  <a:xfrm>
                    <a:off x="5763456" y="44682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354" name="Google Shape;1354;p20"/>
            <p:cNvSpPr/>
            <p:nvPr/>
          </p:nvSpPr>
          <p:spPr>
            <a:xfrm>
              <a:off x="100371" y="912508"/>
              <a:ext cx="768252" cy="232370"/>
            </a:xfrm>
            <a:custGeom>
              <a:avLst/>
              <a:gdLst/>
              <a:ahLst/>
              <a:cxnLst/>
              <a:rect l="l" t="t" r="r" b="b"/>
              <a:pathLst>
                <a:path w="7732" h="2297" extrusionOk="0">
                  <a:moveTo>
                    <a:pt x="4077" y="0"/>
                  </a:moveTo>
                  <a:cubicBezTo>
                    <a:pt x="2890" y="0"/>
                    <a:pt x="2293" y="1801"/>
                    <a:pt x="2293" y="1801"/>
                  </a:cubicBezTo>
                  <a:cubicBezTo>
                    <a:pt x="2293" y="1801"/>
                    <a:pt x="2227" y="952"/>
                    <a:pt x="1540" y="952"/>
                  </a:cubicBezTo>
                  <a:cubicBezTo>
                    <a:pt x="1460" y="952"/>
                    <a:pt x="1372" y="964"/>
                    <a:pt x="1274" y="990"/>
                  </a:cubicBezTo>
                  <a:cubicBezTo>
                    <a:pt x="371" y="1229"/>
                    <a:pt x="1452" y="2261"/>
                    <a:pt x="143" y="2296"/>
                  </a:cubicBezTo>
                  <a:lnTo>
                    <a:pt x="7731" y="2296"/>
                  </a:lnTo>
                  <a:cubicBezTo>
                    <a:pt x="7731" y="2296"/>
                    <a:pt x="6033" y="1732"/>
                    <a:pt x="6372" y="1306"/>
                  </a:cubicBezTo>
                  <a:cubicBezTo>
                    <a:pt x="6526" y="1116"/>
                    <a:pt x="6072" y="938"/>
                    <a:pt x="5583" y="938"/>
                  </a:cubicBezTo>
                  <a:cubicBezTo>
                    <a:pt x="5304" y="938"/>
                    <a:pt x="5014" y="996"/>
                    <a:pt x="4819" y="1142"/>
                  </a:cubicBezTo>
                  <a:lnTo>
                    <a:pt x="4819" y="1142"/>
                  </a:lnTo>
                  <a:cubicBezTo>
                    <a:pt x="4845" y="598"/>
                    <a:pt x="4726" y="0"/>
                    <a:pt x="4077" y="0"/>
                  </a:cubicBezTo>
                  <a:close/>
                  <a:moveTo>
                    <a:pt x="1" y="2296"/>
                  </a:moveTo>
                  <a:cubicBezTo>
                    <a:pt x="26" y="2296"/>
                    <a:pt x="50" y="2296"/>
                    <a:pt x="74" y="2296"/>
                  </a:cubicBezTo>
                  <a:cubicBezTo>
                    <a:pt x="97" y="2296"/>
                    <a:pt x="120" y="2296"/>
                    <a:pt x="143" y="2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5" name="Google Shape;1355;p20"/>
            <p:cNvSpPr/>
            <p:nvPr/>
          </p:nvSpPr>
          <p:spPr>
            <a:xfrm>
              <a:off x="7953471" y="1944221"/>
              <a:ext cx="768252" cy="232370"/>
            </a:xfrm>
            <a:custGeom>
              <a:avLst/>
              <a:gdLst/>
              <a:ahLst/>
              <a:cxnLst/>
              <a:rect l="l" t="t" r="r" b="b"/>
              <a:pathLst>
                <a:path w="7732" h="2297" extrusionOk="0">
                  <a:moveTo>
                    <a:pt x="4077" y="0"/>
                  </a:moveTo>
                  <a:cubicBezTo>
                    <a:pt x="2890" y="0"/>
                    <a:pt x="2293" y="1801"/>
                    <a:pt x="2293" y="1801"/>
                  </a:cubicBezTo>
                  <a:cubicBezTo>
                    <a:pt x="2293" y="1801"/>
                    <a:pt x="2227" y="952"/>
                    <a:pt x="1540" y="952"/>
                  </a:cubicBezTo>
                  <a:cubicBezTo>
                    <a:pt x="1460" y="952"/>
                    <a:pt x="1372" y="964"/>
                    <a:pt x="1274" y="990"/>
                  </a:cubicBezTo>
                  <a:cubicBezTo>
                    <a:pt x="371" y="1229"/>
                    <a:pt x="1452" y="2261"/>
                    <a:pt x="143" y="2296"/>
                  </a:cubicBezTo>
                  <a:lnTo>
                    <a:pt x="7731" y="2296"/>
                  </a:lnTo>
                  <a:cubicBezTo>
                    <a:pt x="7731" y="2296"/>
                    <a:pt x="6033" y="1732"/>
                    <a:pt x="6372" y="1306"/>
                  </a:cubicBezTo>
                  <a:cubicBezTo>
                    <a:pt x="6526" y="1116"/>
                    <a:pt x="6072" y="938"/>
                    <a:pt x="5583" y="938"/>
                  </a:cubicBezTo>
                  <a:cubicBezTo>
                    <a:pt x="5304" y="938"/>
                    <a:pt x="5014" y="996"/>
                    <a:pt x="4819" y="1142"/>
                  </a:cubicBezTo>
                  <a:lnTo>
                    <a:pt x="4819" y="1142"/>
                  </a:lnTo>
                  <a:cubicBezTo>
                    <a:pt x="4845" y="598"/>
                    <a:pt x="4726" y="0"/>
                    <a:pt x="4077" y="0"/>
                  </a:cubicBezTo>
                  <a:close/>
                  <a:moveTo>
                    <a:pt x="1" y="2296"/>
                  </a:moveTo>
                  <a:cubicBezTo>
                    <a:pt x="26" y="2296"/>
                    <a:pt x="50" y="2296"/>
                    <a:pt x="74" y="2296"/>
                  </a:cubicBezTo>
                  <a:cubicBezTo>
                    <a:pt x="97" y="2296"/>
                    <a:pt x="120" y="2296"/>
                    <a:pt x="143" y="2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56" name="Google Shape;1356;p20"/>
          <p:cNvSpPr txBox="1">
            <a:spLocks noGrp="1"/>
          </p:cNvSpPr>
          <p:nvPr>
            <p:ph type="subTitle" idx="1"/>
          </p:nvPr>
        </p:nvSpPr>
        <p:spPr>
          <a:xfrm>
            <a:off x="950800" y="4476661"/>
            <a:ext cx="50012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7" name="Google Shape;1357;p20"/>
          <p:cNvSpPr txBox="1">
            <a:spLocks noGrp="1"/>
          </p:cNvSpPr>
          <p:nvPr>
            <p:ph type="title"/>
          </p:nvPr>
        </p:nvSpPr>
        <p:spPr>
          <a:xfrm>
            <a:off x="960000" y="1870261"/>
            <a:ext cx="4982800" cy="2304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118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bg>
      <p:bgPr>
        <a:solidFill>
          <a:schemeClr val="lt2"/>
        </a:solidFill>
        <a:effectLst/>
      </p:bgPr>
    </p:bg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9" name="Google Shape;1359;p21"/>
          <p:cNvGrpSpPr/>
          <p:nvPr/>
        </p:nvGrpSpPr>
        <p:grpSpPr>
          <a:xfrm>
            <a:off x="0" y="-12795"/>
            <a:ext cx="12191867" cy="6903827"/>
            <a:chOff x="0" y="-9596"/>
            <a:chExt cx="9143900" cy="5177870"/>
          </a:xfrm>
        </p:grpSpPr>
        <p:grpSp>
          <p:nvGrpSpPr>
            <p:cNvPr id="1360" name="Google Shape;1360;p21"/>
            <p:cNvGrpSpPr/>
            <p:nvPr/>
          </p:nvGrpSpPr>
          <p:grpSpPr>
            <a:xfrm>
              <a:off x="0" y="-9596"/>
              <a:ext cx="9143900" cy="5177870"/>
              <a:chOff x="0" y="-9596"/>
              <a:chExt cx="9143900" cy="5177870"/>
            </a:xfrm>
          </p:grpSpPr>
          <p:sp>
            <p:nvSpPr>
              <p:cNvPr id="1361" name="Google Shape;1361;p21"/>
              <p:cNvSpPr/>
              <p:nvPr/>
            </p:nvSpPr>
            <p:spPr>
              <a:xfrm>
                <a:off x="1037720" y="2286506"/>
                <a:ext cx="26628" cy="2711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3" y="1"/>
                    </a:moveTo>
                    <a:cubicBezTo>
                      <a:pt x="60" y="1"/>
                      <a:pt x="0" y="60"/>
                      <a:pt x="0" y="133"/>
                    </a:cubicBezTo>
                    <a:cubicBezTo>
                      <a:pt x="0" y="208"/>
                      <a:pt x="60" y="268"/>
                      <a:pt x="133" y="268"/>
                    </a:cubicBezTo>
                    <a:cubicBezTo>
                      <a:pt x="209" y="268"/>
                      <a:pt x="268" y="208"/>
                      <a:pt x="268" y="133"/>
                    </a:cubicBezTo>
                    <a:cubicBezTo>
                      <a:pt x="268" y="60"/>
                      <a:pt x="209" y="1"/>
                      <a:pt x="1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62" name="Google Shape;1362;p21"/>
              <p:cNvSpPr/>
              <p:nvPr/>
            </p:nvSpPr>
            <p:spPr>
              <a:xfrm>
                <a:off x="443663" y="2907298"/>
                <a:ext cx="236769" cy="183697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816" extrusionOk="0">
                    <a:moveTo>
                      <a:pt x="1471" y="1"/>
                    </a:moveTo>
                    <a:cubicBezTo>
                      <a:pt x="969" y="1"/>
                      <a:pt x="1105" y="796"/>
                      <a:pt x="1105" y="796"/>
                    </a:cubicBezTo>
                    <a:cubicBezTo>
                      <a:pt x="1105" y="796"/>
                      <a:pt x="739" y="125"/>
                      <a:pt x="447" y="125"/>
                    </a:cubicBezTo>
                    <a:cubicBezTo>
                      <a:pt x="394" y="125"/>
                      <a:pt x="343" y="147"/>
                      <a:pt x="297" y="199"/>
                    </a:cubicBezTo>
                    <a:cubicBezTo>
                      <a:pt x="1" y="539"/>
                      <a:pt x="1020" y="1815"/>
                      <a:pt x="1020" y="1815"/>
                    </a:cubicBezTo>
                    <a:cubicBezTo>
                      <a:pt x="1020" y="1815"/>
                      <a:pt x="2382" y="242"/>
                      <a:pt x="1660" y="31"/>
                    </a:cubicBezTo>
                    <a:cubicBezTo>
                      <a:pt x="1588" y="10"/>
                      <a:pt x="1526" y="1"/>
                      <a:pt x="14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63" name="Google Shape;1363;p21"/>
              <p:cNvSpPr/>
              <p:nvPr/>
            </p:nvSpPr>
            <p:spPr>
              <a:xfrm>
                <a:off x="2686853" y="1063130"/>
                <a:ext cx="187190" cy="145259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436" extrusionOk="0">
                    <a:moveTo>
                      <a:pt x="1165" y="1"/>
                    </a:moveTo>
                    <a:cubicBezTo>
                      <a:pt x="765" y="1"/>
                      <a:pt x="875" y="632"/>
                      <a:pt x="875" y="632"/>
                    </a:cubicBezTo>
                    <a:cubicBezTo>
                      <a:pt x="875" y="632"/>
                      <a:pt x="587" y="101"/>
                      <a:pt x="355" y="101"/>
                    </a:cubicBezTo>
                    <a:cubicBezTo>
                      <a:pt x="312" y="101"/>
                      <a:pt x="272" y="118"/>
                      <a:pt x="235" y="160"/>
                    </a:cubicBezTo>
                    <a:cubicBezTo>
                      <a:pt x="1" y="427"/>
                      <a:pt x="809" y="1436"/>
                      <a:pt x="809" y="1436"/>
                    </a:cubicBezTo>
                    <a:cubicBezTo>
                      <a:pt x="809" y="1436"/>
                      <a:pt x="1884" y="193"/>
                      <a:pt x="1314" y="25"/>
                    </a:cubicBezTo>
                    <a:cubicBezTo>
                      <a:pt x="1258" y="8"/>
                      <a:pt x="1208" y="1"/>
                      <a:pt x="1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21"/>
              <p:cNvSpPr/>
              <p:nvPr/>
            </p:nvSpPr>
            <p:spPr>
              <a:xfrm>
                <a:off x="158309" y="327729"/>
                <a:ext cx="229814" cy="166906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1650" extrusionOk="0">
                    <a:moveTo>
                      <a:pt x="1545" y="0"/>
                    </a:moveTo>
                    <a:cubicBezTo>
                      <a:pt x="1224" y="0"/>
                      <a:pt x="1131" y="636"/>
                      <a:pt x="1131" y="636"/>
                    </a:cubicBezTo>
                    <a:cubicBezTo>
                      <a:pt x="1131" y="636"/>
                      <a:pt x="1076" y="13"/>
                      <a:pt x="680" y="13"/>
                    </a:cubicBezTo>
                    <a:cubicBezTo>
                      <a:pt x="635" y="13"/>
                      <a:pt x="585" y="21"/>
                      <a:pt x="531" y="39"/>
                    </a:cubicBezTo>
                    <a:cubicBezTo>
                      <a:pt x="0" y="214"/>
                      <a:pt x="1227" y="1649"/>
                      <a:pt x="1227" y="1649"/>
                    </a:cubicBezTo>
                    <a:cubicBezTo>
                      <a:pt x="1227" y="1649"/>
                      <a:pt x="2312" y="521"/>
                      <a:pt x="1791" y="106"/>
                    </a:cubicBezTo>
                    <a:cubicBezTo>
                      <a:pt x="1697" y="31"/>
                      <a:pt x="1616" y="0"/>
                      <a:pt x="15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1365" name="Google Shape;1365;p21"/>
              <p:cNvGrpSpPr/>
              <p:nvPr/>
            </p:nvGrpSpPr>
            <p:grpSpPr>
              <a:xfrm>
                <a:off x="39" y="-9596"/>
                <a:ext cx="9143568" cy="3483084"/>
                <a:chOff x="262312" y="450905"/>
                <a:chExt cx="8126894" cy="3040667"/>
              </a:xfrm>
            </p:grpSpPr>
            <p:sp>
              <p:nvSpPr>
                <p:cNvPr id="1366" name="Google Shape;1366;p21"/>
                <p:cNvSpPr/>
                <p:nvPr/>
              </p:nvSpPr>
              <p:spPr>
                <a:xfrm>
                  <a:off x="1573655" y="939015"/>
                  <a:ext cx="578888" cy="247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5" h="2803" extrusionOk="0">
                      <a:moveTo>
                        <a:pt x="55" y="2788"/>
                      </a:moveTo>
                      <a:lnTo>
                        <a:pt x="55" y="2788"/>
                      </a:lnTo>
                      <a:cubicBezTo>
                        <a:pt x="17" y="2792"/>
                        <a:pt x="1" y="2797"/>
                        <a:pt x="11" y="2802"/>
                      </a:cubicBezTo>
                      <a:lnTo>
                        <a:pt x="55" y="2788"/>
                      </a:lnTo>
                      <a:close/>
                      <a:moveTo>
                        <a:pt x="3656" y="1"/>
                      </a:moveTo>
                      <a:cubicBezTo>
                        <a:pt x="3558" y="1"/>
                        <a:pt x="3449" y="75"/>
                        <a:pt x="3326" y="253"/>
                      </a:cubicBezTo>
                      <a:cubicBezTo>
                        <a:pt x="3142" y="518"/>
                        <a:pt x="3027" y="763"/>
                        <a:pt x="2958" y="983"/>
                      </a:cubicBezTo>
                      <a:lnTo>
                        <a:pt x="2958" y="983"/>
                      </a:lnTo>
                      <a:cubicBezTo>
                        <a:pt x="2909" y="697"/>
                        <a:pt x="2811" y="470"/>
                        <a:pt x="2623" y="470"/>
                      </a:cubicBezTo>
                      <a:cubicBezTo>
                        <a:pt x="2579" y="470"/>
                        <a:pt x="2530" y="482"/>
                        <a:pt x="2475" y="510"/>
                      </a:cubicBezTo>
                      <a:cubicBezTo>
                        <a:pt x="1796" y="850"/>
                        <a:pt x="1881" y="2209"/>
                        <a:pt x="1881" y="2209"/>
                      </a:cubicBezTo>
                      <a:lnTo>
                        <a:pt x="55" y="2788"/>
                      </a:lnTo>
                      <a:lnTo>
                        <a:pt x="55" y="2788"/>
                      </a:lnTo>
                      <a:cubicBezTo>
                        <a:pt x="225" y="2771"/>
                        <a:pt x="842" y="2764"/>
                        <a:pt x="1633" y="2764"/>
                      </a:cubicBezTo>
                      <a:cubicBezTo>
                        <a:pt x="3572" y="2764"/>
                        <a:pt x="6554" y="2802"/>
                        <a:pt x="6554" y="2802"/>
                      </a:cubicBezTo>
                      <a:cubicBezTo>
                        <a:pt x="6554" y="2802"/>
                        <a:pt x="5279" y="2376"/>
                        <a:pt x="5279" y="1443"/>
                      </a:cubicBezTo>
                      <a:cubicBezTo>
                        <a:pt x="5279" y="1225"/>
                        <a:pt x="5227" y="1141"/>
                        <a:pt x="5149" y="1141"/>
                      </a:cubicBezTo>
                      <a:cubicBezTo>
                        <a:pt x="4893" y="1141"/>
                        <a:pt x="4345" y="2037"/>
                        <a:pt x="4345" y="2037"/>
                      </a:cubicBezTo>
                      <a:cubicBezTo>
                        <a:pt x="4345" y="2037"/>
                        <a:pt x="4166" y="1"/>
                        <a:pt x="365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67" name="Google Shape;1367;p21"/>
                <p:cNvSpPr/>
                <p:nvPr/>
              </p:nvSpPr>
              <p:spPr>
                <a:xfrm>
                  <a:off x="556743" y="2728733"/>
                  <a:ext cx="50780" cy="50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4" extrusionOk="0">
                      <a:moveTo>
                        <a:pt x="288" y="0"/>
                      </a:moveTo>
                      <a:cubicBezTo>
                        <a:pt x="130" y="0"/>
                        <a:pt x="1" y="129"/>
                        <a:pt x="1" y="287"/>
                      </a:cubicBezTo>
                      <a:cubicBezTo>
                        <a:pt x="1" y="446"/>
                        <a:pt x="130" y="574"/>
                        <a:pt x="288" y="574"/>
                      </a:cubicBezTo>
                      <a:cubicBezTo>
                        <a:pt x="446" y="574"/>
                        <a:pt x="574" y="446"/>
                        <a:pt x="574" y="287"/>
                      </a:cubicBezTo>
                      <a:cubicBezTo>
                        <a:pt x="574" y="129"/>
                        <a:pt x="446" y="0"/>
                        <a:pt x="28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68" name="Google Shape;1368;p21"/>
                <p:cNvSpPr/>
                <p:nvPr/>
              </p:nvSpPr>
              <p:spPr>
                <a:xfrm>
                  <a:off x="7091905" y="517315"/>
                  <a:ext cx="50780" cy="50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5" extrusionOk="0">
                      <a:moveTo>
                        <a:pt x="287" y="1"/>
                      </a:moveTo>
                      <a:cubicBezTo>
                        <a:pt x="129" y="1"/>
                        <a:pt x="1" y="129"/>
                        <a:pt x="1" y="287"/>
                      </a:cubicBezTo>
                      <a:cubicBezTo>
                        <a:pt x="1" y="446"/>
                        <a:pt x="129" y="575"/>
                        <a:pt x="287" y="575"/>
                      </a:cubicBezTo>
                      <a:cubicBezTo>
                        <a:pt x="446" y="575"/>
                        <a:pt x="575" y="446"/>
                        <a:pt x="575" y="287"/>
                      </a:cubicBezTo>
                      <a:cubicBezTo>
                        <a:pt x="575" y="129"/>
                        <a:pt x="446" y="1"/>
                        <a:pt x="28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69" name="Google Shape;1369;p21"/>
                <p:cNvSpPr/>
                <p:nvPr/>
              </p:nvSpPr>
              <p:spPr>
                <a:xfrm>
                  <a:off x="5459815" y="1471172"/>
                  <a:ext cx="63232" cy="63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716" extrusionOk="0">
                      <a:moveTo>
                        <a:pt x="357" y="0"/>
                      </a:moveTo>
                      <a:cubicBezTo>
                        <a:pt x="159" y="0"/>
                        <a:pt x="0" y="162"/>
                        <a:pt x="0" y="360"/>
                      </a:cubicBezTo>
                      <a:cubicBezTo>
                        <a:pt x="0" y="558"/>
                        <a:pt x="159" y="716"/>
                        <a:pt x="357" y="716"/>
                      </a:cubicBezTo>
                      <a:cubicBezTo>
                        <a:pt x="554" y="716"/>
                        <a:pt x="716" y="558"/>
                        <a:pt x="716" y="360"/>
                      </a:cubicBezTo>
                      <a:cubicBezTo>
                        <a:pt x="716" y="162"/>
                        <a:pt x="554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70" name="Google Shape;1370;p21"/>
                <p:cNvSpPr/>
                <p:nvPr/>
              </p:nvSpPr>
              <p:spPr>
                <a:xfrm>
                  <a:off x="7988888" y="1277769"/>
                  <a:ext cx="47600" cy="47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538" extrusionOk="0">
                      <a:moveTo>
                        <a:pt x="268" y="0"/>
                      </a:moveTo>
                      <a:cubicBezTo>
                        <a:pt x="120" y="0"/>
                        <a:pt x="1" y="119"/>
                        <a:pt x="1" y="267"/>
                      </a:cubicBezTo>
                      <a:cubicBezTo>
                        <a:pt x="1" y="416"/>
                        <a:pt x="120" y="538"/>
                        <a:pt x="268" y="538"/>
                      </a:cubicBezTo>
                      <a:cubicBezTo>
                        <a:pt x="416" y="538"/>
                        <a:pt x="538" y="416"/>
                        <a:pt x="538" y="267"/>
                      </a:cubicBezTo>
                      <a:cubicBezTo>
                        <a:pt x="538" y="119"/>
                        <a:pt x="416" y="0"/>
                        <a:pt x="26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71" name="Google Shape;1371;p21"/>
                <p:cNvSpPr/>
                <p:nvPr/>
              </p:nvSpPr>
              <p:spPr>
                <a:xfrm>
                  <a:off x="3028856" y="1475764"/>
                  <a:ext cx="38769" cy="39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4" extrusionOk="0">
                      <a:moveTo>
                        <a:pt x="221" y="1"/>
                      </a:moveTo>
                      <a:cubicBezTo>
                        <a:pt x="99" y="1"/>
                        <a:pt x="0" y="100"/>
                        <a:pt x="0" y="221"/>
                      </a:cubicBezTo>
                      <a:cubicBezTo>
                        <a:pt x="0" y="344"/>
                        <a:pt x="99" y="443"/>
                        <a:pt x="221" y="443"/>
                      </a:cubicBezTo>
                      <a:cubicBezTo>
                        <a:pt x="343" y="443"/>
                        <a:pt x="439" y="344"/>
                        <a:pt x="439" y="221"/>
                      </a:cubicBezTo>
                      <a:cubicBezTo>
                        <a:pt x="439" y="100"/>
                        <a:pt x="343" y="1"/>
                        <a:pt x="22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72" name="Google Shape;1372;p21"/>
                <p:cNvSpPr/>
                <p:nvPr/>
              </p:nvSpPr>
              <p:spPr>
                <a:xfrm>
                  <a:off x="3045988" y="2259797"/>
                  <a:ext cx="38858" cy="38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0" extrusionOk="0">
                      <a:moveTo>
                        <a:pt x="222" y="1"/>
                      </a:moveTo>
                      <a:cubicBezTo>
                        <a:pt x="100" y="1"/>
                        <a:pt x="1" y="97"/>
                        <a:pt x="1" y="218"/>
                      </a:cubicBezTo>
                      <a:cubicBezTo>
                        <a:pt x="1" y="340"/>
                        <a:pt x="100" y="439"/>
                        <a:pt x="222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7"/>
                        <a:pt x="340" y="1"/>
                        <a:pt x="22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73" name="Google Shape;1373;p21"/>
                <p:cNvSpPr/>
                <p:nvPr/>
              </p:nvSpPr>
              <p:spPr>
                <a:xfrm>
                  <a:off x="1031243" y="1086132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21" y="0"/>
                      </a:moveTo>
                      <a:cubicBezTo>
                        <a:pt x="99" y="0"/>
                        <a:pt x="0" y="96"/>
                        <a:pt x="0" y="218"/>
                      </a:cubicBezTo>
                      <a:cubicBezTo>
                        <a:pt x="0" y="340"/>
                        <a:pt x="99" y="439"/>
                        <a:pt x="221" y="439"/>
                      </a:cubicBezTo>
                      <a:cubicBezTo>
                        <a:pt x="343" y="439"/>
                        <a:pt x="439" y="340"/>
                        <a:pt x="439" y="218"/>
                      </a:cubicBezTo>
                      <a:cubicBezTo>
                        <a:pt x="439" y="96"/>
                        <a:pt x="343" y="0"/>
                        <a:pt x="221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74" name="Google Shape;1374;p21"/>
                <p:cNvSpPr/>
                <p:nvPr/>
              </p:nvSpPr>
              <p:spPr>
                <a:xfrm>
                  <a:off x="310883" y="3452802"/>
                  <a:ext cx="38946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439" extrusionOk="0">
                      <a:moveTo>
                        <a:pt x="218" y="0"/>
                      </a:moveTo>
                      <a:cubicBezTo>
                        <a:pt x="100" y="0"/>
                        <a:pt x="1" y="99"/>
                        <a:pt x="1" y="221"/>
                      </a:cubicBezTo>
                      <a:cubicBezTo>
                        <a:pt x="1" y="343"/>
                        <a:pt x="100" y="439"/>
                        <a:pt x="218" y="439"/>
                      </a:cubicBezTo>
                      <a:cubicBezTo>
                        <a:pt x="341" y="439"/>
                        <a:pt x="440" y="343"/>
                        <a:pt x="440" y="221"/>
                      </a:cubicBezTo>
                      <a:cubicBezTo>
                        <a:pt x="440" y="99"/>
                        <a:pt x="341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75" name="Google Shape;1375;p21"/>
                <p:cNvSpPr/>
                <p:nvPr/>
              </p:nvSpPr>
              <p:spPr>
                <a:xfrm>
                  <a:off x="1785514" y="478282"/>
                  <a:ext cx="38769" cy="3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0" extrusionOk="0">
                      <a:moveTo>
                        <a:pt x="218" y="0"/>
                      </a:moveTo>
                      <a:cubicBezTo>
                        <a:pt x="96" y="0"/>
                        <a:pt x="0" y="99"/>
                        <a:pt x="0" y="218"/>
                      </a:cubicBezTo>
                      <a:cubicBezTo>
                        <a:pt x="0" y="341"/>
                        <a:pt x="96" y="440"/>
                        <a:pt x="218" y="440"/>
                      </a:cubicBezTo>
                      <a:cubicBezTo>
                        <a:pt x="340" y="440"/>
                        <a:pt x="439" y="341"/>
                        <a:pt x="439" y="218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76" name="Google Shape;1376;p21"/>
                <p:cNvSpPr/>
                <p:nvPr/>
              </p:nvSpPr>
              <p:spPr>
                <a:xfrm>
                  <a:off x="3563849" y="3359545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9" y="0"/>
                        <a:pt x="0" y="99"/>
                        <a:pt x="0" y="221"/>
                      </a:cubicBezTo>
                      <a:cubicBezTo>
                        <a:pt x="0" y="344"/>
                        <a:pt x="99" y="439"/>
                        <a:pt x="218" y="439"/>
                      </a:cubicBezTo>
                      <a:cubicBezTo>
                        <a:pt x="340" y="439"/>
                        <a:pt x="439" y="344"/>
                        <a:pt x="439" y="221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77" name="Google Shape;1377;p21"/>
                <p:cNvSpPr/>
                <p:nvPr/>
              </p:nvSpPr>
              <p:spPr>
                <a:xfrm>
                  <a:off x="3212897" y="280794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78" name="Google Shape;1378;p21"/>
                <p:cNvSpPr/>
                <p:nvPr/>
              </p:nvSpPr>
              <p:spPr>
                <a:xfrm>
                  <a:off x="463839" y="1536081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1"/>
                      </a:moveTo>
                      <a:cubicBezTo>
                        <a:pt x="60" y="1"/>
                        <a:pt x="1" y="60"/>
                        <a:pt x="1" y="132"/>
                      </a:cubicBezTo>
                      <a:cubicBezTo>
                        <a:pt x="1" y="208"/>
                        <a:pt x="60" y="267"/>
                        <a:pt x="136" y="267"/>
                      </a:cubicBezTo>
                      <a:cubicBezTo>
                        <a:pt x="208" y="267"/>
                        <a:pt x="267" y="208"/>
                        <a:pt x="267" y="132"/>
                      </a:cubicBezTo>
                      <a:cubicBezTo>
                        <a:pt x="267" y="60"/>
                        <a:pt x="208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79" name="Google Shape;1379;p21"/>
                <p:cNvSpPr/>
                <p:nvPr/>
              </p:nvSpPr>
              <p:spPr>
                <a:xfrm>
                  <a:off x="2042943" y="1298964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6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6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80" name="Google Shape;1380;p21"/>
                <p:cNvSpPr/>
                <p:nvPr/>
              </p:nvSpPr>
              <p:spPr>
                <a:xfrm>
                  <a:off x="3672737" y="121745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0"/>
                      </a:moveTo>
                      <a:cubicBezTo>
                        <a:pt x="60" y="0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81" name="Google Shape;1381;p21"/>
                <p:cNvSpPr/>
                <p:nvPr/>
              </p:nvSpPr>
              <p:spPr>
                <a:xfrm>
                  <a:off x="4865653" y="122857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6" y="0"/>
                      </a:moveTo>
                      <a:cubicBezTo>
                        <a:pt x="60" y="0"/>
                        <a:pt x="1" y="63"/>
                        <a:pt x="1" y="135"/>
                      </a:cubicBezTo>
                      <a:cubicBezTo>
                        <a:pt x="1" y="207"/>
                        <a:pt x="60" y="270"/>
                        <a:pt x="136" y="270"/>
                      </a:cubicBezTo>
                      <a:cubicBezTo>
                        <a:pt x="208" y="270"/>
                        <a:pt x="267" y="207"/>
                        <a:pt x="267" y="135"/>
                      </a:cubicBezTo>
                      <a:cubicBezTo>
                        <a:pt x="267" y="63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82" name="Google Shape;1382;p21"/>
                <p:cNvSpPr/>
                <p:nvPr/>
              </p:nvSpPr>
              <p:spPr>
                <a:xfrm>
                  <a:off x="3098710" y="3332786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0"/>
                      </a:moveTo>
                      <a:cubicBezTo>
                        <a:pt x="60" y="0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0"/>
                        <a:pt x="13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83" name="Google Shape;1383;p21"/>
                <p:cNvSpPr/>
                <p:nvPr/>
              </p:nvSpPr>
              <p:spPr>
                <a:xfrm>
                  <a:off x="3852716" y="265764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84" name="Google Shape;1384;p21"/>
                <p:cNvSpPr/>
                <p:nvPr/>
              </p:nvSpPr>
              <p:spPr>
                <a:xfrm>
                  <a:off x="8365538" y="188146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0"/>
                      </a:moveTo>
                      <a:cubicBezTo>
                        <a:pt x="63" y="0"/>
                        <a:pt x="0" y="60"/>
                        <a:pt x="0" y="133"/>
                      </a:cubicBezTo>
                      <a:cubicBezTo>
                        <a:pt x="0" y="209"/>
                        <a:pt x="63" y="268"/>
                        <a:pt x="136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85" name="Google Shape;1385;p21"/>
                <p:cNvSpPr/>
                <p:nvPr/>
              </p:nvSpPr>
              <p:spPr>
                <a:xfrm>
                  <a:off x="8286940" y="3378444"/>
                  <a:ext cx="23579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69" extrusionOk="0">
                      <a:moveTo>
                        <a:pt x="131" y="1"/>
                      </a:moveTo>
                      <a:cubicBezTo>
                        <a:pt x="59" y="1"/>
                        <a:pt x="0" y="60"/>
                        <a:pt x="0" y="136"/>
                      </a:cubicBezTo>
                      <a:cubicBezTo>
                        <a:pt x="0" y="209"/>
                        <a:pt x="59" y="268"/>
                        <a:pt x="131" y="268"/>
                      </a:cubicBezTo>
                      <a:cubicBezTo>
                        <a:pt x="207" y="268"/>
                        <a:pt x="267" y="209"/>
                        <a:pt x="267" y="136"/>
                      </a:cubicBezTo>
                      <a:cubicBezTo>
                        <a:pt x="267" y="60"/>
                        <a:pt x="207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86" name="Google Shape;1386;p21"/>
                <p:cNvSpPr/>
                <p:nvPr/>
              </p:nvSpPr>
              <p:spPr>
                <a:xfrm>
                  <a:off x="7888213" y="2208223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9"/>
                        <a:pt x="60" y="268"/>
                        <a:pt x="135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87" name="Google Shape;1387;p21"/>
                <p:cNvSpPr/>
                <p:nvPr/>
              </p:nvSpPr>
              <p:spPr>
                <a:xfrm>
                  <a:off x="7307739" y="1149893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59" y="1"/>
                        <a:pt x="0" y="60"/>
                        <a:pt x="0" y="132"/>
                      </a:cubicBezTo>
                      <a:cubicBezTo>
                        <a:pt x="0" y="208"/>
                        <a:pt x="59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88" name="Google Shape;1388;p21"/>
                <p:cNvSpPr/>
                <p:nvPr/>
              </p:nvSpPr>
              <p:spPr>
                <a:xfrm>
                  <a:off x="386037" y="946599"/>
                  <a:ext cx="23756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268" extrusionOk="0">
                      <a:moveTo>
                        <a:pt x="133" y="0"/>
                      </a:moveTo>
                      <a:cubicBezTo>
                        <a:pt x="60" y="0"/>
                        <a:pt x="1" y="60"/>
                        <a:pt x="1" y="136"/>
                      </a:cubicBezTo>
                      <a:cubicBezTo>
                        <a:pt x="1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6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89" name="Google Shape;1389;p21"/>
                <p:cNvSpPr/>
                <p:nvPr/>
              </p:nvSpPr>
              <p:spPr>
                <a:xfrm>
                  <a:off x="262312" y="2027095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1"/>
                      </a:moveTo>
                      <a:cubicBezTo>
                        <a:pt x="60" y="1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90" name="Google Shape;1390;p21"/>
                <p:cNvSpPr/>
                <p:nvPr/>
              </p:nvSpPr>
              <p:spPr>
                <a:xfrm>
                  <a:off x="5248926" y="1926596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6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6"/>
                        <a:pt x="60" y="268"/>
                        <a:pt x="136" y="268"/>
                      </a:cubicBezTo>
                      <a:cubicBezTo>
                        <a:pt x="209" y="268"/>
                        <a:pt x="268" y="206"/>
                        <a:pt x="268" y="133"/>
                      </a:cubicBezTo>
                      <a:cubicBezTo>
                        <a:pt x="268" y="60"/>
                        <a:pt x="209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91" name="Google Shape;1391;p21"/>
                <p:cNvSpPr/>
                <p:nvPr/>
              </p:nvSpPr>
              <p:spPr>
                <a:xfrm>
                  <a:off x="5382012" y="279222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3" y="1"/>
                      </a:moveTo>
                      <a:cubicBezTo>
                        <a:pt x="60" y="1"/>
                        <a:pt x="0" y="63"/>
                        <a:pt x="0" y="135"/>
                      </a:cubicBezTo>
                      <a:cubicBezTo>
                        <a:pt x="0" y="208"/>
                        <a:pt x="60" y="271"/>
                        <a:pt x="133" y="271"/>
                      </a:cubicBezTo>
                      <a:cubicBezTo>
                        <a:pt x="209" y="271"/>
                        <a:pt x="268" y="208"/>
                        <a:pt x="268" y="135"/>
                      </a:cubicBezTo>
                      <a:cubicBezTo>
                        <a:pt x="268" y="63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92" name="Google Shape;1392;p21"/>
                <p:cNvSpPr/>
                <p:nvPr/>
              </p:nvSpPr>
              <p:spPr>
                <a:xfrm>
                  <a:off x="7813059" y="3326340"/>
                  <a:ext cx="23933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68" extrusionOk="0">
                      <a:moveTo>
                        <a:pt x="135" y="0"/>
                      </a:moveTo>
                      <a:cubicBezTo>
                        <a:pt x="63" y="0"/>
                        <a:pt x="1" y="60"/>
                        <a:pt x="1" y="133"/>
                      </a:cubicBezTo>
                      <a:cubicBezTo>
                        <a:pt x="1" y="209"/>
                        <a:pt x="63" y="268"/>
                        <a:pt x="135" y="268"/>
                      </a:cubicBezTo>
                      <a:cubicBezTo>
                        <a:pt x="208" y="268"/>
                        <a:pt x="270" y="209"/>
                        <a:pt x="270" y="133"/>
                      </a:cubicBezTo>
                      <a:cubicBezTo>
                        <a:pt x="270" y="60"/>
                        <a:pt x="208" y="0"/>
                        <a:pt x="135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93" name="Google Shape;1393;p21"/>
                <p:cNvSpPr/>
                <p:nvPr/>
              </p:nvSpPr>
              <p:spPr>
                <a:xfrm>
                  <a:off x="819736" y="450905"/>
                  <a:ext cx="38858" cy="39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3" extrusionOk="0">
                      <a:moveTo>
                        <a:pt x="219" y="1"/>
                      </a:moveTo>
                      <a:cubicBezTo>
                        <a:pt x="96" y="1"/>
                        <a:pt x="1" y="100"/>
                        <a:pt x="1" y="222"/>
                      </a:cubicBezTo>
                      <a:cubicBezTo>
                        <a:pt x="1" y="343"/>
                        <a:pt x="96" y="442"/>
                        <a:pt x="219" y="442"/>
                      </a:cubicBezTo>
                      <a:cubicBezTo>
                        <a:pt x="340" y="442"/>
                        <a:pt x="439" y="343"/>
                        <a:pt x="439" y="222"/>
                      </a:cubicBezTo>
                      <a:cubicBezTo>
                        <a:pt x="439" y="100"/>
                        <a:pt x="340" y="1"/>
                        <a:pt x="219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94" name="Google Shape;1394;p21"/>
                <p:cNvSpPr/>
                <p:nvPr/>
              </p:nvSpPr>
              <p:spPr>
                <a:xfrm>
                  <a:off x="6190771" y="574365"/>
                  <a:ext cx="76744" cy="141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" h="1604" extrusionOk="0">
                      <a:moveTo>
                        <a:pt x="535" y="1"/>
                      </a:moveTo>
                      <a:lnTo>
                        <a:pt x="535" y="1"/>
                      </a:lnTo>
                      <a:cubicBezTo>
                        <a:pt x="410" y="710"/>
                        <a:pt x="1" y="733"/>
                        <a:pt x="1" y="733"/>
                      </a:cubicBezTo>
                      <a:cubicBezTo>
                        <a:pt x="430" y="763"/>
                        <a:pt x="506" y="1603"/>
                        <a:pt x="506" y="1603"/>
                      </a:cubicBezTo>
                      <a:cubicBezTo>
                        <a:pt x="453" y="690"/>
                        <a:pt x="835" y="670"/>
                        <a:pt x="868" y="670"/>
                      </a:cubicBezTo>
                      <a:cubicBezTo>
                        <a:pt x="526" y="631"/>
                        <a:pt x="535" y="1"/>
                        <a:pt x="5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95" name="Google Shape;1395;p21"/>
                <p:cNvSpPr/>
                <p:nvPr/>
              </p:nvSpPr>
              <p:spPr>
                <a:xfrm>
                  <a:off x="7186840" y="1628102"/>
                  <a:ext cx="107300" cy="185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" h="2105" extrusionOk="0">
                      <a:moveTo>
                        <a:pt x="746" y="0"/>
                      </a:moveTo>
                      <a:lnTo>
                        <a:pt x="746" y="0"/>
                      </a:lnTo>
                      <a:cubicBezTo>
                        <a:pt x="574" y="934"/>
                        <a:pt x="1" y="960"/>
                        <a:pt x="1" y="960"/>
                      </a:cubicBezTo>
                      <a:cubicBezTo>
                        <a:pt x="601" y="1000"/>
                        <a:pt x="707" y="2105"/>
                        <a:pt x="707" y="2105"/>
                      </a:cubicBezTo>
                      <a:cubicBezTo>
                        <a:pt x="631" y="904"/>
                        <a:pt x="1165" y="881"/>
                        <a:pt x="1211" y="881"/>
                      </a:cubicBezTo>
                      <a:lnTo>
                        <a:pt x="1215" y="881"/>
                      </a:lnTo>
                      <a:cubicBezTo>
                        <a:pt x="733" y="828"/>
                        <a:pt x="746" y="1"/>
                        <a:pt x="74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96" name="Google Shape;1396;p21"/>
                <p:cNvSpPr/>
                <p:nvPr/>
              </p:nvSpPr>
              <p:spPr>
                <a:xfrm>
                  <a:off x="7306591" y="1767635"/>
                  <a:ext cx="51310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" h="1007" extrusionOk="0">
                      <a:moveTo>
                        <a:pt x="357" y="0"/>
                      </a:moveTo>
                      <a:cubicBezTo>
                        <a:pt x="274" y="446"/>
                        <a:pt x="0" y="458"/>
                        <a:pt x="0" y="458"/>
                      </a:cubicBezTo>
                      <a:cubicBezTo>
                        <a:pt x="287" y="478"/>
                        <a:pt x="340" y="1006"/>
                        <a:pt x="340" y="1006"/>
                      </a:cubicBezTo>
                      <a:cubicBezTo>
                        <a:pt x="304" y="432"/>
                        <a:pt x="558" y="419"/>
                        <a:pt x="581" y="419"/>
                      </a:cubicBezTo>
                      <a:cubicBezTo>
                        <a:pt x="349" y="396"/>
                        <a:pt x="357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97" name="Google Shape;1397;p21"/>
                <p:cNvSpPr/>
                <p:nvPr/>
              </p:nvSpPr>
              <p:spPr>
                <a:xfrm>
                  <a:off x="6262962" y="716808"/>
                  <a:ext cx="682832" cy="202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2" h="2297" extrusionOk="0">
                      <a:moveTo>
                        <a:pt x="4077" y="0"/>
                      </a:moveTo>
                      <a:cubicBezTo>
                        <a:pt x="2890" y="0"/>
                        <a:pt x="2293" y="1801"/>
                        <a:pt x="2293" y="1801"/>
                      </a:cubicBezTo>
                      <a:cubicBezTo>
                        <a:pt x="2293" y="1801"/>
                        <a:pt x="2227" y="952"/>
                        <a:pt x="1540" y="952"/>
                      </a:cubicBezTo>
                      <a:cubicBezTo>
                        <a:pt x="1460" y="952"/>
                        <a:pt x="1372" y="964"/>
                        <a:pt x="1274" y="990"/>
                      </a:cubicBezTo>
                      <a:cubicBezTo>
                        <a:pt x="371" y="1229"/>
                        <a:pt x="1452" y="2261"/>
                        <a:pt x="143" y="2296"/>
                      </a:cubicBezTo>
                      <a:lnTo>
                        <a:pt x="7731" y="2296"/>
                      </a:lnTo>
                      <a:cubicBezTo>
                        <a:pt x="7731" y="2296"/>
                        <a:pt x="6033" y="1732"/>
                        <a:pt x="6372" y="1306"/>
                      </a:cubicBezTo>
                      <a:cubicBezTo>
                        <a:pt x="6526" y="1116"/>
                        <a:pt x="6072" y="938"/>
                        <a:pt x="5583" y="938"/>
                      </a:cubicBezTo>
                      <a:cubicBezTo>
                        <a:pt x="5304" y="938"/>
                        <a:pt x="5014" y="996"/>
                        <a:pt x="4819" y="1142"/>
                      </a:cubicBezTo>
                      <a:lnTo>
                        <a:pt x="4819" y="1142"/>
                      </a:lnTo>
                      <a:cubicBezTo>
                        <a:pt x="4845" y="598"/>
                        <a:pt x="4726" y="0"/>
                        <a:pt x="4077" y="0"/>
                      </a:cubicBezTo>
                      <a:close/>
                      <a:moveTo>
                        <a:pt x="1" y="2296"/>
                      </a:moveTo>
                      <a:cubicBezTo>
                        <a:pt x="26" y="2296"/>
                        <a:pt x="50" y="2296"/>
                        <a:pt x="74" y="2296"/>
                      </a:cubicBezTo>
                      <a:cubicBezTo>
                        <a:pt x="97" y="2296"/>
                        <a:pt x="120" y="2296"/>
                        <a:pt x="143" y="22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98" name="Google Shape;1398;p21"/>
                <p:cNvSpPr/>
                <p:nvPr/>
              </p:nvSpPr>
              <p:spPr>
                <a:xfrm>
                  <a:off x="1569945" y="1335967"/>
                  <a:ext cx="51398" cy="89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1010" extrusionOk="0">
                      <a:moveTo>
                        <a:pt x="357" y="1"/>
                      </a:moveTo>
                      <a:cubicBezTo>
                        <a:pt x="275" y="449"/>
                        <a:pt x="1" y="463"/>
                        <a:pt x="1" y="463"/>
                      </a:cubicBezTo>
                      <a:cubicBezTo>
                        <a:pt x="287" y="479"/>
                        <a:pt x="341" y="1010"/>
                        <a:pt x="341" y="1010"/>
                      </a:cubicBezTo>
                      <a:cubicBezTo>
                        <a:pt x="304" y="433"/>
                        <a:pt x="558" y="423"/>
                        <a:pt x="581" y="423"/>
                      </a:cubicBezTo>
                      <a:cubicBezTo>
                        <a:pt x="354" y="396"/>
                        <a:pt x="357" y="1"/>
                        <a:pt x="35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99" name="Google Shape;1399;p21"/>
                <p:cNvSpPr/>
                <p:nvPr/>
              </p:nvSpPr>
              <p:spPr>
                <a:xfrm>
                  <a:off x="3095531" y="525440"/>
                  <a:ext cx="107211" cy="185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" h="2106" extrusionOk="0">
                      <a:moveTo>
                        <a:pt x="465" y="1"/>
                      </a:moveTo>
                      <a:cubicBezTo>
                        <a:pt x="465" y="1"/>
                        <a:pt x="478" y="825"/>
                        <a:pt x="0" y="881"/>
                      </a:cubicBezTo>
                      <a:lnTo>
                        <a:pt x="3" y="881"/>
                      </a:lnTo>
                      <a:cubicBezTo>
                        <a:pt x="46" y="881"/>
                        <a:pt x="584" y="904"/>
                        <a:pt x="508" y="2105"/>
                      </a:cubicBezTo>
                      <a:cubicBezTo>
                        <a:pt x="508" y="2105"/>
                        <a:pt x="614" y="1000"/>
                        <a:pt x="1214" y="961"/>
                      </a:cubicBezTo>
                      <a:cubicBezTo>
                        <a:pt x="1214" y="961"/>
                        <a:pt x="640" y="934"/>
                        <a:pt x="46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00" name="Google Shape;1400;p21"/>
                <p:cNvSpPr/>
                <p:nvPr/>
              </p:nvSpPr>
              <p:spPr>
                <a:xfrm>
                  <a:off x="3031682" y="664973"/>
                  <a:ext cx="51133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1007" extrusionOk="0">
                      <a:moveTo>
                        <a:pt x="222" y="0"/>
                      </a:moveTo>
                      <a:cubicBezTo>
                        <a:pt x="222" y="0"/>
                        <a:pt x="229" y="396"/>
                        <a:pt x="1" y="419"/>
                      </a:cubicBezTo>
                      <a:cubicBezTo>
                        <a:pt x="20" y="419"/>
                        <a:pt x="278" y="432"/>
                        <a:pt x="242" y="1006"/>
                      </a:cubicBezTo>
                      <a:cubicBezTo>
                        <a:pt x="242" y="1006"/>
                        <a:pt x="291" y="478"/>
                        <a:pt x="578" y="459"/>
                      </a:cubicBezTo>
                      <a:cubicBezTo>
                        <a:pt x="578" y="459"/>
                        <a:pt x="305" y="446"/>
                        <a:pt x="22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01" name="Google Shape;1401;p21"/>
              <p:cNvGrpSpPr/>
              <p:nvPr/>
            </p:nvGrpSpPr>
            <p:grpSpPr>
              <a:xfrm>
                <a:off x="0" y="4065899"/>
                <a:ext cx="9143900" cy="1102374"/>
                <a:chOff x="0" y="4065899"/>
                <a:chExt cx="9143900" cy="1102374"/>
              </a:xfrm>
            </p:grpSpPr>
            <p:sp>
              <p:nvSpPr>
                <p:cNvPr id="1402" name="Google Shape;1402;p21"/>
                <p:cNvSpPr/>
                <p:nvPr/>
              </p:nvSpPr>
              <p:spPr>
                <a:xfrm>
                  <a:off x="8789291" y="4245591"/>
                  <a:ext cx="46997" cy="47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69" extrusionOk="0">
                      <a:moveTo>
                        <a:pt x="238" y="0"/>
                      </a:moveTo>
                      <a:cubicBezTo>
                        <a:pt x="106" y="0"/>
                        <a:pt x="0" y="105"/>
                        <a:pt x="0" y="234"/>
                      </a:cubicBezTo>
                      <a:cubicBezTo>
                        <a:pt x="0" y="367"/>
                        <a:pt x="106" y="469"/>
                        <a:pt x="238" y="469"/>
                      </a:cubicBezTo>
                      <a:cubicBezTo>
                        <a:pt x="367" y="469"/>
                        <a:pt x="472" y="367"/>
                        <a:pt x="472" y="234"/>
                      </a:cubicBezTo>
                      <a:cubicBezTo>
                        <a:pt x="472" y="105"/>
                        <a:pt x="367" y="0"/>
                        <a:pt x="23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03" name="Google Shape;1403;p21"/>
                <p:cNvSpPr/>
                <p:nvPr/>
              </p:nvSpPr>
              <p:spPr>
                <a:xfrm>
                  <a:off x="3559895" y="4281604"/>
                  <a:ext cx="43619" cy="4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6" y="0"/>
                        <a:pt x="0" y="96"/>
                        <a:pt x="0" y="218"/>
                      </a:cubicBezTo>
                      <a:cubicBezTo>
                        <a:pt x="0" y="340"/>
                        <a:pt x="96" y="439"/>
                        <a:pt x="218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6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04" name="Google Shape;1404;p21"/>
                <p:cNvSpPr/>
                <p:nvPr/>
              </p:nvSpPr>
              <p:spPr>
                <a:xfrm>
                  <a:off x="5156905" y="4335339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05" name="Google Shape;1405;p21"/>
                <p:cNvSpPr/>
                <p:nvPr/>
              </p:nvSpPr>
              <p:spPr>
                <a:xfrm>
                  <a:off x="0" y="4483978"/>
                  <a:ext cx="9143900" cy="684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06" name="Google Shape;1406;p21"/>
                <p:cNvSpPr/>
                <p:nvPr/>
              </p:nvSpPr>
              <p:spPr>
                <a:xfrm>
                  <a:off x="0" y="4483977"/>
                  <a:ext cx="9143900" cy="27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rgbClr val="000000">
                    <a:alpha val="314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07" name="Google Shape;1407;p21"/>
                <p:cNvSpPr/>
                <p:nvPr/>
              </p:nvSpPr>
              <p:spPr>
                <a:xfrm>
                  <a:off x="3067536" y="4845340"/>
                  <a:ext cx="84250" cy="22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258" extrusionOk="0">
                      <a:moveTo>
                        <a:pt x="476" y="0"/>
                      </a:moveTo>
                      <a:cubicBezTo>
                        <a:pt x="357" y="0"/>
                        <a:pt x="238" y="20"/>
                        <a:pt x="149" y="57"/>
                      </a:cubicBezTo>
                      <a:cubicBezTo>
                        <a:pt x="60" y="86"/>
                        <a:pt x="1" y="129"/>
                        <a:pt x="1" y="129"/>
                      </a:cubicBezTo>
                      <a:cubicBezTo>
                        <a:pt x="1" y="129"/>
                        <a:pt x="60" y="172"/>
                        <a:pt x="149" y="201"/>
                      </a:cubicBezTo>
                      <a:cubicBezTo>
                        <a:pt x="238" y="238"/>
                        <a:pt x="357" y="258"/>
                        <a:pt x="476" y="258"/>
                      </a:cubicBezTo>
                      <a:cubicBezTo>
                        <a:pt x="594" y="258"/>
                        <a:pt x="713" y="235"/>
                        <a:pt x="802" y="201"/>
                      </a:cubicBezTo>
                      <a:cubicBezTo>
                        <a:pt x="894" y="172"/>
                        <a:pt x="954" y="129"/>
                        <a:pt x="954" y="129"/>
                      </a:cubicBezTo>
                      <a:cubicBezTo>
                        <a:pt x="954" y="129"/>
                        <a:pt x="894" y="86"/>
                        <a:pt x="802" y="57"/>
                      </a:cubicBezTo>
                      <a:cubicBezTo>
                        <a:pt x="713" y="23"/>
                        <a:pt x="594" y="0"/>
                        <a:pt x="47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08" name="Google Shape;1408;p21"/>
                <p:cNvSpPr/>
                <p:nvPr/>
              </p:nvSpPr>
              <p:spPr>
                <a:xfrm>
                  <a:off x="5394552" y="4821760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1" y="1"/>
                      </a:moveTo>
                      <a:cubicBezTo>
                        <a:pt x="225" y="1"/>
                        <a:pt x="149" y="13"/>
                        <a:pt x="93" y="36"/>
                      </a:cubicBezTo>
                      <a:cubicBezTo>
                        <a:pt x="37" y="53"/>
                        <a:pt x="1" y="83"/>
                        <a:pt x="1" y="83"/>
                      </a:cubicBezTo>
                      <a:cubicBezTo>
                        <a:pt x="1" y="83"/>
                        <a:pt x="37" y="109"/>
                        <a:pt x="93" y="129"/>
                      </a:cubicBezTo>
                      <a:cubicBezTo>
                        <a:pt x="149" y="149"/>
                        <a:pt x="225" y="162"/>
                        <a:pt x="301" y="162"/>
                      </a:cubicBezTo>
                      <a:cubicBezTo>
                        <a:pt x="377" y="162"/>
                        <a:pt x="452" y="149"/>
                        <a:pt x="508" y="129"/>
                      </a:cubicBezTo>
                      <a:cubicBezTo>
                        <a:pt x="568" y="109"/>
                        <a:pt x="604" y="83"/>
                        <a:pt x="604" y="83"/>
                      </a:cubicBezTo>
                      <a:cubicBezTo>
                        <a:pt x="604" y="83"/>
                        <a:pt x="568" y="53"/>
                        <a:pt x="508" y="36"/>
                      </a:cubicBezTo>
                      <a:cubicBezTo>
                        <a:pt x="452" y="13"/>
                        <a:pt x="377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09" name="Google Shape;1409;p21"/>
                <p:cNvSpPr/>
                <p:nvPr/>
              </p:nvSpPr>
              <p:spPr>
                <a:xfrm>
                  <a:off x="5382895" y="4778046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1"/>
                      </a:moveTo>
                      <a:cubicBezTo>
                        <a:pt x="228" y="1"/>
                        <a:pt x="153" y="14"/>
                        <a:pt x="97" y="33"/>
                      </a:cubicBezTo>
                      <a:cubicBezTo>
                        <a:pt x="40" y="53"/>
                        <a:pt x="1" y="80"/>
                        <a:pt x="1" y="80"/>
                      </a:cubicBezTo>
                      <a:cubicBezTo>
                        <a:pt x="1" y="80"/>
                        <a:pt x="40" y="109"/>
                        <a:pt x="97" y="129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9"/>
                      </a:cubicBezTo>
                      <a:cubicBezTo>
                        <a:pt x="568" y="109"/>
                        <a:pt x="608" y="80"/>
                        <a:pt x="608" y="80"/>
                      </a:cubicBezTo>
                      <a:cubicBezTo>
                        <a:pt x="608" y="80"/>
                        <a:pt x="568" y="53"/>
                        <a:pt x="512" y="33"/>
                      </a:cubicBezTo>
                      <a:cubicBezTo>
                        <a:pt x="456" y="14"/>
                        <a:pt x="380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10" name="Google Shape;1410;p21"/>
                <p:cNvSpPr/>
                <p:nvPr/>
              </p:nvSpPr>
              <p:spPr>
                <a:xfrm>
                  <a:off x="5311009" y="4805158"/>
                  <a:ext cx="53606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162" extrusionOk="0">
                      <a:moveTo>
                        <a:pt x="303" y="0"/>
                      </a:moveTo>
                      <a:cubicBezTo>
                        <a:pt x="227" y="0"/>
                        <a:pt x="151" y="11"/>
                        <a:pt x="96" y="34"/>
                      </a:cubicBezTo>
                      <a:cubicBezTo>
                        <a:pt x="40" y="53"/>
                        <a:pt x="0" y="79"/>
                        <a:pt x="0" y="79"/>
                      </a:cubicBezTo>
                      <a:cubicBezTo>
                        <a:pt x="0" y="79"/>
                        <a:pt x="40" y="106"/>
                        <a:pt x="96" y="125"/>
                      </a:cubicBezTo>
                      <a:cubicBezTo>
                        <a:pt x="151" y="149"/>
                        <a:pt x="227" y="162"/>
                        <a:pt x="303" y="162"/>
                      </a:cubicBezTo>
                      <a:cubicBezTo>
                        <a:pt x="379" y="162"/>
                        <a:pt x="455" y="149"/>
                        <a:pt x="512" y="125"/>
                      </a:cubicBezTo>
                      <a:cubicBezTo>
                        <a:pt x="567" y="106"/>
                        <a:pt x="607" y="79"/>
                        <a:pt x="607" y="79"/>
                      </a:cubicBezTo>
                      <a:cubicBezTo>
                        <a:pt x="607" y="79"/>
                        <a:pt x="567" y="53"/>
                        <a:pt x="512" y="34"/>
                      </a:cubicBezTo>
                      <a:cubicBezTo>
                        <a:pt x="455" y="14"/>
                        <a:pt x="379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11" name="Google Shape;1411;p21"/>
                <p:cNvSpPr/>
                <p:nvPr/>
              </p:nvSpPr>
              <p:spPr>
                <a:xfrm>
                  <a:off x="478411" y="4632685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6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6" y="130"/>
                      </a:cubicBezTo>
                      <a:cubicBezTo>
                        <a:pt x="152" y="149"/>
                        <a:pt x="228" y="163"/>
                        <a:pt x="304" y="163"/>
                      </a:cubicBezTo>
                      <a:cubicBezTo>
                        <a:pt x="379" y="163"/>
                        <a:pt x="455" y="149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7"/>
                        <a:pt x="512" y="37"/>
                      </a:cubicBezTo>
                      <a:cubicBezTo>
                        <a:pt x="455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12" name="Google Shape;1412;p21"/>
                <p:cNvSpPr/>
                <p:nvPr/>
              </p:nvSpPr>
              <p:spPr>
                <a:xfrm>
                  <a:off x="466754" y="4589059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0"/>
                      </a:moveTo>
                      <a:cubicBezTo>
                        <a:pt x="228" y="0"/>
                        <a:pt x="152" y="13"/>
                        <a:pt x="96" y="33"/>
                      </a:cubicBezTo>
                      <a:cubicBezTo>
                        <a:pt x="40" y="53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2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1" y="129"/>
                      </a:cubicBezTo>
                      <a:cubicBezTo>
                        <a:pt x="571" y="109"/>
                        <a:pt x="607" y="83"/>
                        <a:pt x="607" y="83"/>
                      </a:cubicBezTo>
                      <a:cubicBezTo>
                        <a:pt x="607" y="83"/>
                        <a:pt x="571" y="53"/>
                        <a:pt x="511" y="33"/>
                      </a:cubicBezTo>
                      <a:cubicBezTo>
                        <a:pt x="456" y="13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13" name="Google Shape;1413;p21"/>
                <p:cNvSpPr/>
                <p:nvPr/>
              </p:nvSpPr>
              <p:spPr>
                <a:xfrm>
                  <a:off x="395133" y="461617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2" y="14"/>
                        <a:pt x="96" y="33"/>
                      </a:cubicBezTo>
                      <a:cubicBezTo>
                        <a:pt x="36" y="53"/>
                        <a:pt x="1" y="79"/>
                        <a:pt x="1" y="79"/>
                      </a:cubicBezTo>
                      <a:cubicBezTo>
                        <a:pt x="1" y="79"/>
                        <a:pt x="36" y="109"/>
                        <a:pt x="96" y="125"/>
                      </a:cubicBezTo>
                      <a:cubicBezTo>
                        <a:pt x="152" y="148"/>
                        <a:pt x="228" y="162"/>
                        <a:pt x="304" y="162"/>
                      </a:cubicBezTo>
                      <a:cubicBezTo>
                        <a:pt x="380" y="162"/>
                        <a:pt x="452" y="148"/>
                        <a:pt x="511" y="125"/>
                      </a:cubicBezTo>
                      <a:cubicBezTo>
                        <a:pt x="567" y="105"/>
                        <a:pt x="604" y="79"/>
                        <a:pt x="604" y="79"/>
                      </a:cubicBezTo>
                      <a:cubicBezTo>
                        <a:pt x="604" y="79"/>
                        <a:pt x="567" y="53"/>
                        <a:pt x="511" y="33"/>
                      </a:cubicBezTo>
                      <a:cubicBezTo>
                        <a:pt x="452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14" name="Google Shape;1414;p21"/>
                <p:cNvSpPr/>
                <p:nvPr/>
              </p:nvSpPr>
              <p:spPr>
                <a:xfrm>
                  <a:off x="7666815" y="466536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3" y="11"/>
                        <a:pt x="96" y="34"/>
                      </a:cubicBezTo>
                      <a:cubicBezTo>
                        <a:pt x="37" y="53"/>
                        <a:pt x="1" y="79"/>
                        <a:pt x="1" y="79"/>
                      </a:cubicBezTo>
                      <a:cubicBezTo>
                        <a:pt x="1" y="79"/>
                        <a:pt x="37" y="106"/>
                        <a:pt x="96" y="125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5"/>
                      </a:cubicBezTo>
                      <a:cubicBezTo>
                        <a:pt x="568" y="106"/>
                        <a:pt x="604" y="79"/>
                        <a:pt x="604" y="79"/>
                      </a:cubicBezTo>
                      <a:cubicBezTo>
                        <a:pt x="604" y="79"/>
                        <a:pt x="568" y="53"/>
                        <a:pt x="512" y="34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15" name="Google Shape;1415;p21"/>
                <p:cNvSpPr/>
                <p:nvPr/>
              </p:nvSpPr>
              <p:spPr>
                <a:xfrm>
                  <a:off x="7655158" y="4621381"/>
                  <a:ext cx="53694" cy="14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6" extrusionOk="0">
                      <a:moveTo>
                        <a:pt x="304" y="0"/>
                      </a:moveTo>
                      <a:cubicBezTo>
                        <a:pt x="228" y="0"/>
                        <a:pt x="153" y="14"/>
                        <a:pt x="96" y="37"/>
                      </a:cubicBezTo>
                      <a:cubicBezTo>
                        <a:pt x="40" y="57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3" y="152"/>
                        <a:pt x="228" y="165"/>
                        <a:pt x="304" y="165"/>
                      </a:cubicBezTo>
                      <a:cubicBezTo>
                        <a:pt x="380" y="165"/>
                        <a:pt x="456" y="152"/>
                        <a:pt x="512" y="129"/>
                      </a:cubicBezTo>
                      <a:cubicBezTo>
                        <a:pt x="568" y="109"/>
                        <a:pt x="608" y="83"/>
                        <a:pt x="608" y="83"/>
                      </a:cubicBezTo>
                      <a:cubicBezTo>
                        <a:pt x="608" y="83"/>
                        <a:pt x="568" y="57"/>
                        <a:pt x="512" y="37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16" name="Google Shape;1416;p21"/>
                <p:cNvSpPr/>
                <p:nvPr/>
              </p:nvSpPr>
              <p:spPr>
                <a:xfrm>
                  <a:off x="7583537" y="4648404"/>
                  <a:ext cx="53429" cy="14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4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3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3" y="130"/>
                      </a:cubicBezTo>
                      <a:cubicBezTo>
                        <a:pt x="152" y="150"/>
                        <a:pt x="228" y="163"/>
                        <a:pt x="304" y="163"/>
                      </a:cubicBezTo>
                      <a:cubicBezTo>
                        <a:pt x="379" y="163"/>
                        <a:pt x="452" y="150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4"/>
                        <a:pt x="512" y="37"/>
                      </a:cubicBezTo>
                      <a:cubicBezTo>
                        <a:pt x="452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17" name="Google Shape;1417;p21"/>
                <p:cNvSpPr/>
                <p:nvPr/>
              </p:nvSpPr>
              <p:spPr>
                <a:xfrm>
                  <a:off x="597808" y="4226980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5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1418" name="Google Shape;1418;p21"/>
                <p:cNvGrpSpPr/>
                <p:nvPr/>
              </p:nvGrpSpPr>
              <p:grpSpPr>
                <a:xfrm>
                  <a:off x="476510" y="4065899"/>
                  <a:ext cx="266262" cy="475209"/>
                  <a:chOff x="476510" y="4065899"/>
                  <a:chExt cx="266262" cy="475209"/>
                </a:xfrm>
              </p:grpSpPr>
              <p:sp>
                <p:nvSpPr>
                  <p:cNvPr id="1419" name="Google Shape;1419;p21"/>
                  <p:cNvSpPr/>
                  <p:nvPr/>
                </p:nvSpPr>
                <p:spPr>
                  <a:xfrm>
                    <a:off x="476510" y="40658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0" name="Google Shape;1420;p21"/>
                  <p:cNvSpPr/>
                  <p:nvPr/>
                </p:nvSpPr>
                <p:spPr>
                  <a:xfrm>
                    <a:off x="597056" y="41350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1" name="Google Shape;1421;p21"/>
                  <p:cNvSpPr/>
                  <p:nvPr/>
                </p:nvSpPr>
                <p:spPr>
                  <a:xfrm>
                    <a:off x="597409" y="42279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2" name="Google Shape;1422;p21"/>
                  <p:cNvSpPr/>
                  <p:nvPr/>
                </p:nvSpPr>
                <p:spPr>
                  <a:xfrm>
                    <a:off x="540006" y="41676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423" name="Google Shape;1423;p21"/>
                <p:cNvGrpSpPr/>
                <p:nvPr/>
              </p:nvGrpSpPr>
              <p:grpSpPr>
                <a:xfrm>
                  <a:off x="8430902" y="4070574"/>
                  <a:ext cx="214776" cy="454279"/>
                  <a:chOff x="8430902" y="4070574"/>
                  <a:chExt cx="214776" cy="454279"/>
                </a:xfrm>
              </p:grpSpPr>
              <p:sp>
                <p:nvSpPr>
                  <p:cNvPr id="1424" name="Google Shape;1424;p21"/>
                  <p:cNvSpPr/>
                  <p:nvPr/>
                </p:nvSpPr>
                <p:spPr>
                  <a:xfrm>
                    <a:off x="8430902" y="4070574"/>
                    <a:ext cx="214776" cy="2768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2" h="3135" extrusionOk="0">
                        <a:moveTo>
                          <a:pt x="1272" y="1"/>
                        </a:moveTo>
                        <a:cubicBezTo>
                          <a:pt x="1004" y="1"/>
                          <a:pt x="817" y="282"/>
                          <a:pt x="687" y="580"/>
                        </a:cubicBezTo>
                        <a:cubicBezTo>
                          <a:pt x="535" y="929"/>
                          <a:pt x="730" y="1391"/>
                          <a:pt x="403" y="1677"/>
                        </a:cubicBezTo>
                        <a:cubicBezTo>
                          <a:pt x="1" y="2027"/>
                          <a:pt x="202" y="2479"/>
                          <a:pt x="202" y="2482"/>
                        </a:cubicBezTo>
                        <a:cubicBezTo>
                          <a:pt x="349" y="2811"/>
                          <a:pt x="977" y="3134"/>
                          <a:pt x="1452" y="3134"/>
                        </a:cubicBezTo>
                        <a:cubicBezTo>
                          <a:pt x="1596" y="3134"/>
                          <a:pt x="1726" y="3105"/>
                          <a:pt x="1824" y="3036"/>
                        </a:cubicBezTo>
                        <a:cubicBezTo>
                          <a:pt x="2431" y="2614"/>
                          <a:pt x="2226" y="1671"/>
                          <a:pt x="1993" y="1123"/>
                        </a:cubicBezTo>
                        <a:cubicBezTo>
                          <a:pt x="1858" y="797"/>
                          <a:pt x="1884" y="306"/>
                          <a:pt x="1554" y="94"/>
                        </a:cubicBezTo>
                        <a:cubicBezTo>
                          <a:pt x="1451" y="29"/>
                          <a:pt x="1358" y="1"/>
                          <a:pt x="127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5" name="Google Shape;1425;p21"/>
                  <p:cNvSpPr/>
                  <p:nvPr/>
                </p:nvSpPr>
                <p:spPr>
                  <a:xfrm>
                    <a:off x="8545354" y="4108283"/>
                    <a:ext cx="11216" cy="4165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" h="4717" extrusionOk="0">
                        <a:moveTo>
                          <a:pt x="64" y="1"/>
                        </a:moveTo>
                        <a:cubicBezTo>
                          <a:pt x="37" y="396"/>
                          <a:pt x="24" y="789"/>
                          <a:pt x="14" y="1181"/>
                        </a:cubicBezTo>
                        <a:cubicBezTo>
                          <a:pt x="4" y="1574"/>
                          <a:pt x="0" y="1966"/>
                          <a:pt x="0" y="2358"/>
                        </a:cubicBezTo>
                        <a:cubicBezTo>
                          <a:pt x="0" y="2751"/>
                          <a:pt x="4" y="3147"/>
                          <a:pt x="14" y="3539"/>
                        </a:cubicBezTo>
                        <a:lnTo>
                          <a:pt x="34" y="4130"/>
                        </a:lnTo>
                        <a:cubicBezTo>
                          <a:pt x="44" y="4324"/>
                          <a:pt x="50" y="4522"/>
                          <a:pt x="64" y="4716"/>
                        </a:cubicBezTo>
                        <a:cubicBezTo>
                          <a:pt x="76" y="4522"/>
                          <a:pt x="84" y="4324"/>
                          <a:pt x="96" y="4130"/>
                        </a:cubicBezTo>
                        <a:lnTo>
                          <a:pt x="113" y="3539"/>
                        </a:lnTo>
                        <a:cubicBezTo>
                          <a:pt x="123" y="3147"/>
                          <a:pt x="126" y="2751"/>
                          <a:pt x="126" y="2358"/>
                        </a:cubicBezTo>
                        <a:cubicBezTo>
                          <a:pt x="126" y="1966"/>
                          <a:pt x="123" y="1574"/>
                          <a:pt x="113" y="1181"/>
                        </a:cubicBezTo>
                        <a:cubicBezTo>
                          <a:pt x="103" y="789"/>
                          <a:pt x="90" y="396"/>
                          <a:pt x="64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6" name="Google Shape;1426;p21"/>
                  <p:cNvSpPr/>
                  <p:nvPr/>
                </p:nvSpPr>
                <p:spPr>
                  <a:xfrm>
                    <a:off x="8506320" y="4168865"/>
                    <a:ext cx="50250" cy="816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" h="925" extrusionOk="0">
                        <a:moveTo>
                          <a:pt x="60" y="1"/>
                        </a:moveTo>
                        <a:cubicBezTo>
                          <a:pt x="21" y="97"/>
                          <a:pt x="7" y="199"/>
                          <a:pt x="4" y="304"/>
                        </a:cubicBezTo>
                        <a:cubicBezTo>
                          <a:pt x="1" y="406"/>
                          <a:pt x="17" y="512"/>
                          <a:pt x="57" y="614"/>
                        </a:cubicBezTo>
                        <a:cubicBezTo>
                          <a:pt x="97" y="713"/>
                          <a:pt x="162" y="812"/>
                          <a:pt x="258" y="871"/>
                        </a:cubicBezTo>
                        <a:cubicBezTo>
                          <a:pt x="324" y="909"/>
                          <a:pt x="397" y="924"/>
                          <a:pt x="467" y="924"/>
                        </a:cubicBezTo>
                        <a:cubicBezTo>
                          <a:pt x="502" y="924"/>
                          <a:pt x="536" y="921"/>
                          <a:pt x="568" y="914"/>
                        </a:cubicBezTo>
                        <a:cubicBezTo>
                          <a:pt x="469" y="881"/>
                          <a:pt x="383" y="848"/>
                          <a:pt x="317" y="789"/>
                        </a:cubicBezTo>
                        <a:cubicBezTo>
                          <a:pt x="252" y="730"/>
                          <a:pt x="205" y="654"/>
                          <a:pt x="176" y="568"/>
                        </a:cubicBezTo>
                        <a:cubicBezTo>
                          <a:pt x="110" y="397"/>
                          <a:pt x="90" y="202"/>
                          <a:pt x="60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427" name="Google Shape;1427;p21"/>
                <p:cNvGrpSpPr/>
                <p:nvPr/>
              </p:nvGrpSpPr>
              <p:grpSpPr>
                <a:xfrm>
                  <a:off x="5699960" y="4366499"/>
                  <a:ext cx="266262" cy="475209"/>
                  <a:chOff x="5699960" y="4366499"/>
                  <a:chExt cx="266262" cy="475209"/>
                </a:xfrm>
              </p:grpSpPr>
              <p:sp>
                <p:nvSpPr>
                  <p:cNvPr id="1428" name="Google Shape;1428;p21"/>
                  <p:cNvSpPr/>
                  <p:nvPr/>
                </p:nvSpPr>
                <p:spPr>
                  <a:xfrm>
                    <a:off x="5699960" y="43664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9" name="Google Shape;1429;p21"/>
                  <p:cNvSpPr/>
                  <p:nvPr/>
                </p:nvSpPr>
                <p:spPr>
                  <a:xfrm>
                    <a:off x="5820506" y="44356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30" name="Google Shape;1430;p21"/>
                  <p:cNvSpPr/>
                  <p:nvPr/>
                </p:nvSpPr>
                <p:spPr>
                  <a:xfrm>
                    <a:off x="5820859" y="45285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31" name="Google Shape;1431;p21"/>
                  <p:cNvSpPr/>
                  <p:nvPr/>
                </p:nvSpPr>
                <p:spPr>
                  <a:xfrm>
                    <a:off x="5763456" y="44682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32" name="Google Shape;1432;p21"/>
            <p:cNvSpPr/>
            <p:nvPr/>
          </p:nvSpPr>
          <p:spPr>
            <a:xfrm>
              <a:off x="100371" y="912508"/>
              <a:ext cx="768252" cy="232370"/>
            </a:xfrm>
            <a:custGeom>
              <a:avLst/>
              <a:gdLst/>
              <a:ahLst/>
              <a:cxnLst/>
              <a:rect l="l" t="t" r="r" b="b"/>
              <a:pathLst>
                <a:path w="7732" h="2297" extrusionOk="0">
                  <a:moveTo>
                    <a:pt x="4077" y="0"/>
                  </a:moveTo>
                  <a:cubicBezTo>
                    <a:pt x="2890" y="0"/>
                    <a:pt x="2293" y="1801"/>
                    <a:pt x="2293" y="1801"/>
                  </a:cubicBezTo>
                  <a:cubicBezTo>
                    <a:pt x="2293" y="1801"/>
                    <a:pt x="2227" y="952"/>
                    <a:pt x="1540" y="952"/>
                  </a:cubicBezTo>
                  <a:cubicBezTo>
                    <a:pt x="1460" y="952"/>
                    <a:pt x="1372" y="964"/>
                    <a:pt x="1274" y="990"/>
                  </a:cubicBezTo>
                  <a:cubicBezTo>
                    <a:pt x="371" y="1229"/>
                    <a:pt x="1452" y="2261"/>
                    <a:pt x="143" y="2296"/>
                  </a:cubicBezTo>
                  <a:lnTo>
                    <a:pt x="7731" y="2296"/>
                  </a:lnTo>
                  <a:cubicBezTo>
                    <a:pt x="7731" y="2296"/>
                    <a:pt x="6033" y="1732"/>
                    <a:pt x="6372" y="1306"/>
                  </a:cubicBezTo>
                  <a:cubicBezTo>
                    <a:pt x="6526" y="1116"/>
                    <a:pt x="6072" y="938"/>
                    <a:pt x="5583" y="938"/>
                  </a:cubicBezTo>
                  <a:cubicBezTo>
                    <a:pt x="5304" y="938"/>
                    <a:pt x="5014" y="996"/>
                    <a:pt x="4819" y="1142"/>
                  </a:cubicBezTo>
                  <a:lnTo>
                    <a:pt x="4819" y="1142"/>
                  </a:lnTo>
                  <a:cubicBezTo>
                    <a:pt x="4845" y="598"/>
                    <a:pt x="4726" y="0"/>
                    <a:pt x="4077" y="0"/>
                  </a:cubicBezTo>
                  <a:close/>
                  <a:moveTo>
                    <a:pt x="1" y="2296"/>
                  </a:moveTo>
                  <a:cubicBezTo>
                    <a:pt x="26" y="2296"/>
                    <a:pt x="50" y="2296"/>
                    <a:pt x="74" y="2296"/>
                  </a:cubicBezTo>
                  <a:cubicBezTo>
                    <a:pt x="97" y="2296"/>
                    <a:pt x="120" y="2296"/>
                    <a:pt x="143" y="2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3" name="Google Shape;1433;p21"/>
            <p:cNvSpPr/>
            <p:nvPr/>
          </p:nvSpPr>
          <p:spPr>
            <a:xfrm>
              <a:off x="7953471" y="1944221"/>
              <a:ext cx="768252" cy="232370"/>
            </a:xfrm>
            <a:custGeom>
              <a:avLst/>
              <a:gdLst/>
              <a:ahLst/>
              <a:cxnLst/>
              <a:rect l="l" t="t" r="r" b="b"/>
              <a:pathLst>
                <a:path w="7732" h="2297" extrusionOk="0">
                  <a:moveTo>
                    <a:pt x="4077" y="0"/>
                  </a:moveTo>
                  <a:cubicBezTo>
                    <a:pt x="2890" y="0"/>
                    <a:pt x="2293" y="1801"/>
                    <a:pt x="2293" y="1801"/>
                  </a:cubicBezTo>
                  <a:cubicBezTo>
                    <a:pt x="2293" y="1801"/>
                    <a:pt x="2227" y="952"/>
                    <a:pt x="1540" y="952"/>
                  </a:cubicBezTo>
                  <a:cubicBezTo>
                    <a:pt x="1460" y="952"/>
                    <a:pt x="1372" y="964"/>
                    <a:pt x="1274" y="990"/>
                  </a:cubicBezTo>
                  <a:cubicBezTo>
                    <a:pt x="371" y="1229"/>
                    <a:pt x="1452" y="2261"/>
                    <a:pt x="143" y="2296"/>
                  </a:cubicBezTo>
                  <a:lnTo>
                    <a:pt x="7731" y="2296"/>
                  </a:lnTo>
                  <a:cubicBezTo>
                    <a:pt x="7731" y="2296"/>
                    <a:pt x="6033" y="1732"/>
                    <a:pt x="6372" y="1306"/>
                  </a:cubicBezTo>
                  <a:cubicBezTo>
                    <a:pt x="6526" y="1116"/>
                    <a:pt x="6072" y="938"/>
                    <a:pt x="5583" y="938"/>
                  </a:cubicBezTo>
                  <a:cubicBezTo>
                    <a:pt x="5304" y="938"/>
                    <a:pt x="5014" y="996"/>
                    <a:pt x="4819" y="1142"/>
                  </a:cubicBezTo>
                  <a:lnTo>
                    <a:pt x="4819" y="1142"/>
                  </a:lnTo>
                  <a:cubicBezTo>
                    <a:pt x="4845" y="598"/>
                    <a:pt x="4726" y="0"/>
                    <a:pt x="4077" y="0"/>
                  </a:cubicBezTo>
                  <a:close/>
                  <a:moveTo>
                    <a:pt x="1" y="2296"/>
                  </a:moveTo>
                  <a:cubicBezTo>
                    <a:pt x="26" y="2296"/>
                    <a:pt x="50" y="2296"/>
                    <a:pt x="74" y="2296"/>
                  </a:cubicBezTo>
                  <a:cubicBezTo>
                    <a:pt x="97" y="2296"/>
                    <a:pt x="120" y="2296"/>
                    <a:pt x="143" y="2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434" name="Google Shape;1434;p21"/>
          <p:cNvSpPr txBox="1">
            <a:spLocks noGrp="1"/>
          </p:cNvSpPr>
          <p:nvPr>
            <p:ph type="subTitle" idx="1"/>
          </p:nvPr>
        </p:nvSpPr>
        <p:spPr>
          <a:xfrm flipH="1">
            <a:off x="6226739" y="4476661"/>
            <a:ext cx="50012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5" name="Google Shape;1435;p21"/>
          <p:cNvSpPr txBox="1">
            <a:spLocks noGrp="1"/>
          </p:cNvSpPr>
          <p:nvPr>
            <p:ph type="title"/>
          </p:nvPr>
        </p:nvSpPr>
        <p:spPr>
          <a:xfrm flipH="1">
            <a:off x="6235939" y="1870261"/>
            <a:ext cx="4982800" cy="2304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453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dk1"/>
        </a:solidFill>
        <a:effectLst/>
      </p:bgPr>
    </p:bg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7" name="Google Shape;1437;p22"/>
          <p:cNvGrpSpPr/>
          <p:nvPr/>
        </p:nvGrpSpPr>
        <p:grpSpPr>
          <a:xfrm>
            <a:off x="0" y="-12795"/>
            <a:ext cx="12191867" cy="6903827"/>
            <a:chOff x="0" y="-9596"/>
            <a:chExt cx="9143900" cy="5177870"/>
          </a:xfrm>
        </p:grpSpPr>
        <p:grpSp>
          <p:nvGrpSpPr>
            <p:cNvPr id="1438" name="Google Shape;1438;p22"/>
            <p:cNvGrpSpPr/>
            <p:nvPr/>
          </p:nvGrpSpPr>
          <p:grpSpPr>
            <a:xfrm>
              <a:off x="0" y="-9596"/>
              <a:ext cx="9143900" cy="5177870"/>
              <a:chOff x="0" y="-9596"/>
              <a:chExt cx="9143900" cy="5177870"/>
            </a:xfrm>
          </p:grpSpPr>
          <p:sp>
            <p:nvSpPr>
              <p:cNvPr id="1439" name="Google Shape;1439;p22"/>
              <p:cNvSpPr/>
              <p:nvPr/>
            </p:nvSpPr>
            <p:spPr>
              <a:xfrm>
                <a:off x="1037720" y="2286506"/>
                <a:ext cx="26628" cy="2711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3" y="1"/>
                    </a:moveTo>
                    <a:cubicBezTo>
                      <a:pt x="60" y="1"/>
                      <a:pt x="0" y="60"/>
                      <a:pt x="0" y="133"/>
                    </a:cubicBezTo>
                    <a:cubicBezTo>
                      <a:pt x="0" y="208"/>
                      <a:pt x="60" y="268"/>
                      <a:pt x="133" y="268"/>
                    </a:cubicBezTo>
                    <a:cubicBezTo>
                      <a:pt x="209" y="268"/>
                      <a:pt x="268" y="208"/>
                      <a:pt x="268" y="133"/>
                    </a:cubicBezTo>
                    <a:cubicBezTo>
                      <a:pt x="268" y="60"/>
                      <a:pt x="209" y="1"/>
                      <a:pt x="1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22"/>
              <p:cNvSpPr/>
              <p:nvPr/>
            </p:nvSpPr>
            <p:spPr>
              <a:xfrm>
                <a:off x="443663" y="2907298"/>
                <a:ext cx="236769" cy="183697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816" extrusionOk="0">
                    <a:moveTo>
                      <a:pt x="1471" y="1"/>
                    </a:moveTo>
                    <a:cubicBezTo>
                      <a:pt x="969" y="1"/>
                      <a:pt x="1105" y="796"/>
                      <a:pt x="1105" y="796"/>
                    </a:cubicBezTo>
                    <a:cubicBezTo>
                      <a:pt x="1105" y="796"/>
                      <a:pt x="739" y="125"/>
                      <a:pt x="447" y="125"/>
                    </a:cubicBezTo>
                    <a:cubicBezTo>
                      <a:pt x="394" y="125"/>
                      <a:pt x="343" y="147"/>
                      <a:pt x="297" y="199"/>
                    </a:cubicBezTo>
                    <a:cubicBezTo>
                      <a:pt x="1" y="539"/>
                      <a:pt x="1020" y="1815"/>
                      <a:pt x="1020" y="1815"/>
                    </a:cubicBezTo>
                    <a:cubicBezTo>
                      <a:pt x="1020" y="1815"/>
                      <a:pt x="2382" y="242"/>
                      <a:pt x="1660" y="31"/>
                    </a:cubicBezTo>
                    <a:cubicBezTo>
                      <a:pt x="1588" y="10"/>
                      <a:pt x="1526" y="1"/>
                      <a:pt x="14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22"/>
              <p:cNvSpPr/>
              <p:nvPr/>
            </p:nvSpPr>
            <p:spPr>
              <a:xfrm>
                <a:off x="2686853" y="1063130"/>
                <a:ext cx="187190" cy="145259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436" extrusionOk="0">
                    <a:moveTo>
                      <a:pt x="1165" y="1"/>
                    </a:moveTo>
                    <a:cubicBezTo>
                      <a:pt x="765" y="1"/>
                      <a:pt x="875" y="632"/>
                      <a:pt x="875" y="632"/>
                    </a:cubicBezTo>
                    <a:cubicBezTo>
                      <a:pt x="875" y="632"/>
                      <a:pt x="587" y="101"/>
                      <a:pt x="355" y="101"/>
                    </a:cubicBezTo>
                    <a:cubicBezTo>
                      <a:pt x="312" y="101"/>
                      <a:pt x="272" y="118"/>
                      <a:pt x="235" y="160"/>
                    </a:cubicBezTo>
                    <a:cubicBezTo>
                      <a:pt x="1" y="427"/>
                      <a:pt x="809" y="1436"/>
                      <a:pt x="809" y="1436"/>
                    </a:cubicBezTo>
                    <a:cubicBezTo>
                      <a:pt x="809" y="1436"/>
                      <a:pt x="1884" y="193"/>
                      <a:pt x="1314" y="25"/>
                    </a:cubicBezTo>
                    <a:cubicBezTo>
                      <a:pt x="1258" y="8"/>
                      <a:pt x="1208" y="1"/>
                      <a:pt x="1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22"/>
              <p:cNvSpPr/>
              <p:nvPr/>
            </p:nvSpPr>
            <p:spPr>
              <a:xfrm>
                <a:off x="158309" y="327729"/>
                <a:ext cx="229814" cy="166906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1650" extrusionOk="0">
                    <a:moveTo>
                      <a:pt x="1545" y="0"/>
                    </a:moveTo>
                    <a:cubicBezTo>
                      <a:pt x="1224" y="0"/>
                      <a:pt x="1131" y="636"/>
                      <a:pt x="1131" y="636"/>
                    </a:cubicBezTo>
                    <a:cubicBezTo>
                      <a:pt x="1131" y="636"/>
                      <a:pt x="1076" y="13"/>
                      <a:pt x="680" y="13"/>
                    </a:cubicBezTo>
                    <a:cubicBezTo>
                      <a:pt x="635" y="13"/>
                      <a:pt x="585" y="21"/>
                      <a:pt x="531" y="39"/>
                    </a:cubicBezTo>
                    <a:cubicBezTo>
                      <a:pt x="0" y="214"/>
                      <a:pt x="1227" y="1649"/>
                      <a:pt x="1227" y="1649"/>
                    </a:cubicBezTo>
                    <a:cubicBezTo>
                      <a:pt x="1227" y="1649"/>
                      <a:pt x="2312" y="521"/>
                      <a:pt x="1791" y="106"/>
                    </a:cubicBezTo>
                    <a:cubicBezTo>
                      <a:pt x="1697" y="31"/>
                      <a:pt x="1616" y="0"/>
                      <a:pt x="15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1443" name="Google Shape;1443;p22"/>
              <p:cNvGrpSpPr/>
              <p:nvPr/>
            </p:nvGrpSpPr>
            <p:grpSpPr>
              <a:xfrm>
                <a:off x="0" y="4065899"/>
                <a:ext cx="9143900" cy="1102374"/>
                <a:chOff x="0" y="4065899"/>
                <a:chExt cx="9143900" cy="1102374"/>
              </a:xfrm>
            </p:grpSpPr>
            <p:sp>
              <p:nvSpPr>
                <p:cNvPr id="1444" name="Google Shape;1444;p22"/>
                <p:cNvSpPr/>
                <p:nvPr/>
              </p:nvSpPr>
              <p:spPr>
                <a:xfrm>
                  <a:off x="8789291" y="4245591"/>
                  <a:ext cx="46997" cy="47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69" extrusionOk="0">
                      <a:moveTo>
                        <a:pt x="238" y="0"/>
                      </a:moveTo>
                      <a:cubicBezTo>
                        <a:pt x="106" y="0"/>
                        <a:pt x="0" y="105"/>
                        <a:pt x="0" y="234"/>
                      </a:cubicBezTo>
                      <a:cubicBezTo>
                        <a:pt x="0" y="367"/>
                        <a:pt x="106" y="469"/>
                        <a:pt x="238" y="469"/>
                      </a:cubicBezTo>
                      <a:cubicBezTo>
                        <a:pt x="367" y="469"/>
                        <a:pt x="472" y="367"/>
                        <a:pt x="472" y="234"/>
                      </a:cubicBezTo>
                      <a:cubicBezTo>
                        <a:pt x="472" y="105"/>
                        <a:pt x="367" y="0"/>
                        <a:pt x="23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45" name="Google Shape;1445;p22"/>
                <p:cNvSpPr/>
                <p:nvPr/>
              </p:nvSpPr>
              <p:spPr>
                <a:xfrm>
                  <a:off x="3559895" y="4281604"/>
                  <a:ext cx="43619" cy="4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6" y="0"/>
                        <a:pt x="0" y="96"/>
                        <a:pt x="0" y="218"/>
                      </a:cubicBezTo>
                      <a:cubicBezTo>
                        <a:pt x="0" y="340"/>
                        <a:pt x="96" y="439"/>
                        <a:pt x="218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6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46" name="Google Shape;1446;p22"/>
                <p:cNvSpPr/>
                <p:nvPr/>
              </p:nvSpPr>
              <p:spPr>
                <a:xfrm>
                  <a:off x="5156905" y="4335339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47" name="Google Shape;1447;p22"/>
                <p:cNvSpPr/>
                <p:nvPr/>
              </p:nvSpPr>
              <p:spPr>
                <a:xfrm>
                  <a:off x="0" y="4483978"/>
                  <a:ext cx="9143900" cy="684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48" name="Google Shape;1448;p22"/>
                <p:cNvSpPr/>
                <p:nvPr/>
              </p:nvSpPr>
              <p:spPr>
                <a:xfrm>
                  <a:off x="0" y="4483977"/>
                  <a:ext cx="9143900" cy="27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rgbClr val="000000">
                    <a:alpha val="314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49" name="Google Shape;1449;p22"/>
                <p:cNvSpPr/>
                <p:nvPr/>
              </p:nvSpPr>
              <p:spPr>
                <a:xfrm>
                  <a:off x="3067536" y="4845340"/>
                  <a:ext cx="84250" cy="22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258" extrusionOk="0">
                      <a:moveTo>
                        <a:pt x="476" y="0"/>
                      </a:moveTo>
                      <a:cubicBezTo>
                        <a:pt x="357" y="0"/>
                        <a:pt x="238" y="20"/>
                        <a:pt x="149" y="57"/>
                      </a:cubicBezTo>
                      <a:cubicBezTo>
                        <a:pt x="60" y="86"/>
                        <a:pt x="1" y="129"/>
                        <a:pt x="1" y="129"/>
                      </a:cubicBezTo>
                      <a:cubicBezTo>
                        <a:pt x="1" y="129"/>
                        <a:pt x="60" y="172"/>
                        <a:pt x="149" y="201"/>
                      </a:cubicBezTo>
                      <a:cubicBezTo>
                        <a:pt x="238" y="238"/>
                        <a:pt x="357" y="258"/>
                        <a:pt x="476" y="258"/>
                      </a:cubicBezTo>
                      <a:cubicBezTo>
                        <a:pt x="594" y="258"/>
                        <a:pt x="713" y="235"/>
                        <a:pt x="802" y="201"/>
                      </a:cubicBezTo>
                      <a:cubicBezTo>
                        <a:pt x="894" y="172"/>
                        <a:pt x="954" y="129"/>
                        <a:pt x="954" y="129"/>
                      </a:cubicBezTo>
                      <a:cubicBezTo>
                        <a:pt x="954" y="129"/>
                        <a:pt x="894" y="86"/>
                        <a:pt x="802" y="57"/>
                      </a:cubicBezTo>
                      <a:cubicBezTo>
                        <a:pt x="713" y="23"/>
                        <a:pt x="594" y="0"/>
                        <a:pt x="47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0" name="Google Shape;1450;p22"/>
                <p:cNvSpPr/>
                <p:nvPr/>
              </p:nvSpPr>
              <p:spPr>
                <a:xfrm>
                  <a:off x="5394552" y="4821760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1" y="1"/>
                      </a:moveTo>
                      <a:cubicBezTo>
                        <a:pt x="225" y="1"/>
                        <a:pt x="149" y="13"/>
                        <a:pt x="93" y="36"/>
                      </a:cubicBezTo>
                      <a:cubicBezTo>
                        <a:pt x="37" y="53"/>
                        <a:pt x="1" y="83"/>
                        <a:pt x="1" y="83"/>
                      </a:cubicBezTo>
                      <a:cubicBezTo>
                        <a:pt x="1" y="83"/>
                        <a:pt x="37" y="109"/>
                        <a:pt x="93" y="129"/>
                      </a:cubicBezTo>
                      <a:cubicBezTo>
                        <a:pt x="149" y="149"/>
                        <a:pt x="225" y="162"/>
                        <a:pt x="301" y="162"/>
                      </a:cubicBezTo>
                      <a:cubicBezTo>
                        <a:pt x="377" y="162"/>
                        <a:pt x="452" y="149"/>
                        <a:pt x="508" y="129"/>
                      </a:cubicBezTo>
                      <a:cubicBezTo>
                        <a:pt x="568" y="109"/>
                        <a:pt x="604" y="83"/>
                        <a:pt x="604" y="83"/>
                      </a:cubicBezTo>
                      <a:cubicBezTo>
                        <a:pt x="604" y="83"/>
                        <a:pt x="568" y="53"/>
                        <a:pt x="508" y="36"/>
                      </a:cubicBezTo>
                      <a:cubicBezTo>
                        <a:pt x="452" y="13"/>
                        <a:pt x="377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1" name="Google Shape;1451;p22"/>
                <p:cNvSpPr/>
                <p:nvPr/>
              </p:nvSpPr>
              <p:spPr>
                <a:xfrm>
                  <a:off x="5382895" y="4778046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1"/>
                      </a:moveTo>
                      <a:cubicBezTo>
                        <a:pt x="228" y="1"/>
                        <a:pt x="153" y="14"/>
                        <a:pt x="97" y="33"/>
                      </a:cubicBezTo>
                      <a:cubicBezTo>
                        <a:pt x="40" y="53"/>
                        <a:pt x="1" y="80"/>
                        <a:pt x="1" y="80"/>
                      </a:cubicBezTo>
                      <a:cubicBezTo>
                        <a:pt x="1" y="80"/>
                        <a:pt x="40" y="109"/>
                        <a:pt x="97" y="129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9"/>
                      </a:cubicBezTo>
                      <a:cubicBezTo>
                        <a:pt x="568" y="109"/>
                        <a:pt x="608" y="80"/>
                        <a:pt x="608" y="80"/>
                      </a:cubicBezTo>
                      <a:cubicBezTo>
                        <a:pt x="608" y="80"/>
                        <a:pt x="568" y="53"/>
                        <a:pt x="512" y="33"/>
                      </a:cubicBezTo>
                      <a:cubicBezTo>
                        <a:pt x="456" y="14"/>
                        <a:pt x="380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2" name="Google Shape;1452;p22"/>
                <p:cNvSpPr/>
                <p:nvPr/>
              </p:nvSpPr>
              <p:spPr>
                <a:xfrm>
                  <a:off x="5311009" y="4805158"/>
                  <a:ext cx="53606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162" extrusionOk="0">
                      <a:moveTo>
                        <a:pt x="303" y="0"/>
                      </a:moveTo>
                      <a:cubicBezTo>
                        <a:pt x="227" y="0"/>
                        <a:pt x="151" y="11"/>
                        <a:pt x="96" y="34"/>
                      </a:cubicBezTo>
                      <a:cubicBezTo>
                        <a:pt x="40" y="53"/>
                        <a:pt x="0" y="79"/>
                        <a:pt x="0" y="79"/>
                      </a:cubicBezTo>
                      <a:cubicBezTo>
                        <a:pt x="0" y="79"/>
                        <a:pt x="40" y="106"/>
                        <a:pt x="96" y="125"/>
                      </a:cubicBezTo>
                      <a:cubicBezTo>
                        <a:pt x="151" y="149"/>
                        <a:pt x="227" y="162"/>
                        <a:pt x="303" y="162"/>
                      </a:cubicBezTo>
                      <a:cubicBezTo>
                        <a:pt x="379" y="162"/>
                        <a:pt x="455" y="149"/>
                        <a:pt x="512" y="125"/>
                      </a:cubicBezTo>
                      <a:cubicBezTo>
                        <a:pt x="567" y="106"/>
                        <a:pt x="607" y="79"/>
                        <a:pt x="607" y="79"/>
                      </a:cubicBezTo>
                      <a:cubicBezTo>
                        <a:pt x="607" y="79"/>
                        <a:pt x="567" y="53"/>
                        <a:pt x="512" y="34"/>
                      </a:cubicBezTo>
                      <a:cubicBezTo>
                        <a:pt x="455" y="14"/>
                        <a:pt x="379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3" name="Google Shape;1453;p22"/>
                <p:cNvSpPr/>
                <p:nvPr/>
              </p:nvSpPr>
              <p:spPr>
                <a:xfrm>
                  <a:off x="478411" y="4632685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6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6" y="130"/>
                      </a:cubicBezTo>
                      <a:cubicBezTo>
                        <a:pt x="152" y="149"/>
                        <a:pt x="228" y="163"/>
                        <a:pt x="304" y="163"/>
                      </a:cubicBezTo>
                      <a:cubicBezTo>
                        <a:pt x="379" y="163"/>
                        <a:pt x="455" y="149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7"/>
                        <a:pt x="512" y="37"/>
                      </a:cubicBezTo>
                      <a:cubicBezTo>
                        <a:pt x="455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4" name="Google Shape;1454;p22"/>
                <p:cNvSpPr/>
                <p:nvPr/>
              </p:nvSpPr>
              <p:spPr>
                <a:xfrm>
                  <a:off x="466754" y="4589059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0"/>
                      </a:moveTo>
                      <a:cubicBezTo>
                        <a:pt x="228" y="0"/>
                        <a:pt x="152" y="13"/>
                        <a:pt x="96" y="33"/>
                      </a:cubicBezTo>
                      <a:cubicBezTo>
                        <a:pt x="40" y="53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2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1" y="129"/>
                      </a:cubicBezTo>
                      <a:cubicBezTo>
                        <a:pt x="571" y="109"/>
                        <a:pt x="607" y="83"/>
                        <a:pt x="607" y="83"/>
                      </a:cubicBezTo>
                      <a:cubicBezTo>
                        <a:pt x="607" y="83"/>
                        <a:pt x="571" y="53"/>
                        <a:pt x="511" y="33"/>
                      </a:cubicBezTo>
                      <a:cubicBezTo>
                        <a:pt x="456" y="13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5" name="Google Shape;1455;p22"/>
                <p:cNvSpPr/>
                <p:nvPr/>
              </p:nvSpPr>
              <p:spPr>
                <a:xfrm>
                  <a:off x="395133" y="461617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2" y="14"/>
                        <a:pt x="96" y="33"/>
                      </a:cubicBezTo>
                      <a:cubicBezTo>
                        <a:pt x="36" y="53"/>
                        <a:pt x="1" y="79"/>
                        <a:pt x="1" y="79"/>
                      </a:cubicBezTo>
                      <a:cubicBezTo>
                        <a:pt x="1" y="79"/>
                        <a:pt x="36" y="109"/>
                        <a:pt x="96" y="125"/>
                      </a:cubicBezTo>
                      <a:cubicBezTo>
                        <a:pt x="152" y="148"/>
                        <a:pt x="228" y="162"/>
                        <a:pt x="304" y="162"/>
                      </a:cubicBezTo>
                      <a:cubicBezTo>
                        <a:pt x="380" y="162"/>
                        <a:pt x="452" y="148"/>
                        <a:pt x="511" y="125"/>
                      </a:cubicBezTo>
                      <a:cubicBezTo>
                        <a:pt x="567" y="105"/>
                        <a:pt x="604" y="79"/>
                        <a:pt x="604" y="79"/>
                      </a:cubicBezTo>
                      <a:cubicBezTo>
                        <a:pt x="604" y="79"/>
                        <a:pt x="567" y="53"/>
                        <a:pt x="511" y="33"/>
                      </a:cubicBezTo>
                      <a:cubicBezTo>
                        <a:pt x="452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6" name="Google Shape;1456;p22"/>
                <p:cNvSpPr/>
                <p:nvPr/>
              </p:nvSpPr>
              <p:spPr>
                <a:xfrm>
                  <a:off x="7666815" y="466536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3" y="11"/>
                        <a:pt x="96" y="34"/>
                      </a:cubicBezTo>
                      <a:cubicBezTo>
                        <a:pt x="37" y="53"/>
                        <a:pt x="1" y="79"/>
                        <a:pt x="1" y="79"/>
                      </a:cubicBezTo>
                      <a:cubicBezTo>
                        <a:pt x="1" y="79"/>
                        <a:pt x="37" y="106"/>
                        <a:pt x="96" y="125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5"/>
                      </a:cubicBezTo>
                      <a:cubicBezTo>
                        <a:pt x="568" y="106"/>
                        <a:pt x="604" y="79"/>
                        <a:pt x="604" y="79"/>
                      </a:cubicBezTo>
                      <a:cubicBezTo>
                        <a:pt x="604" y="79"/>
                        <a:pt x="568" y="53"/>
                        <a:pt x="512" y="34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7" name="Google Shape;1457;p22"/>
                <p:cNvSpPr/>
                <p:nvPr/>
              </p:nvSpPr>
              <p:spPr>
                <a:xfrm>
                  <a:off x="7655158" y="4621381"/>
                  <a:ext cx="53694" cy="14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6" extrusionOk="0">
                      <a:moveTo>
                        <a:pt x="304" y="0"/>
                      </a:moveTo>
                      <a:cubicBezTo>
                        <a:pt x="228" y="0"/>
                        <a:pt x="153" y="14"/>
                        <a:pt x="96" y="37"/>
                      </a:cubicBezTo>
                      <a:cubicBezTo>
                        <a:pt x="40" y="57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3" y="152"/>
                        <a:pt x="228" y="165"/>
                        <a:pt x="304" y="165"/>
                      </a:cubicBezTo>
                      <a:cubicBezTo>
                        <a:pt x="380" y="165"/>
                        <a:pt x="456" y="152"/>
                        <a:pt x="512" y="129"/>
                      </a:cubicBezTo>
                      <a:cubicBezTo>
                        <a:pt x="568" y="109"/>
                        <a:pt x="608" y="83"/>
                        <a:pt x="608" y="83"/>
                      </a:cubicBezTo>
                      <a:cubicBezTo>
                        <a:pt x="608" y="83"/>
                        <a:pt x="568" y="57"/>
                        <a:pt x="512" y="37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8" name="Google Shape;1458;p22"/>
                <p:cNvSpPr/>
                <p:nvPr/>
              </p:nvSpPr>
              <p:spPr>
                <a:xfrm>
                  <a:off x="7583537" y="4648404"/>
                  <a:ext cx="53429" cy="14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4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3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3" y="130"/>
                      </a:cubicBezTo>
                      <a:cubicBezTo>
                        <a:pt x="152" y="150"/>
                        <a:pt x="228" y="163"/>
                        <a:pt x="304" y="163"/>
                      </a:cubicBezTo>
                      <a:cubicBezTo>
                        <a:pt x="379" y="163"/>
                        <a:pt x="452" y="150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4"/>
                        <a:pt x="512" y="37"/>
                      </a:cubicBezTo>
                      <a:cubicBezTo>
                        <a:pt x="452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9" name="Google Shape;1459;p22"/>
                <p:cNvSpPr/>
                <p:nvPr/>
              </p:nvSpPr>
              <p:spPr>
                <a:xfrm>
                  <a:off x="597808" y="4226980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5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1460" name="Google Shape;1460;p22"/>
                <p:cNvGrpSpPr/>
                <p:nvPr/>
              </p:nvGrpSpPr>
              <p:grpSpPr>
                <a:xfrm>
                  <a:off x="476510" y="4065899"/>
                  <a:ext cx="266262" cy="475209"/>
                  <a:chOff x="476510" y="4065899"/>
                  <a:chExt cx="266262" cy="475209"/>
                </a:xfrm>
              </p:grpSpPr>
              <p:sp>
                <p:nvSpPr>
                  <p:cNvPr id="1461" name="Google Shape;1461;p22"/>
                  <p:cNvSpPr/>
                  <p:nvPr/>
                </p:nvSpPr>
                <p:spPr>
                  <a:xfrm>
                    <a:off x="476510" y="40658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62" name="Google Shape;1462;p22"/>
                  <p:cNvSpPr/>
                  <p:nvPr/>
                </p:nvSpPr>
                <p:spPr>
                  <a:xfrm>
                    <a:off x="597056" y="41350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63" name="Google Shape;1463;p22"/>
                  <p:cNvSpPr/>
                  <p:nvPr/>
                </p:nvSpPr>
                <p:spPr>
                  <a:xfrm>
                    <a:off x="597409" y="42279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64" name="Google Shape;1464;p22"/>
                  <p:cNvSpPr/>
                  <p:nvPr/>
                </p:nvSpPr>
                <p:spPr>
                  <a:xfrm>
                    <a:off x="540006" y="41676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465" name="Google Shape;1465;p22"/>
                <p:cNvGrpSpPr/>
                <p:nvPr/>
              </p:nvGrpSpPr>
              <p:grpSpPr>
                <a:xfrm>
                  <a:off x="8430902" y="4070574"/>
                  <a:ext cx="214776" cy="454279"/>
                  <a:chOff x="8430902" y="4070574"/>
                  <a:chExt cx="214776" cy="454279"/>
                </a:xfrm>
              </p:grpSpPr>
              <p:sp>
                <p:nvSpPr>
                  <p:cNvPr id="1466" name="Google Shape;1466;p22"/>
                  <p:cNvSpPr/>
                  <p:nvPr/>
                </p:nvSpPr>
                <p:spPr>
                  <a:xfrm>
                    <a:off x="8430902" y="4070574"/>
                    <a:ext cx="214776" cy="2768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2" h="3135" extrusionOk="0">
                        <a:moveTo>
                          <a:pt x="1272" y="1"/>
                        </a:moveTo>
                        <a:cubicBezTo>
                          <a:pt x="1004" y="1"/>
                          <a:pt x="817" y="282"/>
                          <a:pt x="687" y="580"/>
                        </a:cubicBezTo>
                        <a:cubicBezTo>
                          <a:pt x="535" y="929"/>
                          <a:pt x="730" y="1391"/>
                          <a:pt x="403" y="1677"/>
                        </a:cubicBezTo>
                        <a:cubicBezTo>
                          <a:pt x="1" y="2027"/>
                          <a:pt x="202" y="2479"/>
                          <a:pt x="202" y="2482"/>
                        </a:cubicBezTo>
                        <a:cubicBezTo>
                          <a:pt x="349" y="2811"/>
                          <a:pt x="977" y="3134"/>
                          <a:pt x="1452" y="3134"/>
                        </a:cubicBezTo>
                        <a:cubicBezTo>
                          <a:pt x="1596" y="3134"/>
                          <a:pt x="1726" y="3105"/>
                          <a:pt x="1824" y="3036"/>
                        </a:cubicBezTo>
                        <a:cubicBezTo>
                          <a:pt x="2431" y="2614"/>
                          <a:pt x="2226" y="1671"/>
                          <a:pt x="1993" y="1123"/>
                        </a:cubicBezTo>
                        <a:cubicBezTo>
                          <a:pt x="1858" y="797"/>
                          <a:pt x="1884" y="306"/>
                          <a:pt x="1554" y="94"/>
                        </a:cubicBezTo>
                        <a:cubicBezTo>
                          <a:pt x="1451" y="29"/>
                          <a:pt x="1358" y="1"/>
                          <a:pt x="127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67" name="Google Shape;1467;p22"/>
                  <p:cNvSpPr/>
                  <p:nvPr/>
                </p:nvSpPr>
                <p:spPr>
                  <a:xfrm>
                    <a:off x="8545354" y="4108283"/>
                    <a:ext cx="11216" cy="4165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" h="4717" extrusionOk="0">
                        <a:moveTo>
                          <a:pt x="64" y="1"/>
                        </a:moveTo>
                        <a:cubicBezTo>
                          <a:pt x="37" y="396"/>
                          <a:pt x="24" y="789"/>
                          <a:pt x="14" y="1181"/>
                        </a:cubicBezTo>
                        <a:cubicBezTo>
                          <a:pt x="4" y="1574"/>
                          <a:pt x="0" y="1966"/>
                          <a:pt x="0" y="2358"/>
                        </a:cubicBezTo>
                        <a:cubicBezTo>
                          <a:pt x="0" y="2751"/>
                          <a:pt x="4" y="3147"/>
                          <a:pt x="14" y="3539"/>
                        </a:cubicBezTo>
                        <a:lnTo>
                          <a:pt x="34" y="4130"/>
                        </a:lnTo>
                        <a:cubicBezTo>
                          <a:pt x="44" y="4324"/>
                          <a:pt x="50" y="4522"/>
                          <a:pt x="64" y="4716"/>
                        </a:cubicBezTo>
                        <a:cubicBezTo>
                          <a:pt x="76" y="4522"/>
                          <a:pt x="84" y="4324"/>
                          <a:pt x="96" y="4130"/>
                        </a:cubicBezTo>
                        <a:lnTo>
                          <a:pt x="113" y="3539"/>
                        </a:lnTo>
                        <a:cubicBezTo>
                          <a:pt x="123" y="3147"/>
                          <a:pt x="126" y="2751"/>
                          <a:pt x="126" y="2358"/>
                        </a:cubicBezTo>
                        <a:cubicBezTo>
                          <a:pt x="126" y="1966"/>
                          <a:pt x="123" y="1574"/>
                          <a:pt x="113" y="1181"/>
                        </a:cubicBezTo>
                        <a:cubicBezTo>
                          <a:pt x="103" y="789"/>
                          <a:pt x="90" y="396"/>
                          <a:pt x="64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68" name="Google Shape;1468;p22"/>
                  <p:cNvSpPr/>
                  <p:nvPr/>
                </p:nvSpPr>
                <p:spPr>
                  <a:xfrm>
                    <a:off x="8506320" y="4168865"/>
                    <a:ext cx="50250" cy="816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" h="925" extrusionOk="0">
                        <a:moveTo>
                          <a:pt x="60" y="1"/>
                        </a:moveTo>
                        <a:cubicBezTo>
                          <a:pt x="21" y="97"/>
                          <a:pt x="7" y="199"/>
                          <a:pt x="4" y="304"/>
                        </a:cubicBezTo>
                        <a:cubicBezTo>
                          <a:pt x="1" y="406"/>
                          <a:pt x="17" y="512"/>
                          <a:pt x="57" y="614"/>
                        </a:cubicBezTo>
                        <a:cubicBezTo>
                          <a:pt x="97" y="713"/>
                          <a:pt x="162" y="812"/>
                          <a:pt x="258" y="871"/>
                        </a:cubicBezTo>
                        <a:cubicBezTo>
                          <a:pt x="324" y="909"/>
                          <a:pt x="397" y="924"/>
                          <a:pt x="467" y="924"/>
                        </a:cubicBezTo>
                        <a:cubicBezTo>
                          <a:pt x="502" y="924"/>
                          <a:pt x="536" y="921"/>
                          <a:pt x="568" y="914"/>
                        </a:cubicBezTo>
                        <a:cubicBezTo>
                          <a:pt x="469" y="881"/>
                          <a:pt x="383" y="848"/>
                          <a:pt x="317" y="789"/>
                        </a:cubicBezTo>
                        <a:cubicBezTo>
                          <a:pt x="252" y="730"/>
                          <a:pt x="205" y="654"/>
                          <a:pt x="176" y="568"/>
                        </a:cubicBezTo>
                        <a:cubicBezTo>
                          <a:pt x="110" y="397"/>
                          <a:pt x="90" y="202"/>
                          <a:pt x="60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469" name="Google Shape;1469;p22"/>
                <p:cNvGrpSpPr/>
                <p:nvPr/>
              </p:nvGrpSpPr>
              <p:grpSpPr>
                <a:xfrm>
                  <a:off x="5699960" y="4366499"/>
                  <a:ext cx="266262" cy="475209"/>
                  <a:chOff x="5699960" y="4366499"/>
                  <a:chExt cx="266262" cy="475209"/>
                </a:xfrm>
              </p:grpSpPr>
              <p:sp>
                <p:nvSpPr>
                  <p:cNvPr id="1470" name="Google Shape;1470;p22"/>
                  <p:cNvSpPr/>
                  <p:nvPr/>
                </p:nvSpPr>
                <p:spPr>
                  <a:xfrm>
                    <a:off x="5699960" y="43664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71" name="Google Shape;1471;p22"/>
                  <p:cNvSpPr/>
                  <p:nvPr/>
                </p:nvSpPr>
                <p:spPr>
                  <a:xfrm>
                    <a:off x="5820506" y="44356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72" name="Google Shape;1472;p22"/>
                  <p:cNvSpPr/>
                  <p:nvPr/>
                </p:nvSpPr>
                <p:spPr>
                  <a:xfrm>
                    <a:off x="5820859" y="45285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73" name="Google Shape;1473;p22"/>
                  <p:cNvSpPr/>
                  <p:nvPr/>
                </p:nvSpPr>
                <p:spPr>
                  <a:xfrm>
                    <a:off x="5763456" y="44682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474" name="Google Shape;1474;p22"/>
              <p:cNvGrpSpPr/>
              <p:nvPr/>
            </p:nvGrpSpPr>
            <p:grpSpPr>
              <a:xfrm>
                <a:off x="39" y="-9596"/>
                <a:ext cx="9143568" cy="3483084"/>
                <a:chOff x="262312" y="450905"/>
                <a:chExt cx="8126894" cy="3040667"/>
              </a:xfrm>
            </p:grpSpPr>
            <p:sp>
              <p:nvSpPr>
                <p:cNvPr id="1475" name="Google Shape;1475;p22"/>
                <p:cNvSpPr/>
                <p:nvPr/>
              </p:nvSpPr>
              <p:spPr>
                <a:xfrm>
                  <a:off x="556743" y="2728733"/>
                  <a:ext cx="50780" cy="50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4" extrusionOk="0">
                      <a:moveTo>
                        <a:pt x="288" y="0"/>
                      </a:moveTo>
                      <a:cubicBezTo>
                        <a:pt x="130" y="0"/>
                        <a:pt x="1" y="129"/>
                        <a:pt x="1" y="287"/>
                      </a:cubicBezTo>
                      <a:cubicBezTo>
                        <a:pt x="1" y="446"/>
                        <a:pt x="130" y="574"/>
                        <a:pt x="288" y="574"/>
                      </a:cubicBezTo>
                      <a:cubicBezTo>
                        <a:pt x="446" y="574"/>
                        <a:pt x="574" y="446"/>
                        <a:pt x="574" y="287"/>
                      </a:cubicBezTo>
                      <a:cubicBezTo>
                        <a:pt x="574" y="129"/>
                        <a:pt x="446" y="0"/>
                        <a:pt x="28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76" name="Google Shape;1476;p22"/>
                <p:cNvSpPr/>
                <p:nvPr/>
              </p:nvSpPr>
              <p:spPr>
                <a:xfrm>
                  <a:off x="7091905" y="517315"/>
                  <a:ext cx="50780" cy="50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5" extrusionOk="0">
                      <a:moveTo>
                        <a:pt x="287" y="1"/>
                      </a:moveTo>
                      <a:cubicBezTo>
                        <a:pt x="129" y="1"/>
                        <a:pt x="1" y="129"/>
                        <a:pt x="1" y="287"/>
                      </a:cubicBezTo>
                      <a:cubicBezTo>
                        <a:pt x="1" y="446"/>
                        <a:pt x="129" y="575"/>
                        <a:pt x="287" y="575"/>
                      </a:cubicBezTo>
                      <a:cubicBezTo>
                        <a:pt x="446" y="575"/>
                        <a:pt x="575" y="446"/>
                        <a:pt x="575" y="287"/>
                      </a:cubicBezTo>
                      <a:cubicBezTo>
                        <a:pt x="575" y="129"/>
                        <a:pt x="446" y="1"/>
                        <a:pt x="28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77" name="Google Shape;1477;p22"/>
                <p:cNvSpPr/>
                <p:nvPr/>
              </p:nvSpPr>
              <p:spPr>
                <a:xfrm>
                  <a:off x="5459815" y="1471172"/>
                  <a:ext cx="63232" cy="63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716" extrusionOk="0">
                      <a:moveTo>
                        <a:pt x="357" y="0"/>
                      </a:moveTo>
                      <a:cubicBezTo>
                        <a:pt x="159" y="0"/>
                        <a:pt x="0" y="162"/>
                        <a:pt x="0" y="360"/>
                      </a:cubicBezTo>
                      <a:cubicBezTo>
                        <a:pt x="0" y="558"/>
                        <a:pt x="159" y="716"/>
                        <a:pt x="357" y="716"/>
                      </a:cubicBezTo>
                      <a:cubicBezTo>
                        <a:pt x="554" y="716"/>
                        <a:pt x="716" y="558"/>
                        <a:pt x="716" y="360"/>
                      </a:cubicBezTo>
                      <a:cubicBezTo>
                        <a:pt x="716" y="162"/>
                        <a:pt x="554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78" name="Google Shape;1478;p22"/>
                <p:cNvSpPr/>
                <p:nvPr/>
              </p:nvSpPr>
              <p:spPr>
                <a:xfrm>
                  <a:off x="7988888" y="1277769"/>
                  <a:ext cx="47600" cy="47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538" extrusionOk="0">
                      <a:moveTo>
                        <a:pt x="268" y="0"/>
                      </a:moveTo>
                      <a:cubicBezTo>
                        <a:pt x="120" y="0"/>
                        <a:pt x="1" y="119"/>
                        <a:pt x="1" y="267"/>
                      </a:cubicBezTo>
                      <a:cubicBezTo>
                        <a:pt x="1" y="416"/>
                        <a:pt x="120" y="538"/>
                        <a:pt x="268" y="538"/>
                      </a:cubicBezTo>
                      <a:cubicBezTo>
                        <a:pt x="416" y="538"/>
                        <a:pt x="538" y="416"/>
                        <a:pt x="538" y="267"/>
                      </a:cubicBezTo>
                      <a:cubicBezTo>
                        <a:pt x="538" y="119"/>
                        <a:pt x="416" y="0"/>
                        <a:pt x="26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79" name="Google Shape;1479;p22"/>
                <p:cNvSpPr/>
                <p:nvPr/>
              </p:nvSpPr>
              <p:spPr>
                <a:xfrm>
                  <a:off x="3028856" y="1475764"/>
                  <a:ext cx="38769" cy="39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4" extrusionOk="0">
                      <a:moveTo>
                        <a:pt x="221" y="1"/>
                      </a:moveTo>
                      <a:cubicBezTo>
                        <a:pt x="99" y="1"/>
                        <a:pt x="0" y="100"/>
                        <a:pt x="0" y="221"/>
                      </a:cubicBezTo>
                      <a:cubicBezTo>
                        <a:pt x="0" y="344"/>
                        <a:pt x="99" y="443"/>
                        <a:pt x="221" y="443"/>
                      </a:cubicBezTo>
                      <a:cubicBezTo>
                        <a:pt x="343" y="443"/>
                        <a:pt x="439" y="344"/>
                        <a:pt x="439" y="221"/>
                      </a:cubicBezTo>
                      <a:cubicBezTo>
                        <a:pt x="439" y="100"/>
                        <a:pt x="343" y="1"/>
                        <a:pt x="22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80" name="Google Shape;1480;p22"/>
                <p:cNvSpPr/>
                <p:nvPr/>
              </p:nvSpPr>
              <p:spPr>
                <a:xfrm>
                  <a:off x="3045988" y="2259797"/>
                  <a:ext cx="38858" cy="38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0" extrusionOk="0">
                      <a:moveTo>
                        <a:pt x="222" y="1"/>
                      </a:moveTo>
                      <a:cubicBezTo>
                        <a:pt x="100" y="1"/>
                        <a:pt x="1" y="97"/>
                        <a:pt x="1" y="218"/>
                      </a:cubicBezTo>
                      <a:cubicBezTo>
                        <a:pt x="1" y="340"/>
                        <a:pt x="100" y="439"/>
                        <a:pt x="222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7"/>
                        <a:pt x="340" y="1"/>
                        <a:pt x="22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81" name="Google Shape;1481;p22"/>
                <p:cNvSpPr/>
                <p:nvPr/>
              </p:nvSpPr>
              <p:spPr>
                <a:xfrm>
                  <a:off x="1031243" y="1086132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21" y="0"/>
                      </a:moveTo>
                      <a:cubicBezTo>
                        <a:pt x="99" y="0"/>
                        <a:pt x="0" y="96"/>
                        <a:pt x="0" y="218"/>
                      </a:cubicBezTo>
                      <a:cubicBezTo>
                        <a:pt x="0" y="340"/>
                        <a:pt x="99" y="439"/>
                        <a:pt x="221" y="439"/>
                      </a:cubicBezTo>
                      <a:cubicBezTo>
                        <a:pt x="343" y="439"/>
                        <a:pt x="439" y="340"/>
                        <a:pt x="439" y="218"/>
                      </a:cubicBezTo>
                      <a:cubicBezTo>
                        <a:pt x="439" y="96"/>
                        <a:pt x="343" y="0"/>
                        <a:pt x="221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82" name="Google Shape;1482;p22"/>
                <p:cNvSpPr/>
                <p:nvPr/>
              </p:nvSpPr>
              <p:spPr>
                <a:xfrm>
                  <a:off x="310883" y="3452802"/>
                  <a:ext cx="38946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439" extrusionOk="0">
                      <a:moveTo>
                        <a:pt x="218" y="0"/>
                      </a:moveTo>
                      <a:cubicBezTo>
                        <a:pt x="100" y="0"/>
                        <a:pt x="1" y="99"/>
                        <a:pt x="1" y="221"/>
                      </a:cubicBezTo>
                      <a:cubicBezTo>
                        <a:pt x="1" y="343"/>
                        <a:pt x="100" y="439"/>
                        <a:pt x="218" y="439"/>
                      </a:cubicBezTo>
                      <a:cubicBezTo>
                        <a:pt x="341" y="439"/>
                        <a:pt x="440" y="343"/>
                        <a:pt x="440" y="221"/>
                      </a:cubicBezTo>
                      <a:cubicBezTo>
                        <a:pt x="440" y="99"/>
                        <a:pt x="341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83" name="Google Shape;1483;p22"/>
                <p:cNvSpPr/>
                <p:nvPr/>
              </p:nvSpPr>
              <p:spPr>
                <a:xfrm>
                  <a:off x="1785514" y="478282"/>
                  <a:ext cx="38769" cy="3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0" extrusionOk="0">
                      <a:moveTo>
                        <a:pt x="218" y="0"/>
                      </a:moveTo>
                      <a:cubicBezTo>
                        <a:pt x="96" y="0"/>
                        <a:pt x="0" y="99"/>
                        <a:pt x="0" y="218"/>
                      </a:cubicBezTo>
                      <a:cubicBezTo>
                        <a:pt x="0" y="341"/>
                        <a:pt x="96" y="440"/>
                        <a:pt x="218" y="440"/>
                      </a:cubicBezTo>
                      <a:cubicBezTo>
                        <a:pt x="340" y="440"/>
                        <a:pt x="439" y="341"/>
                        <a:pt x="439" y="218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84" name="Google Shape;1484;p22"/>
                <p:cNvSpPr/>
                <p:nvPr/>
              </p:nvSpPr>
              <p:spPr>
                <a:xfrm>
                  <a:off x="3563849" y="3359545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9" y="0"/>
                        <a:pt x="0" y="99"/>
                        <a:pt x="0" y="221"/>
                      </a:cubicBezTo>
                      <a:cubicBezTo>
                        <a:pt x="0" y="344"/>
                        <a:pt x="99" y="439"/>
                        <a:pt x="218" y="439"/>
                      </a:cubicBezTo>
                      <a:cubicBezTo>
                        <a:pt x="340" y="439"/>
                        <a:pt x="439" y="344"/>
                        <a:pt x="439" y="221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85" name="Google Shape;1485;p22"/>
                <p:cNvSpPr/>
                <p:nvPr/>
              </p:nvSpPr>
              <p:spPr>
                <a:xfrm>
                  <a:off x="3212897" y="280794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86" name="Google Shape;1486;p22"/>
                <p:cNvSpPr/>
                <p:nvPr/>
              </p:nvSpPr>
              <p:spPr>
                <a:xfrm>
                  <a:off x="463839" y="1536081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1"/>
                      </a:moveTo>
                      <a:cubicBezTo>
                        <a:pt x="60" y="1"/>
                        <a:pt x="1" y="60"/>
                        <a:pt x="1" y="132"/>
                      </a:cubicBezTo>
                      <a:cubicBezTo>
                        <a:pt x="1" y="208"/>
                        <a:pt x="60" y="267"/>
                        <a:pt x="136" y="267"/>
                      </a:cubicBezTo>
                      <a:cubicBezTo>
                        <a:pt x="208" y="267"/>
                        <a:pt x="267" y="208"/>
                        <a:pt x="267" y="132"/>
                      </a:cubicBezTo>
                      <a:cubicBezTo>
                        <a:pt x="267" y="60"/>
                        <a:pt x="208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87" name="Google Shape;1487;p22"/>
                <p:cNvSpPr/>
                <p:nvPr/>
              </p:nvSpPr>
              <p:spPr>
                <a:xfrm>
                  <a:off x="2042943" y="1298964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6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6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88" name="Google Shape;1488;p22"/>
                <p:cNvSpPr/>
                <p:nvPr/>
              </p:nvSpPr>
              <p:spPr>
                <a:xfrm>
                  <a:off x="3672737" y="121745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0"/>
                      </a:moveTo>
                      <a:cubicBezTo>
                        <a:pt x="60" y="0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89" name="Google Shape;1489;p22"/>
                <p:cNvSpPr/>
                <p:nvPr/>
              </p:nvSpPr>
              <p:spPr>
                <a:xfrm>
                  <a:off x="4865653" y="122857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6" y="0"/>
                      </a:moveTo>
                      <a:cubicBezTo>
                        <a:pt x="60" y="0"/>
                        <a:pt x="1" y="63"/>
                        <a:pt x="1" y="135"/>
                      </a:cubicBezTo>
                      <a:cubicBezTo>
                        <a:pt x="1" y="207"/>
                        <a:pt x="60" y="270"/>
                        <a:pt x="136" y="270"/>
                      </a:cubicBezTo>
                      <a:cubicBezTo>
                        <a:pt x="208" y="270"/>
                        <a:pt x="267" y="207"/>
                        <a:pt x="267" y="135"/>
                      </a:cubicBezTo>
                      <a:cubicBezTo>
                        <a:pt x="267" y="63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90" name="Google Shape;1490;p22"/>
                <p:cNvSpPr/>
                <p:nvPr/>
              </p:nvSpPr>
              <p:spPr>
                <a:xfrm>
                  <a:off x="3098710" y="3332786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0"/>
                      </a:moveTo>
                      <a:cubicBezTo>
                        <a:pt x="60" y="0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0"/>
                        <a:pt x="13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91" name="Google Shape;1491;p22"/>
                <p:cNvSpPr/>
                <p:nvPr/>
              </p:nvSpPr>
              <p:spPr>
                <a:xfrm>
                  <a:off x="3852716" y="265764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92" name="Google Shape;1492;p22"/>
                <p:cNvSpPr/>
                <p:nvPr/>
              </p:nvSpPr>
              <p:spPr>
                <a:xfrm>
                  <a:off x="8365538" y="188146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0"/>
                      </a:moveTo>
                      <a:cubicBezTo>
                        <a:pt x="63" y="0"/>
                        <a:pt x="0" y="60"/>
                        <a:pt x="0" y="133"/>
                      </a:cubicBezTo>
                      <a:cubicBezTo>
                        <a:pt x="0" y="209"/>
                        <a:pt x="63" y="268"/>
                        <a:pt x="136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93" name="Google Shape;1493;p22"/>
                <p:cNvSpPr/>
                <p:nvPr/>
              </p:nvSpPr>
              <p:spPr>
                <a:xfrm>
                  <a:off x="8286940" y="3378444"/>
                  <a:ext cx="23579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69" extrusionOk="0">
                      <a:moveTo>
                        <a:pt x="131" y="1"/>
                      </a:moveTo>
                      <a:cubicBezTo>
                        <a:pt x="59" y="1"/>
                        <a:pt x="0" y="60"/>
                        <a:pt x="0" y="136"/>
                      </a:cubicBezTo>
                      <a:cubicBezTo>
                        <a:pt x="0" y="209"/>
                        <a:pt x="59" y="268"/>
                        <a:pt x="131" y="268"/>
                      </a:cubicBezTo>
                      <a:cubicBezTo>
                        <a:pt x="207" y="268"/>
                        <a:pt x="267" y="209"/>
                        <a:pt x="267" y="136"/>
                      </a:cubicBezTo>
                      <a:cubicBezTo>
                        <a:pt x="267" y="60"/>
                        <a:pt x="207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94" name="Google Shape;1494;p22"/>
                <p:cNvSpPr/>
                <p:nvPr/>
              </p:nvSpPr>
              <p:spPr>
                <a:xfrm>
                  <a:off x="7888213" y="2208223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9"/>
                        <a:pt x="60" y="268"/>
                        <a:pt x="135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95" name="Google Shape;1495;p22"/>
                <p:cNvSpPr/>
                <p:nvPr/>
              </p:nvSpPr>
              <p:spPr>
                <a:xfrm>
                  <a:off x="7307739" y="1149893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59" y="1"/>
                        <a:pt x="0" y="60"/>
                        <a:pt x="0" y="132"/>
                      </a:cubicBezTo>
                      <a:cubicBezTo>
                        <a:pt x="0" y="208"/>
                        <a:pt x="59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96" name="Google Shape;1496;p22"/>
                <p:cNvSpPr/>
                <p:nvPr/>
              </p:nvSpPr>
              <p:spPr>
                <a:xfrm>
                  <a:off x="386037" y="946599"/>
                  <a:ext cx="23756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268" extrusionOk="0">
                      <a:moveTo>
                        <a:pt x="133" y="0"/>
                      </a:moveTo>
                      <a:cubicBezTo>
                        <a:pt x="60" y="0"/>
                        <a:pt x="1" y="60"/>
                        <a:pt x="1" y="136"/>
                      </a:cubicBezTo>
                      <a:cubicBezTo>
                        <a:pt x="1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6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97" name="Google Shape;1497;p22"/>
                <p:cNvSpPr/>
                <p:nvPr/>
              </p:nvSpPr>
              <p:spPr>
                <a:xfrm>
                  <a:off x="262312" y="2027095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1"/>
                      </a:moveTo>
                      <a:cubicBezTo>
                        <a:pt x="60" y="1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98" name="Google Shape;1498;p22"/>
                <p:cNvSpPr/>
                <p:nvPr/>
              </p:nvSpPr>
              <p:spPr>
                <a:xfrm>
                  <a:off x="5248926" y="1926596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6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6"/>
                        <a:pt x="60" y="268"/>
                        <a:pt x="136" y="268"/>
                      </a:cubicBezTo>
                      <a:cubicBezTo>
                        <a:pt x="209" y="268"/>
                        <a:pt x="268" y="206"/>
                        <a:pt x="268" y="133"/>
                      </a:cubicBezTo>
                      <a:cubicBezTo>
                        <a:pt x="268" y="60"/>
                        <a:pt x="209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99" name="Google Shape;1499;p22"/>
                <p:cNvSpPr/>
                <p:nvPr/>
              </p:nvSpPr>
              <p:spPr>
                <a:xfrm>
                  <a:off x="5382012" y="279222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3" y="1"/>
                      </a:moveTo>
                      <a:cubicBezTo>
                        <a:pt x="60" y="1"/>
                        <a:pt x="0" y="63"/>
                        <a:pt x="0" y="135"/>
                      </a:cubicBezTo>
                      <a:cubicBezTo>
                        <a:pt x="0" y="208"/>
                        <a:pt x="60" y="271"/>
                        <a:pt x="133" y="271"/>
                      </a:cubicBezTo>
                      <a:cubicBezTo>
                        <a:pt x="209" y="271"/>
                        <a:pt x="268" y="208"/>
                        <a:pt x="268" y="135"/>
                      </a:cubicBezTo>
                      <a:cubicBezTo>
                        <a:pt x="268" y="63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00" name="Google Shape;1500;p22"/>
                <p:cNvSpPr/>
                <p:nvPr/>
              </p:nvSpPr>
              <p:spPr>
                <a:xfrm>
                  <a:off x="7813059" y="3326340"/>
                  <a:ext cx="23933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68" extrusionOk="0">
                      <a:moveTo>
                        <a:pt x="135" y="0"/>
                      </a:moveTo>
                      <a:cubicBezTo>
                        <a:pt x="63" y="0"/>
                        <a:pt x="1" y="60"/>
                        <a:pt x="1" y="133"/>
                      </a:cubicBezTo>
                      <a:cubicBezTo>
                        <a:pt x="1" y="209"/>
                        <a:pt x="63" y="268"/>
                        <a:pt x="135" y="268"/>
                      </a:cubicBezTo>
                      <a:cubicBezTo>
                        <a:pt x="208" y="268"/>
                        <a:pt x="270" y="209"/>
                        <a:pt x="270" y="133"/>
                      </a:cubicBezTo>
                      <a:cubicBezTo>
                        <a:pt x="270" y="60"/>
                        <a:pt x="208" y="0"/>
                        <a:pt x="135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01" name="Google Shape;1501;p22"/>
                <p:cNvSpPr/>
                <p:nvPr/>
              </p:nvSpPr>
              <p:spPr>
                <a:xfrm>
                  <a:off x="819736" y="450905"/>
                  <a:ext cx="38858" cy="39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3" extrusionOk="0">
                      <a:moveTo>
                        <a:pt x="219" y="1"/>
                      </a:moveTo>
                      <a:cubicBezTo>
                        <a:pt x="96" y="1"/>
                        <a:pt x="1" y="100"/>
                        <a:pt x="1" y="222"/>
                      </a:cubicBezTo>
                      <a:cubicBezTo>
                        <a:pt x="1" y="343"/>
                        <a:pt x="96" y="442"/>
                        <a:pt x="219" y="442"/>
                      </a:cubicBezTo>
                      <a:cubicBezTo>
                        <a:pt x="340" y="442"/>
                        <a:pt x="439" y="343"/>
                        <a:pt x="439" y="222"/>
                      </a:cubicBezTo>
                      <a:cubicBezTo>
                        <a:pt x="439" y="100"/>
                        <a:pt x="340" y="1"/>
                        <a:pt x="219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02" name="Google Shape;1502;p22"/>
                <p:cNvSpPr/>
                <p:nvPr/>
              </p:nvSpPr>
              <p:spPr>
                <a:xfrm>
                  <a:off x="6190771" y="574365"/>
                  <a:ext cx="76744" cy="141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" h="1604" extrusionOk="0">
                      <a:moveTo>
                        <a:pt x="535" y="1"/>
                      </a:moveTo>
                      <a:lnTo>
                        <a:pt x="535" y="1"/>
                      </a:lnTo>
                      <a:cubicBezTo>
                        <a:pt x="410" y="710"/>
                        <a:pt x="1" y="733"/>
                        <a:pt x="1" y="733"/>
                      </a:cubicBezTo>
                      <a:cubicBezTo>
                        <a:pt x="430" y="763"/>
                        <a:pt x="506" y="1603"/>
                        <a:pt x="506" y="1603"/>
                      </a:cubicBezTo>
                      <a:cubicBezTo>
                        <a:pt x="453" y="690"/>
                        <a:pt x="835" y="670"/>
                        <a:pt x="868" y="670"/>
                      </a:cubicBezTo>
                      <a:cubicBezTo>
                        <a:pt x="526" y="631"/>
                        <a:pt x="535" y="1"/>
                        <a:pt x="5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03" name="Google Shape;1503;p22"/>
                <p:cNvSpPr/>
                <p:nvPr/>
              </p:nvSpPr>
              <p:spPr>
                <a:xfrm>
                  <a:off x="7186840" y="1628102"/>
                  <a:ext cx="107300" cy="185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" h="2105" extrusionOk="0">
                      <a:moveTo>
                        <a:pt x="746" y="0"/>
                      </a:moveTo>
                      <a:lnTo>
                        <a:pt x="746" y="0"/>
                      </a:lnTo>
                      <a:cubicBezTo>
                        <a:pt x="574" y="934"/>
                        <a:pt x="1" y="960"/>
                        <a:pt x="1" y="960"/>
                      </a:cubicBezTo>
                      <a:cubicBezTo>
                        <a:pt x="601" y="1000"/>
                        <a:pt x="707" y="2105"/>
                        <a:pt x="707" y="2105"/>
                      </a:cubicBezTo>
                      <a:cubicBezTo>
                        <a:pt x="631" y="904"/>
                        <a:pt x="1165" y="881"/>
                        <a:pt x="1211" y="881"/>
                      </a:cubicBezTo>
                      <a:lnTo>
                        <a:pt x="1215" y="881"/>
                      </a:lnTo>
                      <a:cubicBezTo>
                        <a:pt x="733" y="828"/>
                        <a:pt x="746" y="1"/>
                        <a:pt x="74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04" name="Google Shape;1504;p22"/>
                <p:cNvSpPr/>
                <p:nvPr/>
              </p:nvSpPr>
              <p:spPr>
                <a:xfrm>
                  <a:off x="7306591" y="1767635"/>
                  <a:ext cx="51310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" h="1007" extrusionOk="0">
                      <a:moveTo>
                        <a:pt x="357" y="0"/>
                      </a:moveTo>
                      <a:cubicBezTo>
                        <a:pt x="274" y="446"/>
                        <a:pt x="0" y="458"/>
                        <a:pt x="0" y="458"/>
                      </a:cubicBezTo>
                      <a:cubicBezTo>
                        <a:pt x="287" y="478"/>
                        <a:pt x="340" y="1006"/>
                        <a:pt x="340" y="1006"/>
                      </a:cubicBezTo>
                      <a:cubicBezTo>
                        <a:pt x="304" y="432"/>
                        <a:pt x="558" y="419"/>
                        <a:pt x="581" y="419"/>
                      </a:cubicBezTo>
                      <a:cubicBezTo>
                        <a:pt x="349" y="396"/>
                        <a:pt x="357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05" name="Google Shape;1505;p22"/>
                <p:cNvSpPr/>
                <p:nvPr/>
              </p:nvSpPr>
              <p:spPr>
                <a:xfrm>
                  <a:off x="1569945" y="1335967"/>
                  <a:ext cx="51398" cy="89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1010" extrusionOk="0">
                      <a:moveTo>
                        <a:pt x="357" y="1"/>
                      </a:moveTo>
                      <a:cubicBezTo>
                        <a:pt x="275" y="449"/>
                        <a:pt x="1" y="463"/>
                        <a:pt x="1" y="463"/>
                      </a:cubicBezTo>
                      <a:cubicBezTo>
                        <a:pt x="287" y="479"/>
                        <a:pt x="341" y="1010"/>
                        <a:pt x="341" y="1010"/>
                      </a:cubicBezTo>
                      <a:cubicBezTo>
                        <a:pt x="304" y="433"/>
                        <a:pt x="558" y="423"/>
                        <a:pt x="581" y="423"/>
                      </a:cubicBezTo>
                      <a:cubicBezTo>
                        <a:pt x="354" y="396"/>
                        <a:pt x="357" y="1"/>
                        <a:pt x="35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06" name="Google Shape;1506;p22"/>
                <p:cNvSpPr/>
                <p:nvPr/>
              </p:nvSpPr>
              <p:spPr>
                <a:xfrm>
                  <a:off x="3095531" y="525440"/>
                  <a:ext cx="107211" cy="185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" h="2106" extrusionOk="0">
                      <a:moveTo>
                        <a:pt x="465" y="1"/>
                      </a:moveTo>
                      <a:cubicBezTo>
                        <a:pt x="465" y="1"/>
                        <a:pt x="478" y="825"/>
                        <a:pt x="0" y="881"/>
                      </a:cubicBezTo>
                      <a:lnTo>
                        <a:pt x="3" y="881"/>
                      </a:lnTo>
                      <a:cubicBezTo>
                        <a:pt x="46" y="881"/>
                        <a:pt x="584" y="904"/>
                        <a:pt x="508" y="2105"/>
                      </a:cubicBezTo>
                      <a:cubicBezTo>
                        <a:pt x="508" y="2105"/>
                        <a:pt x="614" y="1000"/>
                        <a:pt x="1214" y="961"/>
                      </a:cubicBezTo>
                      <a:cubicBezTo>
                        <a:pt x="1214" y="961"/>
                        <a:pt x="640" y="934"/>
                        <a:pt x="46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07" name="Google Shape;1507;p22"/>
                <p:cNvSpPr/>
                <p:nvPr/>
              </p:nvSpPr>
              <p:spPr>
                <a:xfrm>
                  <a:off x="3031682" y="664973"/>
                  <a:ext cx="51133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1007" extrusionOk="0">
                      <a:moveTo>
                        <a:pt x="222" y="0"/>
                      </a:moveTo>
                      <a:cubicBezTo>
                        <a:pt x="222" y="0"/>
                        <a:pt x="229" y="396"/>
                        <a:pt x="1" y="419"/>
                      </a:cubicBezTo>
                      <a:cubicBezTo>
                        <a:pt x="20" y="419"/>
                        <a:pt x="278" y="432"/>
                        <a:pt x="242" y="1006"/>
                      </a:cubicBezTo>
                      <a:cubicBezTo>
                        <a:pt x="242" y="1006"/>
                        <a:pt x="291" y="478"/>
                        <a:pt x="578" y="459"/>
                      </a:cubicBezTo>
                      <a:cubicBezTo>
                        <a:pt x="578" y="459"/>
                        <a:pt x="305" y="446"/>
                        <a:pt x="22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508" name="Google Shape;1508;p22"/>
            <p:cNvGrpSpPr/>
            <p:nvPr/>
          </p:nvGrpSpPr>
          <p:grpSpPr>
            <a:xfrm>
              <a:off x="454808" y="1702558"/>
              <a:ext cx="8532593" cy="1233264"/>
              <a:chOff x="454808" y="1702558"/>
              <a:chExt cx="8532593" cy="1233264"/>
            </a:xfrm>
          </p:grpSpPr>
          <p:sp>
            <p:nvSpPr>
              <p:cNvPr id="1509" name="Google Shape;1509;p22"/>
              <p:cNvSpPr/>
              <p:nvPr/>
            </p:nvSpPr>
            <p:spPr>
              <a:xfrm>
                <a:off x="454808" y="1702558"/>
                <a:ext cx="768255" cy="232369"/>
              </a:xfrm>
              <a:custGeom>
                <a:avLst/>
                <a:gdLst/>
                <a:ahLst/>
                <a:cxnLst/>
                <a:rect l="l" t="t" r="r" b="b"/>
                <a:pathLst>
                  <a:path w="7732" h="2297" extrusionOk="0">
                    <a:moveTo>
                      <a:pt x="4077" y="0"/>
                    </a:moveTo>
                    <a:cubicBezTo>
                      <a:pt x="2890" y="0"/>
                      <a:pt x="2293" y="1801"/>
                      <a:pt x="2293" y="1801"/>
                    </a:cubicBezTo>
                    <a:cubicBezTo>
                      <a:pt x="2293" y="1801"/>
                      <a:pt x="2227" y="952"/>
                      <a:pt x="1540" y="952"/>
                    </a:cubicBezTo>
                    <a:cubicBezTo>
                      <a:pt x="1460" y="952"/>
                      <a:pt x="1372" y="964"/>
                      <a:pt x="1274" y="990"/>
                    </a:cubicBezTo>
                    <a:cubicBezTo>
                      <a:pt x="371" y="1229"/>
                      <a:pt x="1452" y="2261"/>
                      <a:pt x="143" y="2296"/>
                    </a:cubicBezTo>
                    <a:lnTo>
                      <a:pt x="7731" y="2296"/>
                    </a:lnTo>
                    <a:cubicBezTo>
                      <a:pt x="7731" y="2296"/>
                      <a:pt x="6033" y="1732"/>
                      <a:pt x="6372" y="1306"/>
                    </a:cubicBezTo>
                    <a:cubicBezTo>
                      <a:pt x="6526" y="1116"/>
                      <a:pt x="6072" y="938"/>
                      <a:pt x="5583" y="938"/>
                    </a:cubicBezTo>
                    <a:cubicBezTo>
                      <a:pt x="5304" y="938"/>
                      <a:pt x="5014" y="996"/>
                      <a:pt x="4819" y="1142"/>
                    </a:cubicBezTo>
                    <a:lnTo>
                      <a:pt x="4819" y="1142"/>
                    </a:lnTo>
                    <a:cubicBezTo>
                      <a:pt x="4845" y="598"/>
                      <a:pt x="4726" y="0"/>
                      <a:pt x="4077" y="0"/>
                    </a:cubicBezTo>
                    <a:close/>
                    <a:moveTo>
                      <a:pt x="1" y="2296"/>
                    </a:moveTo>
                    <a:cubicBezTo>
                      <a:pt x="26" y="2296"/>
                      <a:pt x="50" y="2296"/>
                      <a:pt x="74" y="2296"/>
                    </a:cubicBezTo>
                    <a:cubicBezTo>
                      <a:pt x="97" y="2296"/>
                      <a:pt x="120" y="2296"/>
                      <a:pt x="143" y="22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22"/>
              <p:cNvSpPr/>
              <p:nvPr/>
            </p:nvSpPr>
            <p:spPr>
              <a:xfrm>
                <a:off x="8293289" y="2649149"/>
                <a:ext cx="694111" cy="286673"/>
              </a:xfrm>
              <a:custGeom>
                <a:avLst/>
                <a:gdLst/>
                <a:ahLst/>
                <a:cxnLst/>
                <a:rect l="l" t="t" r="r" b="b"/>
                <a:pathLst>
                  <a:path w="6986" h="2834" extrusionOk="0">
                    <a:moveTo>
                      <a:pt x="4064" y="0"/>
                    </a:moveTo>
                    <a:cubicBezTo>
                      <a:pt x="3968" y="0"/>
                      <a:pt x="3855" y="35"/>
                      <a:pt x="3721" y="113"/>
                    </a:cubicBezTo>
                    <a:cubicBezTo>
                      <a:pt x="2632" y="746"/>
                      <a:pt x="2632" y="2200"/>
                      <a:pt x="2632" y="2200"/>
                    </a:cubicBezTo>
                    <a:cubicBezTo>
                      <a:pt x="2632" y="2200"/>
                      <a:pt x="2558" y="965"/>
                      <a:pt x="2283" y="965"/>
                    </a:cubicBezTo>
                    <a:cubicBezTo>
                      <a:pt x="2251" y="965"/>
                      <a:pt x="2216" y="982"/>
                      <a:pt x="2177" y="1020"/>
                    </a:cubicBezTo>
                    <a:cubicBezTo>
                      <a:pt x="1815" y="1383"/>
                      <a:pt x="1544" y="2471"/>
                      <a:pt x="1" y="2833"/>
                    </a:cubicBezTo>
                    <a:lnTo>
                      <a:pt x="6986" y="2833"/>
                    </a:lnTo>
                    <a:cubicBezTo>
                      <a:pt x="6986" y="2833"/>
                      <a:pt x="5808" y="2381"/>
                      <a:pt x="5808" y="1835"/>
                    </a:cubicBezTo>
                    <a:cubicBezTo>
                      <a:pt x="5808" y="1508"/>
                      <a:pt x="5351" y="1150"/>
                      <a:pt x="4986" y="1150"/>
                    </a:cubicBezTo>
                    <a:cubicBezTo>
                      <a:pt x="4784" y="1150"/>
                      <a:pt x="4611" y="1259"/>
                      <a:pt x="4556" y="1542"/>
                    </a:cubicBezTo>
                    <a:lnTo>
                      <a:pt x="4556" y="1542"/>
                    </a:lnTo>
                    <a:cubicBezTo>
                      <a:pt x="4587" y="1082"/>
                      <a:pt x="4601" y="0"/>
                      <a:pt x="40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1511" name="Google Shape;1511;p22"/>
          <p:cNvSpPr txBox="1">
            <a:spLocks noGrp="1"/>
          </p:cNvSpPr>
          <p:nvPr>
            <p:ph type="title"/>
          </p:nvPr>
        </p:nvSpPr>
        <p:spPr>
          <a:xfrm>
            <a:off x="2128933" y="3978099"/>
            <a:ext cx="3656800" cy="5552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33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12" name="Google Shape;1512;p22"/>
          <p:cNvSpPr txBox="1">
            <a:spLocks noGrp="1"/>
          </p:cNvSpPr>
          <p:nvPr>
            <p:ph type="title" idx="2"/>
          </p:nvPr>
        </p:nvSpPr>
        <p:spPr>
          <a:xfrm>
            <a:off x="6406332" y="3978099"/>
            <a:ext cx="3656800" cy="5552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33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13" name="Google Shape;1513;p22"/>
          <p:cNvSpPr txBox="1">
            <a:spLocks noGrp="1"/>
          </p:cNvSpPr>
          <p:nvPr>
            <p:ph type="subTitle" idx="1"/>
          </p:nvPr>
        </p:nvSpPr>
        <p:spPr>
          <a:xfrm>
            <a:off x="6564332" y="4533299"/>
            <a:ext cx="3340800" cy="8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514" name="Google Shape;1514;p22"/>
          <p:cNvSpPr txBox="1">
            <a:spLocks noGrp="1"/>
          </p:cNvSpPr>
          <p:nvPr>
            <p:ph type="subTitle" idx="3"/>
          </p:nvPr>
        </p:nvSpPr>
        <p:spPr>
          <a:xfrm>
            <a:off x="2286933" y="4533299"/>
            <a:ext cx="3340800" cy="8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515" name="Google Shape;1515;p22"/>
          <p:cNvSpPr txBox="1">
            <a:spLocks noGrp="1"/>
          </p:cNvSpPr>
          <p:nvPr>
            <p:ph type="title" idx="4"/>
          </p:nvPr>
        </p:nvSpPr>
        <p:spPr>
          <a:xfrm>
            <a:off x="960000" y="719200"/>
            <a:ext cx="10281200" cy="637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460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solidFill>
          <a:schemeClr val="dk1"/>
        </a:solidFill>
        <a:effectLst/>
      </p:bgPr>
    </p:bg>
    <p:spTree>
      <p:nvGrpSpPr>
        <p:cNvPr id="1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7" name="Google Shape;1517;p23"/>
          <p:cNvGrpSpPr/>
          <p:nvPr/>
        </p:nvGrpSpPr>
        <p:grpSpPr>
          <a:xfrm>
            <a:off x="0" y="-12795"/>
            <a:ext cx="12191867" cy="6903827"/>
            <a:chOff x="0" y="-9596"/>
            <a:chExt cx="9143900" cy="5177870"/>
          </a:xfrm>
        </p:grpSpPr>
        <p:grpSp>
          <p:nvGrpSpPr>
            <p:cNvPr id="1518" name="Google Shape;1518;p23"/>
            <p:cNvGrpSpPr/>
            <p:nvPr/>
          </p:nvGrpSpPr>
          <p:grpSpPr>
            <a:xfrm>
              <a:off x="0" y="-9596"/>
              <a:ext cx="9143900" cy="5177870"/>
              <a:chOff x="0" y="-9596"/>
              <a:chExt cx="9143900" cy="5177870"/>
            </a:xfrm>
          </p:grpSpPr>
          <p:sp>
            <p:nvSpPr>
              <p:cNvPr id="1519" name="Google Shape;1519;p23"/>
              <p:cNvSpPr/>
              <p:nvPr/>
            </p:nvSpPr>
            <p:spPr>
              <a:xfrm>
                <a:off x="1037720" y="2286506"/>
                <a:ext cx="26628" cy="2711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3" y="1"/>
                    </a:moveTo>
                    <a:cubicBezTo>
                      <a:pt x="60" y="1"/>
                      <a:pt x="0" y="60"/>
                      <a:pt x="0" y="133"/>
                    </a:cubicBezTo>
                    <a:cubicBezTo>
                      <a:pt x="0" y="208"/>
                      <a:pt x="60" y="268"/>
                      <a:pt x="133" y="268"/>
                    </a:cubicBezTo>
                    <a:cubicBezTo>
                      <a:pt x="209" y="268"/>
                      <a:pt x="268" y="208"/>
                      <a:pt x="268" y="133"/>
                    </a:cubicBezTo>
                    <a:cubicBezTo>
                      <a:pt x="268" y="60"/>
                      <a:pt x="209" y="1"/>
                      <a:pt x="1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0" name="Google Shape;1520;p23"/>
              <p:cNvSpPr/>
              <p:nvPr/>
            </p:nvSpPr>
            <p:spPr>
              <a:xfrm>
                <a:off x="443663" y="2907298"/>
                <a:ext cx="236769" cy="183697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816" extrusionOk="0">
                    <a:moveTo>
                      <a:pt x="1471" y="1"/>
                    </a:moveTo>
                    <a:cubicBezTo>
                      <a:pt x="969" y="1"/>
                      <a:pt x="1105" y="796"/>
                      <a:pt x="1105" y="796"/>
                    </a:cubicBezTo>
                    <a:cubicBezTo>
                      <a:pt x="1105" y="796"/>
                      <a:pt x="739" y="125"/>
                      <a:pt x="447" y="125"/>
                    </a:cubicBezTo>
                    <a:cubicBezTo>
                      <a:pt x="394" y="125"/>
                      <a:pt x="343" y="147"/>
                      <a:pt x="297" y="199"/>
                    </a:cubicBezTo>
                    <a:cubicBezTo>
                      <a:pt x="1" y="539"/>
                      <a:pt x="1020" y="1815"/>
                      <a:pt x="1020" y="1815"/>
                    </a:cubicBezTo>
                    <a:cubicBezTo>
                      <a:pt x="1020" y="1815"/>
                      <a:pt x="2382" y="242"/>
                      <a:pt x="1660" y="31"/>
                    </a:cubicBezTo>
                    <a:cubicBezTo>
                      <a:pt x="1588" y="10"/>
                      <a:pt x="1526" y="1"/>
                      <a:pt x="14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1" name="Google Shape;1521;p23"/>
              <p:cNvSpPr/>
              <p:nvPr/>
            </p:nvSpPr>
            <p:spPr>
              <a:xfrm>
                <a:off x="2686853" y="1063130"/>
                <a:ext cx="187190" cy="145259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436" extrusionOk="0">
                    <a:moveTo>
                      <a:pt x="1165" y="1"/>
                    </a:moveTo>
                    <a:cubicBezTo>
                      <a:pt x="765" y="1"/>
                      <a:pt x="875" y="632"/>
                      <a:pt x="875" y="632"/>
                    </a:cubicBezTo>
                    <a:cubicBezTo>
                      <a:pt x="875" y="632"/>
                      <a:pt x="587" y="101"/>
                      <a:pt x="355" y="101"/>
                    </a:cubicBezTo>
                    <a:cubicBezTo>
                      <a:pt x="312" y="101"/>
                      <a:pt x="272" y="118"/>
                      <a:pt x="235" y="160"/>
                    </a:cubicBezTo>
                    <a:cubicBezTo>
                      <a:pt x="1" y="427"/>
                      <a:pt x="809" y="1436"/>
                      <a:pt x="809" y="1436"/>
                    </a:cubicBezTo>
                    <a:cubicBezTo>
                      <a:pt x="809" y="1436"/>
                      <a:pt x="1884" y="193"/>
                      <a:pt x="1314" y="25"/>
                    </a:cubicBezTo>
                    <a:cubicBezTo>
                      <a:pt x="1258" y="8"/>
                      <a:pt x="1208" y="1"/>
                      <a:pt x="1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2" name="Google Shape;1522;p23"/>
              <p:cNvSpPr/>
              <p:nvPr/>
            </p:nvSpPr>
            <p:spPr>
              <a:xfrm>
                <a:off x="158309" y="327729"/>
                <a:ext cx="229814" cy="166906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1650" extrusionOk="0">
                    <a:moveTo>
                      <a:pt x="1545" y="0"/>
                    </a:moveTo>
                    <a:cubicBezTo>
                      <a:pt x="1224" y="0"/>
                      <a:pt x="1131" y="636"/>
                      <a:pt x="1131" y="636"/>
                    </a:cubicBezTo>
                    <a:cubicBezTo>
                      <a:pt x="1131" y="636"/>
                      <a:pt x="1076" y="13"/>
                      <a:pt x="680" y="13"/>
                    </a:cubicBezTo>
                    <a:cubicBezTo>
                      <a:pt x="635" y="13"/>
                      <a:pt x="585" y="21"/>
                      <a:pt x="531" y="39"/>
                    </a:cubicBezTo>
                    <a:cubicBezTo>
                      <a:pt x="0" y="214"/>
                      <a:pt x="1227" y="1649"/>
                      <a:pt x="1227" y="1649"/>
                    </a:cubicBezTo>
                    <a:cubicBezTo>
                      <a:pt x="1227" y="1649"/>
                      <a:pt x="2312" y="521"/>
                      <a:pt x="1791" y="106"/>
                    </a:cubicBezTo>
                    <a:cubicBezTo>
                      <a:pt x="1697" y="31"/>
                      <a:pt x="1616" y="0"/>
                      <a:pt x="15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1523" name="Google Shape;1523;p23"/>
              <p:cNvGrpSpPr/>
              <p:nvPr/>
            </p:nvGrpSpPr>
            <p:grpSpPr>
              <a:xfrm>
                <a:off x="0" y="4065899"/>
                <a:ext cx="9143900" cy="1102374"/>
                <a:chOff x="0" y="4065899"/>
                <a:chExt cx="9143900" cy="1102374"/>
              </a:xfrm>
            </p:grpSpPr>
            <p:sp>
              <p:nvSpPr>
                <p:cNvPr id="1524" name="Google Shape;1524;p23"/>
                <p:cNvSpPr/>
                <p:nvPr/>
              </p:nvSpPr>
              <p:spPr>
                <a:xfrm>
                  <a:off x="8789291" y="4245591"/>
                  <a:ext cx="46997" cy="47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69" extrusionOk="0">
                      <a:moveTo>
                        <a:pt x="238" y="0"/>
                      </a:moveTo>
                      <a:cubicBezTo>
                        <a:pt x="106" y="0"/>
                        <a:pt x="0" y="105"/>
                        <a:pt x="0" y="234"/>
                      </a:cubicBezTo>
                      <a:cubicBezTo>
                        <a:pt x="0" y="367"/>
                        <a:pt x="106" y="469"/>
                        <a:pt x="238" y="469"/>
                      </a:cubicBezTo>
                      <a:cubicBezTo>
                        <a:pt x="367" y="469"/>
                        <a:pt x="472" y="367"/>
                        <a:pt x="472" y="234"/>
                      </a:cubicBezTo>
                      <a:cubicBezTo>
                        <a:pt x="472" y="105"/>
                        <a:pt x="367" y="0"/>
                        <a:pt x="23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25" name="Google Shape;1525;p23"/>
                <p:cNvSpPr/>
                <p:nvPr/>
              </p:nvSpPr>
              <p:spPr>
                <a:xfrm>
                  <a:off x="3559895" y="4281604"/>
                  <a:ext cx="43619" cy="4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6" y="0"/>
                        <a:pt x="0" y="96"/>
                        <a:pt x="0" y="218"/>
                      </a:cubicBezTo>
                      <a:cubicBezTo>
                        <a:pt x="0" y="340"/>
                        <a:pt x="96" y="439"/>
                        <a:pt x="218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6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26" name="Google Shape;1526;p23"/>
                <p:cNvSpPr/>
                <p:nvPr/>
              </p:nvSpPr>
              <p:spPr>
                <a:xfrm>
                  <a:off x="5156905" y="4335339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27" name="Google Shape;1527;p23"/>
                <p:cNvSpPr/>
                <p:nvPr/>
              </p:nvSpPr>
              <p:spPr>
                <a:xfrm>
                  <a:off x="0" y="4483978"/>
                  <a:ext cx="9143900" cy="684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28" name="Google Shape;1528;p23"/>
                <p:cNvSpPr/>
                <p:nvPr/>
              </p:nvSpPr>
              <p:spPr>
                <a:xfrm>
                  <a:off x="0" y="4483977"/>
                  <a:ext cx="9143900" cy="27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rgbClr val="000000">
                    <a:alpha val="314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29" name="Google Shape;1529;p23"/>
                <p:cNvSpPr/>
                <p:nvPr/>
              </p:nvSpPr>
              <p:spPr>
                <a:xfrm>
                  <a:off x="3067536" y="4845340"/>
                  <a:ext cx="84250" cy="22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258" extrusionOk="0">
                      <a:moveTo>
                        <a:pt x="476" y="0"/>
                      </a:moveTo>
                      <a:cubicBezTo>
                        <a:pt x="357" y="0"/>
                        <a:pt x="238" y="20"/>
                        <a:pt x="149" y="57"/>
                      </a:cubicBezTo>
                      <a:cubicBezTo>
                        <a:pt x="60" y="86"/>
                        <a:pt x="1" y="129"/>
                        <a:pt x="1" y="129"/>
                      </a:cubicBezTo>
                      <a:cubicBezTo>
                        <a:pt x="1" y="129"/>
                        <a:pt x="60" y="172"/>
                        <a:pt x="149" y="201"/>
                      </a:cubicBezTo>
                      <a:cubicBezTo>
                        <a:pt x="238" y="238"/>
                        <a:pt x="357" y="258"/>
                        <a:pt x="476" y="258"/>
                      </a:cubicBezTo>
                      <a:cubicBezTo>
                        <a:pt x="594" y="258"/>
                        <a:pt x="713" y="235"/>
                        <a:pt x="802" y="201"/>
                      </a:cubicBezTo>
                      <a:cubicBezTo>
                        <a:pt x="894" y="172"/>
                        <a:pt x="954" y="129"/>
                        <a:pt x="954" y="129"/>
                      </a:cubicBezTo>
                      <a:cubicBezTo>
                        <a:pt x="954" y="129"/>
                        <a:pt x="894" y="86"/>
                        <a:pt x="802" y="57"/>
                      </a:cubicBezTo>
                      <a:cubicBezTo>
                        <a:pt x="713" y="23"/>
                        <a:pt x="594" y="0"/>
                        <a:pt x="47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30" name="Google Shape;1530;p23"/>
                <p:cNvSpPr/>
                <p:nvPr/>
              </p:nvSpPr>
              <p:spPr>
                <a:xfrm>
                  <a:off x="5394552" y="4821760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1" y="1"/>
                      </a:moveTo>
                      <a:cubicBezTo>
                        <a:pt x="225" y="1"/>
                        <a:pt x="149" y="13"/>
                        <a:pt x="93" y="36"/>
                      </a:cubicBezTo>
                      <a:cubicBezTo>
                        <a:pt x="37" y="53"/>
                        <a:pt x="1" y="83"/>
                        <a:pt x="1" y="83"/>
                      </a:cubicBezTo>
                      <a:cubicBezTo>
                        <a:pt x="1" y="83"/>
                        <a:pt x="37" y="109"/>
                        <a:pt x="93" y="129"/>
                      </a:cubicBezTo>
                      <a:cubicBezTo>
                        <a:pt x="149" y="149"/>
                        <a:pt x="225" y="162"/>
                        <a:pt x="301" y="162"/>
                      </a:cubicBezTo>
                      <a:cubicBezTo>
                        <a:pt x="377" y="162"/>
                        <a:pt x="452" y="149"/>
                        <a:pt x="508" y="129"/>
                      </a:cubicBezTo>
                      <a:cubicBezTo>
                        <a:pt x="568" y="109"/>
                        <a:pt x="604" y="83"/>
                        <a:pt x="604" y="83"/>
                      </a:cubicBezTo>
                      <a:cubicBezTo>
                        <a:pt x="604" y="83"/>
                        <a:pt x="568" y="53"/>
                        <a:pt x="508" y="36"/>
                      </a:cubicBezTo>
                      <a:cubicBezTo>
                        <a:pt x="452" y="13"/>
                        <a:pt x="377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31" name="Google Shape;1531;p23"/>
                <p:cNvSpPr/>
                <p:nvPr/>
              </p:nvSpPr>
              <p:spPr>
                <a:xfrm>
                  <a:off x="5382895" y="4778046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1"/>
                      </a:moveTo>
                      <a:cubicBezTo>
                        <a:pt x="228" y="1"/>
                        <a:pt x="153" y="14"/>
                        <a:pt x="97" y="33"/>
                      </a:cubicBezTo>
                      <a:cubicBezTo>
                        <a:pt x="40" y="53"/>
                        <a:pt x="1" y="80"/>
                        <a:pt x="1" y="80"/>
                      </a:cubicBezTo>
                      <a:cubicBezTo>
                        <a:pt x="1" y="80"/>
                        <a:pt x="40" y="109"/>
                        <a:pt x="97" y="129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9"/>
                      </a:cubicBezTo>
                      <a:cubicBezTo>
                        <a:pt x="568" y="109"/>
                        <a:pt x="608" y="80"/>
                        <a:pt x="608" y="80"/>
                      </a:cubicBezTo>
                      <a:cubicBezTo>
                        <a:pt x="608" y="80"/>
                        <a:pt x="568" y="53"/>
                        <a:pt x="512" y="33"/>
                      </a:cubicBezTo>
                      <a:cubicBezTo>
                        <a:pt x="456" y="14"/>
                        <a:pt x="380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32" name="Google Shape;1532;p23"/>
                <p:cNvSpPr/>
                <p:nvPr/>
              </p:nvSpPr>
              <p:spPr>
                <a:xfrm>
                  <a:off x="5311009" y="4805158"/>
                  <a:ext cx="53606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162" extrusionOk="0">
                      <a:moveTo>
                        <a:pt x="303" y="0"/>
                      </a:moveTo>
                      <a:cubicBezTo>
                        <a:pt x="227" y="0"/>
                        <a:pt x="151" y="11"/>
                        <a:pt x="96" y="34"/>
                      </a:cubicBezTo>
                      <a:cubicBezTo>
                        <a:pt x="40" y="53"/>
                        <a:pt x="0" y="79"/>
                        <a:pt x="0" y="79"/>
                      </a:cubicBezTo>
                      <a:cubicBezTo>
                        <a:pt x="0" y="79"/>
                        <a:pt x="40" y="106"/>
                        <a:pt x="96" y="125"/>
                      </a:cubicBezTo>
                      <a:cubicBezTo>
                        <a:pt x="151" y="149"/>
                        <a:pt x="227" y="162"/>
                        <a:pt x="303" y="162"/>
                      </a:cubicBezTo>
                      <a:cubicBezTo>
                        <a:pt x="379" y="162"/>
                        <a:pt x="455" y="149"/>
                        <a:pt x="512" y="125"/>
                      </a:cubicBezTo>
                      <a:cubicBezTo>
                        <a:pt x="567" y="106"/>
                        <a:pt x="607" y="79"/>
                        <a:pt x="607" y="79"/>
                      </a:cubicBezTo>
                      <a:cubicBezTo>
                        <a:pt x="607" y="79"/>
                        <a:pt x="567" y="53"/>
                        <a:pt x="512" y="34"/>
                      </a:cubicBezTo>
                      <a:cubicBezTo>
                        <a:pt x="455" y="14"/>
                        <a:pt x="379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33" name="Google Shape;1533;p23"/>
                <p:cNvSpPr/>
                <p:nvPr/>
              </p:nvSpPr>
              <p:spPr>
                <a:xfrm>
                  <a:off x="478411" y="4632685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6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6" y="130"/>
                      </a:cubicBezTo>
                      <a:cubicBezTo>
                        <a:pt x="152" y="149"/>
                        <a:pt x="228" y="163"/>
                        <a:pt x="304" y="163"/>
                      </a:cubicBezTo>
                      <a:cubicBezTo>
                        <a:pt x="379" y="163"/>
                        <a:pt x="455" y="149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7"/>
                        <a:pt x="512" y="37"/>
                      </a:cubicBezTo>
                      <a:cubicBezTo>
                        <a:pt x="455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34" name="Google Shape;1534;p23"/>
                <p:cNvSpPr/>
                <p:nvPr/>
              </p:nvSpPr>
              <p:spPr>
                <a:xfrm>
                  <a:off x="466754" y="4589059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0"/>
                      </a:moveTo>
                      <a:cubicBezTo>
                        <a:pt x="228" y="0"/>
                        <a:pt x="152" y="13"/>
                        <a:pt x="96" y="33"/>
                      </a:cubicBezTo>
                      <a:cubicBezTo>
                        <a:pt x="40" y="53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2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1" y="129"/>
                      </a:cubicBezTo>
                      <a:cubicBezTo>
                        <a:pt x="571" y="109"/>
                        <a:pt x="607" y="83"/>
                        <a:pt x="607" y="83"/>
                      </a:cubicBezTo>
                      <a:cubicBezTo>
                        <a:pt x="607" y="83"/>
                        <a:pt x="571" y="53"/>
                        <a:pt x="511" y="33"/>
                      </a:cubicBezTo>
                      <a:cubicBezTo>
                        <a:pt x="456" y="13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35" name="Google Shape;1535;p23"/>
                <p:cNvSpPr/>
                <p:nvPr/>
              </p:nvSpPr>
              <p:spPr>
                <a:xfrm>
                  <a:off x="395133" y="461617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2" y="14"/>
                        <a:pt x="96" y="33"/>
                      </a:cubicBezTo>
                      <a:cubicBezTo>
                        <a:pt x="36" y="53"/>
                        <a:pt x="1" y="79"/>
                        <a:pt x="1" y="79"/>
                      </a:cubicBezTo>
                      <a:cubicBezTo>
                        <a:pt x="1" y="79"/>
                        <a:pt x="36" y="109"/>
                        <a:pt x="96" y="125"/>
                      </a:cubicBezTo>
                      <a:cubicBezTo>
                        <a:pt x="152" y="148"/>
                        <a:pt x="228" y="162"/>
                        <a:pt x="304" y="162"/>
                      </a:cubicBezTo>
                      <a:cubicBezTo>
                        <a:pt x="380" y="162"/>
                        <a:pt x="452" y="148"/>
                        <a:pt x="511" y="125"/>
                      </a:cubicBezTo>
                      <a:cubicBezTo>
                        <a:pt x="567" y="105"/>
                        <a:pt x="604" y="79"/>
                        <a:pt x="604" y="79"/>
                      </a:cubicBezTo>
                      <a:cubicBezTo>
                        <a:pt x="604" y="79"/>
                        <a:pt x="567" y="53"/>
                        <a:pt x="511" y="33"/>
                      </a:cubicBezTo>
                      <a:cubicBezTo>
                        <a:pt x="452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36" name="Google Shape;1536;p23"/>
                <p:cNvSpPr/>
                <p:nvPr/>
              </p:nvSpPr>
              <p:spPr>
                <a:xfrm>
                  <a:off x="7666815" y="466536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3" y="11"/>
                        <a:pt x="96" y="34"/>
                      </a:cubicBezTo>
                      <a:cubicBezTo>
                        <a:pt x="37" y="53"/>
                        <a:pt x="1" y="79"/>
                        <a:pt x="1" y="79"/>
                      </a:cubicBezTo>
                      <a:cubicBezTo>
                        <a:pt x="1" y="79"/>
                        <a:pt x="37" y="106"/>
                        <a:pt x="96" y="125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5"/>
                      </a:cubicBezTo>
                      <a:cubicBezTo>
                        <a:pt x="568" y="106"/>
                        <a:pt x="604" y="79"/>
                        <a:pt x="604" y="79"/>
                      </a:cubicBezTo>
                      <a:cubicBezTo>
                        <a:pt x="604" y="79"/>
                        <a:pt x="568" y="53"/>
                        <a:pt x="512" y="34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37" name="Google Shape;1537;p23"/>
                <p:cNvSpPr/>
                <p:nvPr/>
              </p:nvSpPr>
              <p:spPr>
                <a:xfrm>
                  <a:off x="7655158" y="4621381"/>
                  <a:ext cx="53694" cy="14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6" extrusionOk="0">
                      <a:moveTo>
                        <a:pt x="304" y="0"/>
                      </a:moveTo>
                      <a:cubicBezTo>
                        <a:pt x="228" y="0"/>
                        <a:pt x="153" y="14"/>
                        <a:pt x="96" y="37"/>
                      </a:cubicBezTo>
                      <a:cubicBezTo>
                        <a:pt x="40" y="57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3" y="152"/>
                        <a:pt x="228" y="165"/>
                        <a:pt x="304" y="165"/>
                      </a:cubicBezTo>
                      <a:cubicBezTo>
                        <a:pt x="380" y="165"/>
                        <a:pt x="456" y="152"/>
                        <a:pt x="512" y="129"/>
                      </a:cubicBezTo>
                      <a:cubicBezTo>
                        <a:pt x="568" y="109"/>
                        <a:pt x="608" y="83"/>
                        <a:pt x="608" y="83"/>
                      </a:cubicBezTo>
                      <a:cubicBezTo>
                        <a:pt x="608" y="83"/>
                        <a:pt x="568" y="57"/>
                        <a:pt x="512" y="37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38" name="Google Shape;1538;p23"/>
                <p:cNvSpPr/>
                <p:nvPr/>
              </p:nvSpPr>
              <p:spPr>
                <a:xfrm>
                  <a:off x="7583537" y="4648404"/>
                  <a:ext cx="53429" cy="14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4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3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3" y="130"/>
                      </a:cubicBezTo>
                      <a:cubicBezTo>
                        <a:pt x="152" y="150"/>
                        <a:pt x="228" y="163"/>
                        <a:pt x="304" y="163"/>
                      </a:cubicBezTo>
                      <a:cubicBezTo>
                        <a:pt x="379" y="163"/>
                        <a:pt x="452" y="150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4"/>
                        <a:pt x="512" y="37"/>
                      </a:cubicBezTo>
                      <a:cubicBezTo>
                        <a:pt x="452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39" name="Google Shape;1539;p23"/>
                <p:cNvSpPr/>
                <p:nvPr/>
              </p:nvSpPr>
              <p:spPr>
                <a:xfrm>
                  <a:off x="597808" y="4226980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5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1540" name="Google Shape;1540;p23"/>
                <p:cNvGrpSpPr/>
                <p:nvPr/>
              </p:nvGrpSpPr>
              <p:grpSpPr>
                <a:xfrm>
                  <a:off x="476510" y="4065899"/>
                  <a:ext cx="266262" cy="475209"/>
                  <a:chOff x="476510" y="4065899"/>
                  <a:chExt cx="266262" cy="475209"/>
                </a:xfrm>
              </p:grpSpPr>
              <p:sp>
                <p:nvSpPr>
                  <p:cNvPr id="1541" name="Google Shape;1541;p23"/>
                  <p:cNvSpPr/>
                  <p:nvPr/>
                </p:nvSpPr>
                <p:spPr>
                  <a:xfrm>
                    <a:off x="476510" y="40658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42" name="Google Shape;1542;p23"/>
                  <p:cNvSpPr/>
                  <p:nvPr/>
                </p:nvSpPr>
                <p:spPr>
                  <a:xfrm>
                    <a:off x="597056" y="41350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43" name="Google Shape;1543;p23"/>
                  <p:cNvSpPr/>
                  <p:nvPr/>
                </p:nvSpPr>
                <p:spPr>
                  <a:xfrm>
                    <a:off x="597409" y="42279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44" name="Google Shape;1544;p23"/>
                  <p:cNvSpPr/>
                  <p:nvPr/>
                </p:nvSpPr>
                <p:spPr>
                  <a:xfrm>
                    <a:off x="540006" y="41676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545" name="Google Shape;1545;p23"/>
                <p:cNvGrpSpPr/>
                <p:nvPr/>
              </p:nvGrpSpPr>
              <p:grpSpPr>
                <a:xfrm>
                  <a:off x="8430902" y="4070574"/>
                  <a:ext cx="214776" cy="454279"/>
                  <a:chOff x="8430902" y="4070574"/>
                  <a:chExt cx="214776" cy="454279"/>
                </a:xfrm>
              </p:grpSpPr>
              <p:sp>
                <p:nvSpPr>
                  <p:cNvPr id="1546" name="Google Shape;1546;p23"/>
                  <p:cNvSpPr/>
                  <p:nvPr/>
                </p:nvSpPr>
                <p:spPr>
                  <a:xfrm>
                    <a:off x="8430902" y="4070574"/>
                    <a:ext cx="214776" cy="2768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2" h="3135" extrusionOk="0">
                        <a:moveTo>
                          <a:pt x="1272" y="1"/>
                        </a:moveTo>
                        <a:cubicBezTo>
                          <a:pt x="1004" y="1"/>
                          <a:pt x="817" y="282"/>
                          <a:pt x="687" y="580"/>
                        </a:cubicBezTo>
                        <a:cubicBezTo>
                          <a:pt x="535" y="929"/>
                          <a:pt x="730" y="1391"/>
                          <a:pt x="403" y="1677"/>
                        </a:cubicBezTo>
                        <a:cubicBezTo>
                          <a:pt x="1" y="2027"/>
                          <a:pt x="202" y="2479"/>
                          <a:pt x="202" y="2482"/>
                        </a:cubicBezTo>
                        <a:cubicBezTo>
                          <a:pt x="349" y="2811"/>
                          <a:pt x="977" y="3134"/>
                          <a:pt x="1452" y="3134"/>
                        </a:cubicBezTo>
                        <a:cubicBezTo>
                          <a:pt x="1596" y="3134"/>
                          <a:pt x="1726" y="3105"/>
                          <a:pt x="1824" y="3036"/>
                        </a:cubicBezTo>
                        <a:cubicBezTo>
                          <a:pt x="2431" y="2614"/>
                          <a:pt x="2226" y="1671"/>
                          <a:pt x="1993" y="1123"/>
                        </a:cubicBezTo>
                        <a:cubicBezTo>
                          <a:pt x="1858" y="797"/>
                          <a:pt x="1884" y="306"/>
                          <a:pt x="1554" y="94"/>
                        </a:cubicBezTo>
                        <a:cubicBezTo>
                          <a:pt x="1451" y="29"/>
                          <a:pt x="1358" y="1"/>
                          <a:pt x="127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47" name="Google Shape;1547;p23"/>
                  <p:cNvSpPr/>
                  <p:nvPr/>
                </p:nvSpPr>
                <p:spPr>
                  <a:xfrm>
                    <a:off x="8545354" y="4108283"/>
                    <a:ext cx="11216" cy="4165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" h="4717" extrusionOk="0">
                        <a:moveTo>
                          <a:pt x="64" y="1"/>
                        </a:moveTo>
                        <a:cubicBezTo>
                          <a:pt x="37" y="396"/>
                          <a:pt x="24" y="789"/>
                          <a:pt x="14" y="1181"/>
                        </a:cubicBezTo>
                        <a:cubicBezTo>
                          <a:pt x="4" y="1574"/>
                          <a:pt x="0" y="1966"/>
                          <a:pt x="0" y="2358"/>
                        </a:cubicBezTo>
                        <a:cubicBezTo>
                          <a:pt x="0" y="2751"/>
                          <a:pt x="4" y="3147"/>
                          <a:pt x="14" y="3539"/>
                        </a:cubicBezTo>
                        <a:lnTo>
                          <a:pt x="34" y="4130"/>
                        </a:lnTo>
                        <a:cubicBezTo>
                          <a:pt x="44" y="4324"/>
                          <a:pt x="50" y="4522"/>
                          <a:pt x="64" y="4716"/>
                        </a:cubicBezTo>
                        <a:cubicBezTo>
                          <a:pt x="76" y="4522"/>
                          <a:pt x="84" y="4324"/>
                          <a:pt x="96" y="4130"/>
                        </a:cubicBezTo>
                        <a:lnTo>
                          <a:pt x="113" y="3539"/>
                        </a:lnTo>
                        <a:cubicBezTo>
                          <a:pt x="123" y="3147"/>
                          <a:pt x="126" y="2751"/>
                          <a:pt x="126" y="2358"/>
                        </a:cubicBezTo>
                        <a:cubicBezTo>
                          <a:pt x="126" y="1966"/>
                          <a:pt x="123" y="1574"/>
                          <a:pt x="113" y="1181"/>
                        </a:cubicBezTo>
                        <a:cubicBezTo>
                          <a:pt x="103" y="789"/>
                          <a:pt x="90" y="396"/>
                          <a:pt x="64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48" name="Google Shape;1548;p23"/>
                  <p:cNvSpPr/>
                  <p:nvPr/>
                </p:nvSpPr>
                <p:spPr>
                  <a:xfrm>
                    <a:off x="8506320" y="4168865"/>
                    <a:ext cx="50250" cy="816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" h="925" extrusionOk="0">
                        <a:moveTo>
                          <a:pt x="60" y="1"/>
                        </a:moveTo>
                        <a:cubicBezTo>
                          <a:pt x="21" y="97"/>
                          <a:pt x="7" y="199"/>
                          <a:pt x="4" y="304"/>
                        </a:cubicBezTo>
                        <a:cubicBezTo>
                          <a:pt x="1" y="406"/>
                          <a:pt x="17" y="512"/>
                          <a:pt x="57" y="614"/>
                        </a:cubicBezTo>
                        <a:cubicBezTo>
                          <a:pt x="97" y="713"/>
                          <a:pt x="162" y="812"/>
                          <a:pt x="258" y="871"/>
                        </a:cubicBezTo>
                        <a:cubicBezTo>
                          <a:pt x="324" y="909"/>
                          <a:pt x="397" y="924"/>
                          <a:pt x="467" y="924"/>
                        </a:cubicBezTo>
                        <a:cubicBezTo>
                          <a:pt x="502" y="924"/>
                          <a:pt x="536" y="921"/>
                          <a:pt x="568" y="914"/>
                        </a:cubicBezTo>
                        <a:cubicBezTo>
                          <a:pt x="469" y="881"/>
                          <a:pt x="383" y="848"/>
                          <a:pt x="317" y="789"/>
                        </a:cubicBezTo>
                        <a:cubicBezTo>
                          <a:pt x="252" y="730"/>
                          <a:pt x="205" y="654"/>
                          <a:pt x="176" y="568"/>
                        </a:cubicBezTo>
                        <a:cubicBezTo>
                          <a:pt x="110" y="397"/>
                          <a:pt x="90" y="202"/>
                          <a:pt x="60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549" name="Google Shape;1549;p23"/>
                <p:cNvGrpSpPr/>
                <p:nvPr/>
              </p:nvGrpSpPr>
              <p:grpSpPr>
                <a:xfrm>
                  <a:off x="5699960" y="4366499"/>
                  <a:ext cx="266262" cy="475209"/>
                  <a:chOff x="5699960" y="4366499"/>
                  <a:chExt cx="266262" cy="475209"/>
                </a:xfrm>
              </p:grpSpPr>
              <p:sp>
                <p:nvSpPr>
                  <p:cNvPr id="1550" name="Google Shape;1550;p23"/>
                  <p:cNvSpPr/>
                  <p:nvPr/>
                </p:nvSpPr>
                <p:spPr>
                  <a:xfrm>
                    <a:off x="5699960" y="43664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51" name="Google Shape;1551;p23"/>
                  <p:cNvSpPr/>
                  <p:nvPr/>
                </p:nvSpPr>
                <p:spPr>
                  <a:xfrm>
                    <a:off x="5820506" y="44356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52" name="Google Shape;1552;p23"/>
                  <p:cNvSpPr/>
                  <p:nvPr/>
                </p:nvSpPr>
                <p:spPr>
                  <a:xfrm>
                    <a:off x="5820859" y="45285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53" name="Google Shape;1553;p23"/>
                  <p:cNvSpPr/>
                  <p:nvPr/>
                </p:nvSpPr>
                <p:spPr>
                  <a:xfrm>
                    <a:off x="5763456" y="44682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554" name="Google Shape;1554;p23"/>
              <p:cNvGrpSpPr/>
              <p:nvPr/>
            </p:nvGrpSpPr>
            <p:grpSpPr>
              <a:xfrm>
                <a:off x="39" y="-9596"/>
                <a:ext cx="9143568" cy="3483084"/>
                <a:chOff x="262312" y="450905"/>
                <a:chExt cx="8126894" cy="3040667"/>
              </a:xfrm>
            </p:grpSpPr>
            <p:sp>
              <p:nvSpPr>
                <p:cNvPr id="1555" name="Google Shape;1555;p23"/>
                <p:cNvSpPr/>
                <p:nvPr/>
              </p:nvSpPr>
              <p:spPr>
                <a:xfrm>
                  <a:off x="556743" y="2728733"/>
                  <a:ext cx="50780" cy="50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4" extrusionOk="0">
                      <a:moveTo>
                        <a:pt x="288" y="0"/>
                      </a:moveTo>
                      <a:cubicBezTo>
                        <a:pt x="130" y="0"/>
                        <a:pt x="1" y="129"/>
                        <a:pt x="1" y="287"/>
                      </a:cubicBezTo>
                      <a:cubicBezTo>
                        <a:pt x="1" y="446"/>
                        <a:pt x="130" y="574"/>
                        <a:pt x="288" y="574"/>
                      </a:cubicBezTo>
                      <a:cubicBezTo>
                        <a:pt x="446" y="574"/>
                        <a:pt x="574" y="446"/>
                        <a:pt x="574" y="287"/>
                      </a:cubicBezTo>
                      <a:cubicBezTo>
                        <a:pt x="574" y="129"/>
                        <a:pt x="446" y="0"/>
                        <a:pt x="28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56" name="Google Shape;1556;p23"/>
                <p:cNvSpPr/>
                <p:nvPr/>
              </p:nvSpPr>
              <p:spPr>
                <a:xfrm>
                  <a:off x="7091905" y="517315"/>
                  <a:ext cx="50780" cy="50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5" extrusionOk="0">
                      <a:moveTo>
                        <a:pt x="287" y="1"/>
                      </a:moveTo>
                      <a:cubicBezTo>
                        <a:pt x="129" y="1"/>
                        <a:pt x="1" y="129"/>
                        <a:pt x="1" y="287"/>
                      </a:cubicBezTo>
                      <a:cubicBezTo>
                        <a:pt x="1" y="446"/>
                        <a:pt x="129" y="575"/>
                        <a:pt x="287" y="575"/>
                      </a:cubicBezTo>
                      <a:cubicBezTo>
                        <a:pt x="446" y="575"/>
                        <a:pt x="575" y="446"/>
                        <a:pt x="575" y="287"/>
                      </a:cubicBezTo>
                      <a:cubicBezTo>
                        <a:pt x="575" y="129"/>
                        <a:pt x="446" y="1"/>
                        <a:pt x="28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57" name="Google Shape;1557;p23"/>
                <p:cNvSpPr/>
                <p:nvPr/>
              </p:nvSpPr>
              <p:spPr>
                <a:xfrm>
                  <a:off x="5459815" y="1471172"/>
                  <a:ext cx="63232" cy="63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716" extrusionOk="0">
                      <a:moveTo>
                        <a:pt x="357" y="0"/>
                      </a:moveTo>
                      <a:cubicBezTo>
                        <a:pt x="159" y="0"/>
                        <a:pt x="0" y="162"/>
                        <a:pt x="0" y="360"/>
                      </a:cubicBezTo>
                      <a:cubicBezTo>
                        <a:pt x="0" y="558"/>
                        <a:pt x="159" y="716"/>
                        <a:pt x="357" y="716"/>
                      </a:cubicBezTo>
                      <a:cubicBezTo>
                        <a:pt x="554" y="716"/>
                        <a:pt x="716" y="558"/>
                        <a:pt x="716" y="360"/>
                      </a:cubicBezTo>
                      <a:cubicBezTo>
                        <a:pt x="716" y="162"/>
                        <a:pt x="554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58" name="Google Shape;1558;p23"/>
                <p:cNvSpPr/>
                <p:nvPr/>
              </p:nvSpPr>
              <p:spPr>
                <a:xfrm>
                  <a:off x="7988888" y="1277769"/>
                  <a:ext cx="47600" cy="47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538" extrusionOk="0">
                      <a:moveTo>
                        <a:pt x="268" y="0"/>
                      </a:moveTo>
                      <a:cubicBezTo>
                        <a:pt x="120" y="0"/>
                        <a:pt x="1" y="119"/>
                        <a:pt x="1" y="267"/>
                      </a:cubicBezTo>
                      <a:cubicBezTo>
                        <a:pt x="1" y="416"/>
                        <a:pt x="120" y="538"/>
                        <a:pt x="268" y="538"/>
                      </a:cubicBezTo>
                      <a:cubicBezTo>
                        <a:pt x="416" y="538"/>
                        <a:pt x="538" y="416"/>
                        <a:pt x="538" y="267"/>
                      </a:cubicBezTo>
                      <a:cubicBezTo>
                        <a:pt x="538" y="119"/>
                        <a:pt x="416" y="0"/>
                        <a:pt x="26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59" name="Google Shape;1559;p23"/>
                <p:cNvSpPr/>
                <p:nvPr/>
              </p:nvSpPr>
              <p:spPr>
                <a:xfrm>
                  <a:off x="3028856" y="1475764"/>
                  <a:ext cx="38769" cy="39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4" extrusionOk="0">
                      <a:moveTo>
                        <a:pt x="221" y="1"/>
                      </a:moveTo>
                      <a:cubicBezTo>
                        <a:pt x="99" y="1"/>
                        <a:pt x="0" y="100"/>
                        <a:pt x="0" y="221"/>
                      </a:cubicBezTo>
                      <a:cubicBezTo>
                        <a:pt x="0" y="344"/>
                        <a:pt x="99" y="443"/>
                        <a:pt x="221" y="443"/>
                      </a:cubicBezTo>
                      <a:cubicBezTo>
                        <a:pt x="343" y="443"/>
                        <a:pt x="439" y="344"/>
                        <a:pt x="439" y="221"/>
                      </a:cubicBezTo>
                      <a:cubicBezTo>
                        <a:pt x="439" y="100"/>
                        <a:pt x="343" y="1"/>
                        <a:pt x="22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60" name="Google Shape;1560;p23"/>
                <p:cNvSpPr/>
                <p:nvPr/>
              </p:nvSpPr>
              <p:spPr>
                <a:xfrm>
                  <a:off x="3045988" y="2259797"/>
                  <a:ext cx="38858" cy="38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0" extrusionOk="0">
                      <a:moveTo>
                        <a:pt x="222" y="1"/>
                      </a:moveTo>
                      <a:cubicBezTo>
                        <a:pt x="100" y="1"/>
                        <a:pt x="1" y="97"/>
                        <a:pt x="1" y="218"/>
                      </a:cubicBezTo>
                      <a:cubicBezTo>
                        <a:pt x="1" y="340"/>
                        <a:pt x="100" y="439"/>
                        <a:pt x="222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7"/>
                        <a:pt x="340" y="1"/>
                        <a:pt x="22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61" name="Google Shape;1561;p23"/>
                <p:cNvSpPr/>
                <p:nvPr/>
              </p:nvSpPr>
              <p:spPr>
                <a:xfrm>
                  <a:off x="1031243" y="1086132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21" y="0"/>
                      </a:moveTo>
                      <a:cubicBezTo>
                        <a:pt x="99" y="0"/>
                        <a:pt x="0" y="96"/>
                        <a:pt x="0" y="218"/>
                      </a:cubicBezTo>
                      <a:cubicBezTo>
                        <a:pt x="0" y="340"/>
                        <a:pt x="99" y="439"/>
                        <a:pt x="221" y="439"/>
                      </a:cubicBezTo>
                      <a:cubicBezTo>
                        <a:pt x="343" y="439"/>
                        <a:pt x="439" y="340"/>
                        <a:pt x="439" y="218"/>
                      </a:cubicBezTo>
                      <a:cubicBezTo>
                        <a:pt x="439" y="96"/>
                        <a:pt x="343" y="0"/>
                        <a:pt x="221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62" name="Google Shape;1562;p23"/>
                <p:cNvSpPr/>
                <p:nvPr/>
              </p:nvSpPr>
              <p:spPr>
                <a:xfrm>
                  <a:off x="310883" y="3452802"/>
                  <a:ext cx="38946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439" extrusionOk="0">
                      <a:moveTo>
                        <a:pt x="218" y="0"/>
                      </a:moveTo>
                      <a:cubicBezTo>
                        <a:pt x="100" y="0"/>
                        <a:pt x="1" y="99"/>
                        <a:pt x="1" y="221"/>
                      </a:cubicBezTo>
                      <a:cubicBezTo>
                        <a:pt x="1" y="343"/>
                        <a:pt x="100" y="439"/>
                        <a:pt x="218" y="439"/>
                      </a:cubicBezTo>
                      <a:cubicBezTo>
                        <a:pt x="341" y="439"/>
                        <a:pt x="440" y="343"/>
                        <a:pt x="440" y="221"/>
                      </a:cubicBezTo>
                      <a:cubicBezTo>
                        <a:pt x="440" y="99"/>
                        <a:pt x="341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63" name="Google Shape;1563;p23"/>
                <p:cNvSpPr/>
                <p:nvPr/>
              </p:nvSpPr>
              <p:spPr>
                <a:xfrm>
                  <a:off x="1785514" y="478282"/>
                  <a:ext cx="38769" cy="3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0" extrusionOk="0">
                      <a:moveTo>
                        <a:pt x="218" y="0"/>
                      </a:moveTo>
                      <a:cubicBezTo>
                        <a:pt x="96" y="0"/>
                        <a:pt x="0" y="99"/>
                        <a:pt x="0" y="218"/>
                      </a:cubicBezTo>
                      <a:cubicBezTo>
                        <a:pt x="0" y="341"/>
                        <a:pt x="96" y="440"/>
                        <a:pt x="218" y="440"/>
                      </a:cubicBezTo>
                      <a:cubicBezTo>
                        <a:pt x="340" y="440"/>
                        <a:pt x="439" y="341"/>
                        <a:pt x="439" y="218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64" name="Google Shape;1564;p23"/>
                <p:cNvSpPr/>
                <p:nvPr/>
              </p:nvSpPr>
              <p:spPr>
                <a:xfrm>
                  <a:off x="3563849" y="3359545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9" y="0"/>
                        <a:pt x="0" y="99"/>
                        <a:pt x="0" y="221"/>
                      </a:cubicBezTo>
                      <a:cubicBezTo>
                        <a:pt x="0" y="344"/>
                        <a:pt x="99" y="439"/>
                        <a:pt x="218" y="439"/>
                      </a:cubicBezTo>
                      <a:cubicBezTo>
                        <a:pt x="340" y="439"/>
                        <a:pt x="439" y="344"/>
                        <a:pt x="439" y="221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65" name="Google Shape;1565;p23"/>
                <p:cNvSpPr/>
                <p:nvPr/>
              </p:nvSpPr>
              <p:spPr>
                <a:xfrm>
                  <a:off x="3212897" y="280794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66" name="Google Shape;1566;p23"/>
                <p:cNvSpPr/>
                <p:nvPr/>
              </p:nvSpPr>
              <p:spPr>
                <a:xfrm>
                  <a:off x="463839" y="1536081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1"/>
                      </a:moveTo>
                      <a:cubicBezTo>
                        <a:pt x="60" y="1"/>
                        <a:pt x="1" y="60"/>
                        <a:pt x="1" y="132"/>
                      </a:cubicBezTo>
                      <a:cubicBezTo>
                        <a:pt x="1" y="208"/>
                        <a:pt x="60" y="267"/>
                        <a:pt x="136" y="267"/>
                      </a:cubicBezTo>
                      <a:cubicBezTo>
                        <a:pt x="208" y="267"/>
                        <a:pt x="267" y="208"/>
                        <a:pt x="267" y="132"/>
                      </a:cubicBezTo>
                      <a:cubicBezTo>
                        <a:pt x="267" y="60"/>
                        <a:pt x="208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67" name="Google Shape;1567;p23"/>
                <p:cNvSpPr/>
                <p:nvPr/>
              </p:nvSpPr>
              <p:spPr>
                <a:xfrm>
                  <a:off x="2042943" y="1298964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6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6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68" name="Google Shape;1568;p23"/>
                <p:cNvSpPr/>
                <p:nvPr/>
              </p:nvSpPr>
              <p:spPr>
                <a:xfrm>
                  <a:off x="3672737" y="121745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0"/>
                      </a:moveTo>
                      <a:cubicBezTo>
                        <a:pt x="60" y="0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69" name="Google Shape;1569;p23"/>
                <p:cNvSpPr/>
                <p:nvPr/>
              </p:nvSpPr>
              <p:spPr>
                <a:xfrm>
                  <a:off x="4865653" y="122857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6" y="0"/>
                      </a:moveTo>
                      <a:cubicBezTo>
                        <a:pt x="60" y="0"/>
                        <a:pt x="1" y="63"/>
                        <a:pt x="1" y="135"/>
                      </a:cubicBezTo>
                      <a:cubicBezTo>
                        <a:pt x="1" y="207"/>
                        <a:pt x="60" y="270"/>
                        <a:pt x="136" y="270"/>
                      </a:cubicBezTo>
                      <a:cubicBezTo>
                        <a:pt x="208" y="270"/>
                        <a:pt x="267" y="207"/>
                        <a:pt x="267" y="135"/>
                      </a:cubicBezTo>
                      <a:cubicBezTo>
                        <a:pt x="267" y="63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70" name="Google Shape;1570;p23"/>
                <p:cNvSpPr/>
                <p:nvPr/>
              </p:nvSpPr>
              <p:spPr>
                <a:xfrm>
                  <a:off x="3098710" y="3332786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0"/>
                      </a:moveTo>
                      <a:cubicBezTo>
                        <a:pt x="60" y="0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0"/>
                        <a:pt x="13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71" name="Google Shape;1571;p23"/>
                <p:cNvSpPr/>
                <p:nvPr/>
              </p:nvSpPr>
              <p:spPr>
                <a:xfrm>
                  <a:off x="3852716" y="265764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72" name="Google Shape;1572;p23"/>
                <p:cNvSpPr/>
                <p:nvPr/>
              </p:nvSpPr>
              <p:spPr>
                <a:xfrm>
                  <a:off x="8365538" y="188146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0"/>
                      </a:moveTo>
                      <a:cubicBezTo>
                        <a:pt x="63" y="0"/>
                        <a:pt x="0" y="60"/>
                        <a:pt x="0" y="133"/>
                      </a:cubicBezTo>
                      <a:cubicBezTo>
                        <a:pt x="0" y="209"/>
                        <a:pt x="63" y="268"/>
                        <a:pt x="136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73" name="Google Shape;1573;p23"/>
                <p:cNvSpPr/>
                <p:nvPr/>
              </p:nvSpPr>
              <p:spPr>
                <a:xfrm>
                  <a:off x="8286940" y="3378444"/>
                  <a:ext cx="23579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69" extrusionOk="0">
                      <a:moveTo>
                        <a:pt x="131" y="1"/>
                      </a:moveTo>
                      <a:cubicBezTo>
                        <a:pt x="59" y="1"/>
                        <a:pt x="0" y="60"/>
                        <a:pt x="0" y="136"/>
                      </a:cubicBezTo>
                      <a:cubicBezTo>
                        <a:pt x="0" y="209"/>
                        <a:pt x="59" y="268"/>
                        <a:pt x="131" y="268"/>
                      </a:cubicBezTo>
                      <a:cubicBezTo>
                        <a:pt x="207" y="268"/>
                        <a:pt x="267" y="209"/>
                        <a:pt x="267" y="136"/>
                      </a:cubicBezTo>
                      <a:cubicBezTo>
                        <a:pt x="267" y="60"/>
                        <a:pt x="207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74" name="Google Shape;1574;p23"/>
                <p:cNvSpPr/>
                <p:nvPr/>
              </p:nvSpPr>
              <p:spPr>
                <a:xfrm>
                  <a:off x="7888213" y="2208223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9"/>
                        <a:pt x="60" y="268"/>
                        <a:pt x="135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75" name="Google Shape;1575;p23"/>
                <p:cNvSpPr/>
                <p:nvPr/>
              </p:nvSpPr>
              <p:spPr>
                <a:xfrm>
                  <a:off x="7307739" y="1149893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59" y="1"/>
                        <a:pt x="0" y="60"/>
                        <a:pt x="0" y="132"/>
                      </a:cubicBezTo>
                      <a:cubicBezTo>
                        <a:pt x="0" y="208"/>
                        <a:pt x="59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76" name="Google Shape;1576;p23"/>
                <p:cNvSpPr/>
                <p:nvPr/>
              </p:nvSpPr>
              <p:spPr>
                <a:xfrm>
                  <a:off x="386037" y="946599"/>
                  <a:ext cx="23756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268" extrusionOk="0">
                      <a:moveTo>
                        <a:pt x="133" y="0"/>
                      </a:moveTo>
                      <a:cubicBezTo>
                        <a:pt x="60" y="0"/>
                        <a:pt x="1" y="60"/>
                        <a:pt x="1" y="136"/>
                      </a:cubicBezTo>
                      <a:cubicBezTo>
                        <a:pt x="1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6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77" name="Google Shape;1577;p23"/>
                <p:cNvSpPr/>
                <p:nvPr/>
              </p:nvSpPr>
              <p:spPr>
                <a:xfrm>
                  <a:off x="262312" y="2027095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1"/>
                      </a:moveTo>
                      <a:cubicBezTo>
                        <a:pt x="60" y="1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78" name="Google Shape;1578;p23"/>
                <p:cNvSpPr/>
                <p:nvPr/>
              </p:nvSpPr>
              <p:spPr>
                <a:xfrm>
                  <a:off x="5248926" y="1926596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6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6"/>
                        <a:pt x="60" y="268"/>
                        <a:pt x="136" y="268"/>
                      </a:cubicBezTo>
                      <a:cubicBezTo>
                        <a:pt x="209" y="268"/>
                        <a:pt x="268" y="206"/>
                        <a:pt x="268" y="133"/>
                      </a:cubicBezTo>
                      <a:cubicBezTo>
                        <a:pt x="268" y="60"/>
                        <a:pt x="209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79" name="Google Shape;1579;p23"/>
                <p:cNvSpPr/>
                <p:nvPr/>
              </p:nvSpPr>
              <p:spPr>
                <a:xfrm>
                  <a:off x="5382012" y="279222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3" y="1"/>
                      </a:moveTo>
                      <a:cubicBezTo>
                        <a:pt x="60" y="1"/>
                        <a:pt x="0" y="63"/>
                        <a:pt x="0" y="135"/>
                      </a:cubicBezTo>
                      <a:cubicBezTo>
                        <a:pt x="0" y="208"/>
                        <a:pt x="60" y="271"/>
                        <a:pt x="133" y="271"/>
                      </a:cubicBezTo>
                      <a:cubicBezTo>
                        <a:pt x="209" y="271"/>
                        <a:pt x="268" y="208"/>
                        <a:pt x="268" y="135"/>
                      </a:cubicBezTo>
                      <a:cubicBezTo>
                        <a:pt x="268" y="63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80" name="Google Shape;1580;p23"/>
                <p:cNvSpPr/>
                <p:nvPr/>
              </p:nvSpPr>
              <p:spPr>
                <a:xfrm>
                  <a:off x="7813059" y="3326340"/>
                  <a:ext cx="23933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68" extrusionOk="0">
                      <a:moveTo>
                        <a:pt x="135" y="0"/>
                      </a:moveTo>
                      <a:cubicBezTo>
                        <a:pt x="63" y="0"/>
                        <a:pt x="1" y="60"/>
                        <a:pt x="1" y="133"/>
                      </a:cubicBezTo>
                      <a:cubicBezTo>
                        <a:pt x="1" y="209"/>
                        <a:pt x="63" y="268"/>
                        <a:pt x="135" y="268"/>
                      </a:cubicBezTo>
                      <a:cubicBezTo>
                        <a:pt x="208" y="268"/>
                        <a:pt x="270" y="209"/>
                        <a:pt x="270" y="133"/>
                      </a:cubicBezTo>
                      <a:cubicBezTo>
                        <a:pt x="270" y="60"/>
                        <a:pt x="208" y="0"/>
                        <a:pt x="135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81" name="Google Shape;1581;p23"/>
                <p:cNvSpPr/>
                <p:nvPr/>
              </p:nvSpPr>
              <p:spPr>
                <a:xfrm>
                  <a:off x="819736" y="450905"/>
                  <a:ext cx="38858" cy="39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3" extrusionOk="0">
                      <a:moveTo>
                        <a:pt x="219" y="1"/>
                      </a:moveTo>
                      <a:cubicBezTo>
                        <a:pt x="96" y="1"/>
                        <a:pt x="1" y="100"/>
                        <a:pt x="1" y="222"/>
                      </a:cubicBezTo>
                      <a:cubicBezTo>
                        <a:pt x="1" y="343"/>
                        <a:pt x="96" y="442"/>
                        <a:pt x="219" y="442"/>
                      </a:cubicBezTo>
                      <a:cubicBezTo>
                        <a:pt x="340" y="442"/>
                        <a:pt x="439" y="343"/>
                        <a:pt x="439" y="222"/>
                      </a:cubicBezTo>
                      <a:cubicBezTo>
                        <a:pt x="439" y="100"/>
                        <a:pt x="340" y="1"/>
                        <a:pt x="219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82" name="Google Shape;1582;p23"/>
                <p:cNvSpPr/>
                <p:nvPr/>
              </p:nvSpPr>
              <p:spPr>
                <a:xfrm>
                  <a:off x="6190771" y="574365"/>
                  <a:ext cx="76744" cy="141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" h="1604" extrusionOk="0">
                      <a:moveTo>
                        <a:pt x="535" y="1"/>
                      </a:moveTo>
                      <a:lnTo>
                        <a:pt x="535" y="1"/>
                      </a:lnTo>
                      <a:cubicBezTo>
                        <a:pt x="410" y="710"/>
                        <a:pt x="1" y="733"/>
                        <a:pt x="1" y="733"/>
                      </a:cubicBezTo>
                      <a:cubicBezTo>
                        <a:pt x="430" y="763"/>
                        <a:pt x="506" y="1603"/>
                        <a:pt x="506" y="1603"/>
                      </a:cubicBezTo>
                      <a:cubicBezTo>
                        <a:pt x="453" y="690"/>
                        <a:pt x="835" y="670"/>
                        <a:pt x="868" y="670"/>
                      </a:cubicBezTo>
                      <a:cubicBezTo>
                        <a:pt x="526" y="631"/>
                        <a:pt x="535" y="1"/>
                        <a:pt x="5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83" name="Google Shape;1583;p23"/>
                <p:cNvSpPr/>
                <p:nvPr/>
              </p:nvSpPr>
              <p:spPr>
                <a:xfrm>
                  <a:off x="7186840" y="1628102"/>
                  <a:ext cx="107300" cy="185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" h="2105" extrusionOk="0">
                      <a:moveTo>
                        <a:pt x="746" y="0"/>
                      </a:moveTo>
                      <a:lnTo>
                        <a:pt x="746" y="0"/>
                      </a:lnTo>
                      <a:cubicBezTo>
                        <a:pt x="574" y="934"/>
                        <a:pt x="1" y="960"/>
                        <a:pt x="1" y="960"/>
                      </a:cubicBezTo>
                      <a:cubicBezTo>
                        <a:pt x="601" y="1000"/>
                        <a:pt x="707" y="2105"/>
                        <a:pt x="707" y="2105"/>
                      </a:cubicBezTo>
                      <a:cubicBezTo>
                        <a:pt x="631" y="904"/>
                        <a:pt x="1165" y="881"/>
                        <a:pt x="1211" y="881"/>
                      </a:cubicBezTo>
                      <a:lnTo>
                        <a:pt x="1215" y="881"/>
                      </a:lnTo>
                      <a:cubicBezTo>
                        <a:pt x="733" y="828"/>
                        <a:pt x="746" y="1"/>
                        <a:pt x="74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84" name="Google Shape;1584;p23"/>
                <p:cNvSpPr/>
                <p:nvPr/>
              </p:nvSpPr>
              <p:spPr>
                <a:xfrm>
                  <a:off x="7306591" y="1767635"/>
                  <a:ext cx="51310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" h="1007" extrusionOk="0">
                      <a:moveTo>
                        <a:pt x="357" y="0"/>
                      </a:moveTo>
                      <a:cubicBezTo>
                        <a:pt x="274" y="446"/>
                        <a:pt x="0" y="458"/>
                        <a:pt x="0" y="458"/>
                      </a:cubicBezTo>
                      <a:cubicBezTo>
                        <a:pt x="287" y="478"/>
                        <a:pt x="340" y="1006"/>
                        <a:pt x="340" y="1006"/>
                      </a:cubicBezTo>
                      <a:cubicBezTo>
                        <a:pt x="304" y="432"/>
                        <a:pt x="558" y="419"/>
                        <a:pt x="581" y="419"/>
                      </a:cubicBezTo>
                      <a:cubicBezTo>
                        <a:pt x="349" y="396"/>
                        <a:pt x="357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85" name="Google Shape;1585;p23"/>
                <p:cNvSpPr/>
                <p:nvPr/>
              </p:nvSpPr>
              <p:spPr>
                <a:xfrm>
                  <a:off x="1569945" y="1335967"/>
                  <a:ext cx="51398" cy="89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1010" extrusionOk="0">
                      <a:moveTo>
                        <a:pt x="357" y="1"/>
                      </a:moveTo>
                      <a:cubicBezTo>
                        <a:pt x="275" y="449"/>
                        <a:pt x="1" y="463"/>
                        <a:pt x="1" y="463"/>
                      </a:cubicBezTo>
                      <a:cubicBezTo>
                        <a:pt x="287" y="479"/>
                        <a:pt x="341" y="1010"/>
                        <a:pt x="341" y="1010"/>
                      </a:cubicBezTo>
                      <a:cubicBezTo>
                        <a:pt x="304" y="433"/>
                        <a:pt x="558" y="423"/>
                        <a:pt x="581" y="423"/>
                      </a:cubicBezTo>
                      <a:cubicBezTo>
                        <a:pt x="354" y="396"/>
                        <a:pt x="357" y="1"/>
                        <a:pt x="35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86" name="Google Shape;1586;p23"/>
                <p:cNvSpPr/>
                <p:nvPr/>
              </p:nvSpPr>
              <p:spPr>
                <a:xfrm>
                  <a:off x="3095531" y="525440"/>
                  <a:ext cx="107211" cy="185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" h="2106" extrusionOk="0">
                      <a:moveTo>
                        <a:pt x="465" y="1"/>
                      </a:moveTo>
                      <a:cubicBezTo>
                        <a:pt x="465" y="1"/>
                        <a:pt x="478" y="825"/>
                        <a:pt x="0" y="881"/>
                      </a:cubicBezTo>
                      <a:lnTo>
                        <a:pt x="3" y="881"/>
                      </a:lnTo>
                      <a:cubicBezTo>
                        <a:pt x="46" y="881"/>
                        <a:pt x="584" y="904"/>
                        <a:pt x="508" y="2105"/>
                      </a:cubicBezTo>
                      <a:cubicBezTo>
                        <a:pt x="508" y="2105"/>
                        <a:pt x="614" y="1000"/>
                        <a:pt x="1214" y="961"/>
                      </a:cubicBezTo>
                      <a:cubicBezTo>
                        <a:pt x="1214" y="961"/>
                        <a:pt x="640" y="934"/>
                        <a:pt x="46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87" name="Google Shape;1587;p23"/>
                <p:cNvSpPr/>
                <p:nvPr/>
              </p:nvSpPr>
              <p:spPr>
                <a:xfrm>
                  <a:off x="3031682" y="664973"/>
                  <a:ext cx="51133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1007" extrusionOk="0">
                      <a:moveTo>
                        <a:pt x="222" y="0"/>
                      </a:moveTo>
                      <a:cubicBezTo>
                        <a:pt x="222" y="0"/>
                        <a:pt x="229" y="396"/>
                        <a:pt x="1" y="419"/>
                      </a:cubicBezTo>
                      <a:cubicBezTo>
                        <a:pt x="20" y="419"/>
                        <a:pt x="278" y="432"/>
                        <a:pt x="242" y="1006"/>
                      </a:cubicBezTo>
                      <a:cubicBezTo>
                        <a:pt x="242" y="1006"/>
                        <a:pt x="291" y="478"/>
                        <a:pt x="578" y="459"/>
                      </a:cubicBezTo>
                      <a:cubicBezTo>
                        <a:pt x="578" y="459"/>
                        <a:pt x="305" y="446"/>
                        <a:pt x="22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588" name="Google Shape;1588;p23"/>
            <p:cNvGrpSpPr/>
            <p:nvPr/>
          </p:nvGrpSpPr>
          <p:grpSpPr>
            <a:xfrm>
              <a:off x="454808" y="1702558"/>
              <a:ext cx="8532593" cy="1233264"/>
              <a:chOff x="454808" y="1702558"/>
              <a:chExt cx="8532593" cy="1233264"/>
            </a:xfrm>
          </p:grpSpPr>
          <p:sp>
            <p:nvSpPr>
              <p:cNvPr id="1589" name="Google Shape;1589;p23"/>
              <p:cNvSpPr/>
              <p:nvPr/>
            </p:nvSpPr>
            <p:spPr>
              <a:xfrm>
                <a:off x="454808" y="1702558"/>
                <a:ext cx="768255" cy="232369"/>
              </a:xfrm>
              <a:custGeom>
                <a:avLst/>
                <a:gdLst/>
                <a:ahLst/>
                <a:cxnLst/>
                <a:rect l="l" t="t" r="r" b="b"/>
                <a:pathLst>
                  <a:path w="7732" h="2297" extrusionOk="0">
                    <a:moveTo>
                      <a:pt x="4077" y="0"/>
                    </a:moveTo>
                    <a:cubicBezTo>
                      <a:pt x="2890" y="0"/>
                      <a:pt x="2293" y="1801"/>
                      <a:pt x="2293" y="1801"/>
                    </a:cubicBezTo>
                    <a:cubicBezTo>
                      <a:pt x="2293" y="1801"/>
                      <a:pt x="2227" y="952"/>
                      <a:pt x="1540" y="952"/>
                    </a:cubicBezTo>
                    <a:cubicBezTo>
                      <a:pt x="1460" y="952"/>
                      <a:pt x="1372" y="964"/>
                      <a:pt x="1274" y="990"/>
                    </a:cubicBezTo>
                    <a:cubicBezTo>
                      <a:pt x="371" y="1229"/>
                      <a:pt x="1452" y="2261"/>
                      <a:pt x="143" y="2296"/>
                    </a:cubicBezTo>
                    <a:lnTo>
                      <a:pt x="7731" y="2296"/>
                    </a:lnTo>
                    <a:cubicBezTo>
                      <a:pt x="7731" y="2296"/>
                      <a:pt x="6033" y="1732"/>
                      <a:pt x="6372" y="1306"/>
                    </a:cubicBezTo>
                    <a:cubicBezTo>
                      <a:pt x="6526" y="1116"/>
                      <a:pt x="6072" y="938"/>
                      <a:pt x="5583" y="938"/>
                    </a:cubicBezTo>
                    <a:cubicBezTo>
                      <a:pt x="5304" y="938"/>
                      <a:pt x="5014" y="996"/>
                      <a:pt x="4819" y="1142"/>
                    </a:cubicBezTo>
                    <a:lnTo>
                      <a:pt x="4819" y="1142"/>
                    </a:lnTo>
                    <a:cubicBezTo>
                      <a:pt x="4845" y="598"/>
                      <a:pt x="4726" y="0"/>
                      <a:pt x="4077" y="0"/>
                    </a:cubicBezTo>
                    <a:close/>
                    <a:moveTo>
                      <a:pt x="1" y="2296"/>
                    </a:moveTo>
                    <a:cubicBezTo>
                      <a:pt x="26" y="2296"/>
                      <a:pt x="50" y="2296"/>
                      <a:pt x="74" y="2296"/>
                    </a:cubicBezTo>
                    <a:cubicBezTo>
                      <a:pt x="97" y="2296"/>
                      <a:pt x="120" y="2296"/>
                      <a:pt x="143" y="22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90" name="Google Shape;1590;p23"/>
              <p:cNvSpPr/>
              <p:nvPr/>
            </p:nvSpPr>
            <p:spPr>
              <a:xfrm>
                <a:off x="8293289" y="2649149"/>
                <a:ext cx="694111" cy="286673"/>
              </a:xfrm>
              <a:custGeom>
                <a:avLst/>
                <a:gdLst/>
                <a:ahLst/>
                <a:cxnLst/>
                <a:rect l="l" t="t" r="r" b="b"/>
                <a:pathLst>
                  <a:path w="6986" h="2834" extrusionOk="0">
                    <a:moveTo>
                      <a:pt x="4064" y="0"/>
                    </a:moveTo>
                    <a:cubicBezTo>
                      <a:pt x="3968" y="0"/>
                      <a:pt x="3855" y="35"/>
                      <a:pt x="3721" y="113"/>
                    </a:cubicBezTo>
                    <a:cubicBezTo>
                      <a:pt x="2632" y="746"/>
                      <a:pt x="2632" y="2200"/>
                      <a:pt x="2632" y="2200"/>
                    </a:cubicBezTo>
                    <a:cubicBezTo>
                      <a:pt x="2632" y="2200"/>
                      <a:pt x="2558" y="965"/>
                      <a:pt x="2283" y="965"/>
                    </a:cubicBezTo>
                    <a:cubicBezTo>
                      <a:pt x="2251" y="965"/>
                      <a:pt x="2216" y="982"/>
                      <a:pt x="2177" y="1020"/>
                    </a:cubicBezTo>
                    <a:cubicBezTo>
                      <a:pt x="1815" y="1383"/>
                      <a:pt x="1544" y="2471"/>
                      <a:pt x="1" y="2833"/>
                    </a:cubicBezTo>
                    <a:lnTo>
                      <a:pt x="6986" y="2833"/>
                    </a:lnTo>
                    <a:cubicBezTo>
                      <a:pt x="6986" y="2833"/>
                      <a:pt x="5808" y="2381"/>
                      <a:pt x="5808" y="1835"/>
                    </a:cubicBezTo>
                    <a:cubicBezTo>
                      <a:pt x="5808" y="1508"/>
                      <a:pt x="5351" y="1150"/>
                      <a:pt x="4986" y="1150"/>
                    </a:cubicBezTo>
                    <a:cubicBezTo>
                      <a:pt x="4784" y="1150"/>
                      <a:pt x="4611" y="1259"/>
                      <a:pt x="4556" y="1542"/>
                    </a:cubicBezTo>
                    <a:lnTo>
                      <a:pt x="4556" y="1542"/>
                    </a:lnTo>
                    <a:cubicBezTo>
                      <a:pt x="4587" y="1082"/>
                      <a:pt x="4601" y="0"/>
                      <a:pt x="40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1591" name="Google Shape;1591;p23"/>
          <p:cNvSpPr txBox="1">
            <a:spLocks noGrp="1"/>
          </p:cNvSpPr>
          <p:nvPr>
            <p:ph type="body" idx="1"/>
          </p:nvPr>
        </p:nvSpPr>
        <p:spPr>
          <a:xfrm>
            <a:off x="950667" y="2044600"/>
            <a:ext cx="10281200" cy="38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2" name="Google Shape;1592;p23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637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354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solidFill>
          <a:schemeClr val="dk2"/>
        </a:solidFill>
        <a:effectLst/>
      </p:bgPr>
    </p:bg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4" name="Google Shape;1594;p24"/>
          <p:cNvGrpSpPr/>
          <p:nvPr/>
        </p:nvGrpSpPr>
        <p:grpSpPr>
          <a:xfrm>
            <a:off x="0" y="-12795"/>
            <a:ext cx="12191867" cy="6903827"/>
            <a:chOff x="0" y="-9596"/>
            <a:chExt cx="9143900" cy="5177870"/>
          </a:xfrm>
        </p:grpSpPr>
        <p:grpSp>
          <p:nvGrpSpPr>
            <p:cNvPr id="1595" name="Google Shape;1595;p24"/>
            <p:cNvGrpSpPr/>
            <p:nvPr/>
          </p:nvGrpSpPr>
          <p:grpSpPr>
            <a:xfrm>
              <a:off x="0" y="-9596"/>
              <a:ext cx="9143900" cy="5177870"/>
              <a:chOff x="0" y="-9596"/>
              <a:chExt cx="9143900" cy="5177870"/>
            </a:xfrm>
          </p:grpSpPr>
          <p:sp>
            <p:nvSpPr>
              <p:cNvPr id="1596" name="Google Shape;1596;p24"/>
              <p:cNvSpPr/>
              <p:nvPr/>
            </p:nvSpPr>
            <p:spPr>
              <a:xfrm>
                <a:off x="1037720" y="2286506"/>
                <a:ext cx="26628" cy="2711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3" y="1"/>
                    </a:moveTo>
                    <a:cubicBezTo>
                      <a:pt x="60" y="1"/>
                      <a:pt x="0" y="60"/>
                      <a:pt x="0" y="133"/>
                    </a:cubicBezTo>
                    <a:cubicBezTo>
                      <a:pt x="0" y="208"/>
                      <a:pt x="60" y="268"/>
                      <a:pt x="133" y="268"/>
                    </a:cubicBezTo>
                    <a:cubicBezTo>
                      <a:pt x="209" y="268"/>
                      <a:pt x="268" y="208"/>
                      <a:pt x="268" y="133"/>
                    </a:cubicBezTo>
                    <a:cubicBezTo>
                      <a:pt x="268" y="60"/>
                      <a:pt x="209" y="1"/>
                      <a:pt x="1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97" name="Google Shape;1597;p24"/>
              <p:cNvSpPr/>
              <p:nvPr/>
            </p:nvSpPr>
            <p:spPr>
              <a:xfrm>
                <a:off x="443663" y="2907298"/>
                <a:ext cx="236769" cy="183697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816" extrusionOk="0">
                    <a:moveTo>
                      <a:pt x="1471" y="1"/>
                    </a:moveTo>
                    <a:cubicBezTo>
                      <a:pt x="969" y="1"/>
                      <a:pt x="1105" y="796"/>
                      <a:pt x="1105" y="796"/>
                    </a:cubicBezTo>
                    <a:cubicBezTo>
                      <a:pt x="1105" y="796"/>
                      <a:pt x="739" y="125"/>
                      <a:pt x="447" y="125"/>
                    </a:cubicBezTo>
                    <a:cubicBezTo>
                      <a:pt x="394" y="125"/>
                      <a:pt x="343" y="147"/>
                      <a:pt x="297" y="199"/>
                    </a:cubicBezTo>
                    <a:cubicBezTo>
                      <a:pt x="1" y="539"/>
                      <a:pt x="1020" y="1815"/>
                      <a:pt x="1020" y="1815"/>
                    </a:cubicBezTo>
                    <a:cubicBezTo>
                      <a:pt x="1020" y="1815"/>
                      <a:pt x="2382" y="242"/>
                      <a:pt x="1660" y="31"/>
                    </a:cubicBezTo>
                    <a:cubicBezTo>
                      <a:pt x="1588" y="10"/>
                      <a:pt x="1526" y="1"/>
                      <a:pt x="14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98" name="Google Shape;1598;p24"/>
              <p:cNvSpPr/>
              <p:nvPr/>
            </p:nvSpPr>
            <p:spPr>
              <a:xfrm>
                <a:off x="2686853" y="1063130"/>
                <a:ext cx="187190" cy="145259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436" extrusionOk="0">
                    <a:moveTo>
                      <a:pt x="1165" y="1"/>
                    </a:moveTo>
                    <a:cubicBezTo>
                      <a:pt x="765" y="1"/>
                      <a:pt x="875" y="632"/>
                      <a:pt x="875" y="632"/>
                    </a:cubicBezTo>
                    <a:cubicBezTo>
                      <a:pt x="875" y="632"/>
                      <a:pt x="587" y="101"/>
                      <a:pt x="355" y="101"/>
                    </a:cubicBezTo>
                    <a:cubicBezTo>
                      <a:pt x="312" y="101"/>
                      <a:pt x="272" y="118"/>
                      <a:pt x="235" y="160"/>
                    </a:cubicBezTo>
                    <a:cubicBezTo>
                      <a:pt x="1" y="427"/>
                      <a:pt x="809" y="1436"/>
                      <a:pt x="809" y="1436"/>
                    </a:cubicBezTo>
                    <a:cubicBezTo>
                      <a:pt x="809" y="1436"/>
                      <a:pt x="1884" y="193"/>
                      <a:pt x="1314" y="25"/>
                    </a:cubicBezTo>
                    <a:cubicBezTo>
                      <a:pt x="1258" y="8"/>
                      <a:pt x="1208" y="1"/>
                      <a:pt x="1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99" name="Google Shape;1599;p24"/>
              <p:cNvSpPr/>
              <p:nvPr/>
            </p:nvSpPr>
            <p:spPr>
              <a:xfrm>
                <a:off x="158309" y="327729"/>
                <a:ext cx="229814" cy="166906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1650" extrusionOk="0">
                    <a:moveTo>
                      <a:pt x="1545" y="0"/>
                    </a:moveTo>
                    <a:cubicBezTo>
                      <a:pt x="1224" y="0"/>
                      <a:pt x="1131" y="636"/>
                      <a:pt x="1131" y="636"/>
                    </a:cubicBezTo>
                    <a:cubicBezTo>
                      <a:pt x="1131" y="636"/>
                      <a:pt x="1076" y="13"/>
                      <a:pt x="680" y="13"/>
                    </a:cubicBezTo>
                    <a:cubicBezTo>
                      <a:pt x="635" y="13"/>
                      <a:pt x="585" y="21"/>
                      <a:pt x="531" y="39"/>
                    </a:cubicBezTo>
                    <a:cubicBezTo>
                      <a:pt x="0" y="214"/>
                      <a:pt x="1227" y="1649"/>
                      <a:pt x="1227" y="1649"/>
                    </a:cubicBezTo>
                    <a:cubicBezTo>
                      <a:pt x="1227" y="1649"/>
                      <a:pt x="2312" y="521"/>
                      <a:pt x="1791" y="106"/>
                    </a:cubicBezTo>
                    <a:cubicBezTo>
                      <a:pt x="1697" y="31"/>
                      <a:pt x="1616" y="0"/>
                      <a:pt x="15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1600" name="Google Shape;1600;p24"/>
              <p:cNvGrpSpPr/>
              <p:nvPr/>
            </p:nvGrpSpPr>
            <p:grpSpPr>
              <a:xfrm>
                <a:off x="39" y="-9596"/>
                <a:ext cx="9143568" cy="3483084"/>
                <a:chOff x="262312" y="450905"/>
                <a:chExt cx="8126894" cy="3040667"/>
              </a:xfrm>
            </p:grpSpPr>
            <p:sp>
              <p:nvSpPr>
                <p:cNvPr id="1601" name="Google Shape;1601;p24"/>
                <p:cNvSpPr/>
                <p:nvPr/>
              </p:nvSpPr>
              <p:spPr>
                <a:xfrm>
                  <a:off x="1573655" y="939015"/>
                  <a:ext cx="578888" cy="247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5" h="2803" extrusionOk="0">
                      <a:moveTo>
                        <a:pt x="55" y="2788"/>
                      </a:moveTo>
                      <a:lnTo>
                        <a:pt x="55" y="2788"/>
                      </a:lnTo>
                      <a:cubicBezTo>
                        <a:pt x="17" y="2792"/>
                        <a:pt x="1" y="2797"/>
                        <a:pt x="11" y="2802"/>
                      </a:cubicBezTo>
                      <a:lnTo>
                        <a:pt x="55" y="2788"/>
                      </a:lnTo>
                      <a:close/>
                      <a:moveTo>
                        <a:pt x="3656" y="1"/>
                      </a:moveTo>
                      <a:cubicBezTo>
                        <a:pt x="3558" y="1"/>
                        <a:pt x="3449" y="75"/>
                        <a:pt x="3326" y="253"/>
                      </a:cubicBezTo>
                      <a:cubicBezTo>
                        <a:pt x="3142" y="518"/>
                        <a:pt x="3027" y="763"/>
                        <a:pt x="2958" y="983"/>
                      </a:cubicBezTo>
                      <a:lnTo>
                        <a:pt x="2958" y="983"/>
                      </a:lnTo>
                      <a:cubicBezTo>
                        <a:pt x="2909" y="697"/>
                        <a:pt x="2811" y="470"/>
                        <a:pt x="2623" y="470"/>
                      </a:cubicBezTo>
                      <a:cubicBezTo>
                        <a:pt x="2579" y="470"/>
                        <a:pt x="2530" y="482"/>
                        <a:pt x="2475" y="510"/>
                      </a:cubicBezTo>
                      <a:cubicBezTo>
                        <a:pt x="1796" y="850"/>
                        <a:pt x="1881" y="2209"/>
                        <a:pt x="1881" y="2209"/>
                      </a:cubicBezTo>
                      <a:lnTo>
                        <a:pt x="55" y="2788"/>
                      </a:lnTo>
                      <a:lnTo>
                        <a:pt x="55" y="2788"/>
                      </a:lnTo>
                      <a:cubicBezTo>
                        <a:pt x="225" y="2771"/>
                        <a:pt x="842" y="2764"/>
                        <a:pt x="1633" y="2764"/>
                      </a:cubicBezTo>
                      <a:cubicBezTo>
                        <a:pt x="3572" y="2764"/>
                        <a:pt x="6554" y="2802"/>
                        <a:pt x="6554" y="2802"/>
                      </a:cubicBezTo>
                      <a:cubicBezTo>
                        <a:pt x="6554" y="2802"/>
                        <a:pt x="5279" y="2376"/>
                        <a:pt x="5279" y="1443"/>
                      </a:cubicBezTo>
                      <a:cubicBezTo>
                        <a:pt x="5279" y="1225"/>
                        <a:pt x="5227" y="1141"/>
                        <a:pt x="5149" y="1141"/>
                      </a:cubicBezTo>
                      <a:cubicBezTo>
                        <a:pt x="4893" y="1141"/>
                        <a:pt x="4345" y="2037"/>
                        <a:pt x="4345" y="2037"/>
                      </a:cubicBezTo>
                      <a:cubicBezTo>
                        <a:pt x="4345" y="2037"/>
                        <a:pt x="4166" y="1"/>
                        <a:pt x="365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02" name="Google Shape;1602;p24"/>
                <p:cNvSpPr/>
                <p:nvPr/>
              </p:nvSpPr>
              <p:spPr>
                <a:xfrm>
                  <a:off x="556743" y="2728733"/>
                  <a:ext cx="50780" cy="50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4" extrusionOk="0">
                      <a:moveTo>
                        <a:pt x="288" y="0"/>
                      </a:moveTo>
                      <a:cubicBezTo>
                        <a:pt x="130" y="0"/>
                        <a:pt x="1" y="129"/>
                        <a:pt x="1" y="287"/>
                      </a:cubicBezTo>
                      <a:cubicBezTo>
                        <a:pt x="1" y="446"/>
                        <a:pt x="130" y="574"/>
                        <a:pt x="288" y="574"/>
                      </a:cubicBezTo>
                      <a:cubicBezTo>
                        <a:pt x="446" y="574"/>
                        <a:pt x="574" y="446"/>
                        <a:pt x="574" y="287"/>
                      </a:cubicBezTo>
                      <a:cubicBezTo>
                        <a:pt x="574" y="129"/>
                        <a:pt x="446" y="0"/>
                        <a:pt x="28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03" name="Google Shape;1603;p24"/>
                <p:cNvSpPr/>
                <p:nvPr/>
              </p:nvSpPr>
              <p:spPr>
                <a:xfrm>
                  <a:off x="7091905" y="517315"/>
                  <a:ext cx="50780" cy="50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5" extrusionOk="0">
                      <a:moveTo>
                        <a:pt x="287" y="1"/>
                      </a:moveTo>
                      <a:cubicBezTo>
                        <a:pt x="129" y="1"/>
                        <a:pt x="1" y="129"/>
                        <a:pt x="1" y="287"/>
                      </a:cubicBezTo>
                      <a:cubicBezTo>
                        <a:pt x="1" y="446"/>
                        <a:pt x="129" y="575"/>
                        <a:pt x="287" y="575"/>
                      </a:cubicBezTo>
                      <a:cubicBezTo>
                        <a:pt x="446" y="575"/>
                        <a:pt x="575" y="446"/>
                        <a:pt x="575" y="287"/>
                      </a:cubicBezTo>
                      <a:cubicBezTo>
                        <a:pt x="575" y="129"/>
                        <a:pt x="446" y="1"/>
                        <a:pt x="28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04" name="Google Shape;1604;p24"/>
                <p:cNvSpPr/>
                <p:nvPr/>
              </p:nvSpPr>
              <p:spPr>
                <a:xfrm>
                  <a:off x="5459815" y="1471172"/>
                  <a:ext cx="63232" cy="63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716" extrusionOk="0">
                      <a:moveTo>
                        <a:pt x="357" y="0"/>
                      </a:moveTo>
                      <a:cubicBezTo>
                        <a:pt x="159" y="0"/>
                        <a:pt x="0" y="162"/>
                        <a:pt x="0" y="360"/>
                      </a:cubicBezTo>
                      <a:cubicBezTo>
                        <a:pt x="0" y="558"/>
                        <a:pt x="159" y="716"/>
                        <a:pt x="357" y="716"/>
                      </a:cubicBezTo>
                      <a:cubicBezTo>
                        <a:pt x="554" y="716"/>
                        <a:pt x="716" y="558"/>
                        <a:pt x="716" y="360"/>
                      </a:cubicBezTo>
                      <a:cubicBezTo>
                        <a:pt x="716" y="162"/>
                        <a:pt x="554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05" name="Google Shape;1605;p24"/>
                <p:cNvSpPr/>
                <p:nvPr/>
              </p:nvSpPr>
              <p:spPr>
                <a:xfrm>
                  <a:off x="7988888" y="1277769"/>
                  <a:ext cx="47600" cy="47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538" extrusionOk="0">
                      <a:moveTo>
                        <a:pt x="268" y="0"/>
                      </a:moveTo>
                      <a:cubicBezTo>
                        <a:pt x="120" y="0"/>
                        <a:pt x="1" y="119"/>
                        <a:pt x="1" y="267"/>
                      </a:cubicBezTo>
                      <a:cubicBezTo>
                        <a:pt x="1" y="416"/>
                        <a:pt x="120" y="538"/>
                        <a:pt x="268" y="538"/>
                      </a:cubicBezTo>
                      <a:cubicBezTo>
                        <a:pt x="416" y="538"/>
                        <a:pt x="538" y="416"/>
                        <a:pt x="538" y="267"/>
                      </a:cubicBezTo>
                      <a:cubicBezTo>
                        <a:pt x="538" y="119"/>
                        <a:pt x="416" y="0"/>
                        <a:pt x="26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06" name="Google Shape;1606;p24"/>
                <p:cNvSpPr/>
                <p:nvPr/>
              </p:nvSpPr>
              <p:spPr>
                <a:xfrm>
                  <a:off x="3028856" y="1475764"/>
                  <a:ext cx="38769" cy="39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4" extrusionOk="0">
                      <a:moveTo>
                        <a:pt x="221" y="1"/>
                      </a:moveTo>
                      <a:cubicBezTo>
                        <a:pt x="99" y="1"/>
                        <a:pt x="0" y="100"/>
                        <a:pt x="0" y="221"/>
                      </a:cubicBezTo>
                      <a:cubicBezTo>
                        <a:pt x="0" y="344"/>
                        <a:pt x="99" y="443"/>
                        <a:pt x="221" y="443"/>
                      </a:cubicBezTo>
                      <a:cubicBezTo>
                        <a:pt x="343" y="443"/>
                        <a:pt x="439" y="344"/>
                        <a:pt x="439" y="221"/>
                      </a:cubicBezTo>
                      <a:cubicBezTo>
                        <a:pt x="439" y="100"/>
                        <a:pt x="343" y="1"/>
                        <a:pt x="22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07" name="Google Shape;1607;p24"/>
                <p:cNvSpPr/>
                <p:nvPr/>
              </p:nvSpPr>
              <p:spPr>
                <a:xfrm>
                  <a:off x="3045988" y="2259797"/>
                  <a:ext cx="38858" cy="38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0" extrusionOk="0">
                      <a:moveTo>
                        <a:pt x="222" y="1"/>
                      </a:moveTo>
                      <a:cubicBezTo>
                        <a:pt x="100" y="1"/>
                        <a:pt x="1" y="97"/>
                        <a:pt x="1" y="218"/>
                      </a:cubicBezTo>
                      <a:cubicBezTo>
                        <a:pt x="1" y="340"/>
                        <a:pt x="100" y="439"/>
                        <a:pt x="222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7"/>
                        <a:pt x="340" y="1"/>
                        <a:pt x="22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08" name="Google Shape;1608;p24"/>
                <p:cNvSpPr/>
                <p:nvPr/>
              </p:nvSpPr>
              <p:spPr>
                <a:xfrm>
                  <a:off x="1031243" y="1086132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21" y="0"/>
                      </a:moveTo>
                      <a:cubicBezTo>
                        <a:pt x="99" y="0"/>
                        <a:pt x="0" y="96"/>
                        <a:pt x="0" y="218"/>
                      </a:cubicBezTo>
                      <a:cubicBezTo>
                        <a:pt x="0" y="340"/>
                        <a:pt x="99" y="439"/>
                        <a:pt x="221" y="439"/>
                      </a:cubicBezTo>
                      <a:cubicBezTo>
                        <a:pt x="343" y="439"/>
                        <a:pt x="439" y="340"/>
                        <a:pt x="439" y="218"/>
                      </a:cubicBezTo>
                      <a:cubicBezTo>
                        <a:pt x="439" y="96"/>
                        <a:pt x="343" y="0"/>
                        <a:pt x="221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09" name="Google Shape;1609;p24"/>
                <p:cNvSpPr/>
                <p:nvPr/>
              </p:nvSpPr>
              <p:spPr>
                <a:xfrm>
                  <a:off x="310883" y="3452802"/>
                  <a:ext cx="38946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439" extrusionOk="0">
                      <a:moveTo>
                        <a:pt x="218" y="0"/>
                      </a:moveTo>
                      <a:cubicBezTo>
                        <a:pt x="100" y="0"/>
                        <a:pt x="1" y="99"/>
                        <a:pt x="1" y="221"/>
                      </a:cubicBezTo>
                      <a:cubicBezTo>
                        <a:pt x="1" y="343"/>
                        <a:pt x="100" y="439"/>
                        <a:pt x="218" y="439"/>
                      </a:cubicBezTo>
                      <a:cubicBezTo>
                        <a:pt x="341" y="439"/>
                        <a:pt x="440" y="343"/>
                        <a:pt x="440" y="221"/>
                      </a:cubicBezTo>
                      <a:cubicBezTo>
                        <a:pt x="440" y="99"/>
                        <a:pt x="341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10" name="Google Shape;1610;p24"/>
                <p:cNvSpPr/>
                <p:nvPr/>
              </p:nvSpPr>
              <p:spPr>
                <a:xfrm>
                  <a:off x="1785514" y="478282"/>
                  <a:ext cx="38769" cy="3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0" extrusionOk="0">
                      <a:moveTo>
                        <a:pt x="218" y="0"/>
                      </a:moveTo>
                      <a:cubicBezTo>
                        <a:pt x="96" y="0"/>
                        <a:pt x="0" y="99"/>
                        <a:pt x="0" y="218"/>
                      </a:cubicBezTo>
                      <a:cubicBezTo>
                        <a:pt x="0" y="341"/>
                        <a:pt x="96" y="440"/>
                        <a:pt x="218" y="440"/>
                      </a:cubicBezTo>
                      <a:cubicBezTo>
                        <a:pt x="340" y="440"/>
                        <a:pt x="439" y="341"/>
                        <a:pt x="439" y="218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11" name="Google Shape;1611;p24"/>
                <p:cNvSpPr/>
                <p:nvPr/>
              </p:nvSpPr>
              <p:spPr>
                <a:xfrm>
                  <a:off x="3563849" y="3359545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9" y="0"/>
                        <a:pt x="0" y="99"/>
                        <a:pt x="0" y="221"/>
                      </a:cubicBezTo>
                      <a:cubicBezTo>
                        <a:pt x="0" y="344"/>
                        <a:pt x="99" y="439"/>
                        <a:pt x="218" y="439"/>
                      </a:cubicBezTo>
                      <a:cubicBezTo>
                        <a:pt x="340" y="439"/>
                        <a:pt x="439" y="344"/>
                        <a:pt x="439" y="221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12" name="Google Shape;1612;p24"/>
                <p:cNvSpPr/>
                <p:nvPr/>
              </p:nvSpPr>
              <p:spPr>
                <a:xfrm>
                  <a:off x="3212897" y="280794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13" name="Google Shape;1613;p24"/>
                <p:cNvSpPr/>
                <p:nvPr/>
              </p:nvSpPr>
              <p:spPr>
                <a:xfrm>
                  <a:off x="463839" y="1536081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1"/>
                      </a:moveTo>
                      <a:cubicBezTo>
                        <a:pt x="60" y="1"/>
                        <a:pt x="1" y="60"/>
                        <a:pt x="1" y="132"/>
                      </a:cubicBezTo>
                      <a:cubicBezTo>
                        <a:pt x="1" y="208"/>
                        <a:pt x="60" y="267"/>
                        <a:pt x="136" y="267"/>
                      </a:cubicBezTo>
                      <a:cubicBezTo>
                        <a:pt x="208" y="267"/>
                        <a:pt x="267" y="208"/>
                        <a:pt x="267" y="132"/>
                      </a:cubicBezTo>
                      <a:cubicBezTo>
                        <a:pt x="267" y="60"/>
                        <a:pt x="208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14" name="Google Shape;1614;p24"/>
                <p:cNvSpPr/>
                <p:nvPr/>
              </p:nvSpPr>
              <p:spPr>
                <a:xfrm>
                  <a:off x="2042943" y="1298964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6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6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15" name="Google Shape;1615;p24"/>
                <p:cNvSpPr/>
                <p:nvPr/>
              </p:nvSpPr>
              <p:spPr>
                <a:xfrm>
                  <a:off x="3672737" y="121745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0"/>
                      </a:moveTo>
                      <a:cubicBezTo>
                        <a:pt x="60" y="0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16" name="Google Shape;1616;p24"/>
                <p:cNvSpPr/>
                <p:nvPr/>
              </p:nvSpPr>
              <p:spPr>
                <a:xfrm>
                  <a:off x="4865653" y="122857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6" y="0"/>
                      </a:moveTo>
                      <a:cubicBezTo>
                        <a:pt x="60" y="0"/>
                        <a:pt x="1" y="63"/>
                        <a:pt x="1" y="135"/>
                      </a:cubicBezTo>
                      <a:cubicBezTo>
                        <a:pt x="1" y="207"/>
                        <a:pt x="60" y="270"/>
                        <a:pt x="136" y="270"/>
                      </a:cubicBezTo>
                      <a:cubicBezTo>
                        <a:pt x="208" y="270"/>
                        <a:pt x="267" y="207"/>
                        <a:pt x="267" y="135"/>
                      </a:cubicBezTo>
                      <a:cubicBezTo>
                        <a:pt x="267" y="63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17" name="Google Shape;1617;p24"/>
                <p:cNvSpPr/>
                <p:nvPr/>
              </p:nvSpPr>
              <p:spPr>
                <a:xfrm>
                  <a:off x="3098710" y="3332786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0"/>
                      </a:moveTo>
                      <a:cubicBezTo>
                        <a:pt x="60" y="0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0"/>
                        <a:pt x="13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18" name="Google Shape;1618;p24"/>
                <p:cNvSpPr/>
                <p:nvPr/>
              </p:nvSpPr>
              <p:spPr>
                <a:xfrm>
                  <a:off x="3852716" y="265764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19" name="Google Shape;1619;p24"/>
                <p:cNvSpPr/>
                <p:nvPr/>
              </p:nvSpPr>
              <p:spPr>
                <a:xfrm>
                  <a:off x="8365538" y="188146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0"/>
                      </a:moveTo>
                      <a:cubicBezTo>
                        <a:pt x="63" y="0"/>
                        <a:pt x="0" y="60"/>
                        <a:pt x="0" y="133"/>
                      </a:cubicBezTo>
                      <a:cubicBezTo>
                        <a:pt x="0" y="209"/>
                        <a:pt x="63" y="268"/>
                        <a:pt x="136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20" name="Google Shape;1620;p24"/>
                <p:cNvSpPr/>
                <p:nvPr/>
              </p:nvSpPr>
              <p:spPr>
                <a:xfrm>
                  <a:off x="8286940" y="3378444"/>
                  <a:ext cx="23579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69" extrusionOk="0">
                      <a:moveTo>
                        <a:pt x="131" y="1"/>
                      </a:moveTo>
                      <a:cubicBezTo>
                        <a:pt x="59" y="1"/>
                        <a:pt x="0" y="60"/>
                        <a:pt x="0" y="136"/>
                      </a:cubicBezTo>
                      <a:cubicBezTo>
                        <a:pt x="0" y="209"/>
                        <a:pt x="59" y="268"/>
                        <a:pt x="131" y="268"/>
                      </a:cubicBezTo>
                      <a:cubicBezTo>
                        <a:pt x="207" y="268"/>
                        <a:pt x="267" y="209"/>
                        <a:pt x="267" y="136"/>
                      </a:cubicBezTo>
                      <a:cubicBezTo>
                        <a:pt x="267" y="60"/>
                        <a:pt x="207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21" name="Google Shape;1621;p24"/>
                <p:cNvSpPr/>
                <p:nvPr/>
              </p:nvSpPr>
              <p:spPr>
                <a:xfrm>
                  <a:off x="7888213" y="2208223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9"/>
                        <a:pt x="60" y="268"/>
                        <a:pt x="135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22" name="Google Shape;1622;p24"/>
                <p:cNvSpPr/>
                <p:nvPr/>
              </p:nvSpPr>
              <p:spPr>
                <a:xfrm>
                  <a:off x="7307739" y="1149893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59" y="1"/>
                        <a:pt x="0" y="60"/>
                        <a:pt x="0" y="132"/>
                      </a:cubicBezTo>
                      <a:cubicBezTo>
                        <a:pt x="0" y="208"/>
                        <a:pt x="59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23" name="Google Shape;1623;p24"/>
                <p:cNvSpPr/>
                <p:nvPr/>
              </p:nvSpPr>
              <p:spPr>
                <a:xfrm>
                  <a:off x="386037" y="946599"/>
                  <a:ext cx="23756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268" extrusionOk="0">
                      <a:moveTo>
                        <a:pt x="133" y="0"/>
                      </a:moveTo>
                      <a:cubicBezTo>
                        <a:pt x="60" y="0"/>
                        <a:pt x="1" y="60"/>
                        <a:pt x="1" y="136"/>
                      </a:cubicBezTo>
                      <a:cubicBezTo>
                        <a:pt x="1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6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24" name="Google Shape;1624;p24"/>
                <p:cNvSpPr/>
                <p:nvPr/>
              </p:nvSpPr>
              <p:spPr>
                <a:xfrm>
                  <a:off x="262312" y="2027095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1"/>
                      </a:moveTo>
                      <a:cubicBezTo>
                        <a:pt x="60" y="1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25" name="Google Shape;1625;p24"/>
                <p:cNvSpPr/>
                <p:nvPr/>
              </p:nvSpPr>
              <p:spPr>
                <a:xfrm>
                  <a:off x="5248926" y="1926596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6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6"/>
                        <a:pt x="60" y="268"/>
                        <a:pt x="136" y="268"/>
                      </a:cubicBezTo>
                      <a:cubicBezTo>
                        <a:pt x="209" y="268"/>
                        <a:pt x="268" y="206"/>
                        <a:pt x="268" y="133"/>
                      </a:cubicBezTo>
                      <a:cubicBezTo>
                        <a:pt x="268" y="60"/>
                        <a:pt x="209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26" name="Google Shape;1626;p24"/>
                <p:cNvSpPr/>
                <p:nvPr/>
              </p:nvSpPr>
              <p:spPr>
                <a:xfrm>
                  <a:off x="5382012" y="279222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3" y="1"/>
                      </a:moveTo>
                      <a:cubicBezTo>
                        <a:pt x="60" y="1"/>
                        <a:pt x="0" y="63"/>
                        <a:pt x="0" y="135"/>
                      </a:cubicBezTo>
                      <a:cubicBezTo>
                        <a:pt x="0" y="208"/>
                        <a:pt x="60" y="271"/>
                        <a:pt x="133" y="271"/>
                      </a:cubicBezTo>
                      <a:cubicBezTo>
                        <a:pt x="209" y="271"/>
                        <a:pt x="268" y="208"/>
                        <a:pt x="268" y="135"/>
                      </a:cubicBezTo>
                      <a:cubicBezTo>
                        <a:pt x="268" y="63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27" name="Google Shape;1627;p24"/>
                <p:cNvSpPr/>
                <p:nvPr/>
              </p:nvSpPr>
              <p:spPr>
                <a:xfrm>
                  <a:off x="7813059" y="3326340"/>
                  <a:ext cx="23933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68" extrusionOk="0">
                      <a:moveTo>
                        <a:pt x="135" y="0"/>
                      </a:moveTo>
                      <a:cubicBezTo>
                        <a:pt x="63" y="0"/>
                        <a:pt x="1" y="60"/>
                        <a:pt x="1" y="133"/>
                      </a:cubicBezTo>
                      <a:cubicBezTo>
                        <a:pt x="1" y="209"/>
                        <a:pt x="63" y="268"/>
                        <a:pt x="135" y="268"/>
                      </a:cubicBezTo>
                      <a:cubicBezTo>
                        <a:pt x="208" y="268"/>
                        <a:pt x="270" y="209"/>
                        <a:pt x="270" y="133"/>
                      </a:cubicBezTo>
                      <a:cubicBezTo>
                        <a:pt x="270" y="60"/>
                        <a:pt x="208" y="0"/>
                        <a:pt x="135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28" name="Google Shape;1628;p24"/>
                <p:cNvSpPr/>
                <p:nvPr/>
              </p:nvSpPr>
              <p:spPr>
                <a:xfrm>
                  <a:off x="819736" y="450905"/>
                  <a:ext cx="38858" cy="39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3" extrusionOk="0">
                      <a:moveTo>
                        <a:pt x="219" y="1"/>
                      </a:moveTo>
                      <a:cubicBezTo>
                        <a:pt x="96" y="1"/>
                        <a:pt x="1" y="100"/>
                        <a:pt x="1" y="222"/>
                      </a:cubicBezTo>
                      <a:cubicBezTo>
                        <a:pt x="1" y="343"/>
                        <a:pt x="96" y="442"/>
                        <a:pt x="219" y="442"/>
                      </a:cubicBezTo>
                      <a:cubicBezTo>
                        <a:pt x="340" y="442"/>
                        <a:pt x="439" y="343"/>
                        <a:pt x="439" y="222"/>
                      </a:cubicBezTo>
                      <a:cubicBezTo>
                        <a:pt x="439" y="100"/>
                        <a:pt x="340" y="1"/>
                        <a:pt x="219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29" name="Google Shape;1629;p24"/>
                <p:cNvSpPr/>
                <p:nvPr/>
              </p:nvSpPr>
              <p:spPr>
                <a:xfrm>
                  <a:off x="6190771" y="574365"/>
                  <a:ext cx="76744" cy="141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" h="1604" extrusionOk="0">
                      <a:moveTo>
                        <a:pt x="535" y="1"/>
                      </a:moveTo>
                      <a:lnTo>
                        <a:pt x="535" y="1"/>
                      </a:lnTo>
                      <a:cubicBezTo>
                        <a:pt x="410" y="710"/>
                        <a:pt x="1" y="733"/>
                        <a:pt x="1" y="733"/>
                      </a:cubicBezTo>
                      <a:cubicBezTo>
                        <a:pt x="430" y="763"/>
                        <a:pt x="506" y="1603"/>
                        <a:pt x="506" y="1603"/>
                      </a:cubicBezTo>
                      <a:cubicBezTo>
                        <a:pt x="453" y="690"/>
                        <a:pt x="835" y="670"/>
                        <a:pt x="868" y="670"/>
                      </a:cubicBezTo>
                      <a:cubicBezTo>
                        <a:pt x="526" y="631"/>
                        <a:pt x="535" y="1"/>
                        <a:pt x="5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30" name="Google Shape;1630;p24"/>
                <p:cNvSpPr/>
                <p:nvPr/>
              </p:nvSpPr>
              <p:spPr>
                <a:xfrm>
                  <a:off x="7186840" y="1628102"/>
                  <a:ext cx="107300" cy="185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" h="2105" extrusionOk="0">
                      <a:moveTo>
                        <a:pt x="746" y="0"/>
                      </a:moveTo>
                      <a:lnTo>
                        <a:pt x="746" y="0"/>
                      </a:lnTo>
                      <a:cubicBezTo>
                        <a:pt x="574" y="934"/>
                        <a:pt x="1" y="960"/>
                        <a:pt x="1" y="960"/>
                      </a:cubicBezTo>
                      <a:cubicBezTo>
                        <a:pt x="601" y="1000"/>
                        <a:pt x="707" y="2105"/>
                        <a:pt x="707" y="2105"/>
                      </a:cubicBezTo>
                      <a:cubicBezTo>
                        <a:pt x="631" y="904"/>
                        <a:pt x="1165" y="881"/>
                        <a:pt x="1211" y="881"/>
                      </a:cubicBezTo>
                      <a:lnTo>
                        <a:pt x="1215" y="881"/>
                      </a:lnTo>
                      <a:cubicBezTo>
                        <a:pt x="733" y="828"/>
                        <a:pt x="746" y="1"/>
                        <a:pt x="74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31" name="Google Shape;1631;p24"/>
                <p:cNvSpPr/>
                <p:nvPr/>
              </p:nvSpPr>
              <p:spPr>
                <a:xfrm>
                  <a:off x="7306591" y="1767635"/>
                  <a:ext cx="51310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" h="1007" extrusionOk="0">
                      <a:moveTo>
                        <a:pt x="357" y="0"/>
                      </a:moveTo>
                      <a:cubicBezTo>
                        <a:pt x="274" y="446"/>
                        <a:pt x="0" y="458"/>
                        <a:pt x="0" y="458"/>
                      </a:cubicBezTo>
                      <a:cubicBezTo>
                        <a:pt x="287" y="478"/>
                        <a:pt x="340" y="1006"/>
                        <a:pt x="340" y="1006"/>
                      </a:cubicBezTo>
                      <a:cubicBezTo>
                        <a:pt x="304" y="432"/>
                        <a:pt x="558" y="419"/>
                        <a:pt x="581" y="419"/>
                      </a:cubicBezTo>
                      <a:cubicBezTo>
                        <a:pt x="349" y="396"/>
                        <a:pt x="357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32" name="Google Shape;1632;p24"/>
                <p:cNvSpPr/>
                <p:nvPr/>
              </p:nvSpPr>
              <p:spPr>
                <a:xfrm>
                  <a:off x="1656061" y="583765"/>
                  <a:ext cx="682832" cy="202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2" h="2297" extrusionOk="0">
                      <a:moveTo>
                        <a:pt x="4077" y="0"/>
                      </a:moveTo>
                      <a:cubicBezTo>
                        <a:pt x="2890" y="0"/>
                        <a:pt x="2293" y="1801"/>
                        <a:pt x="2293" y="1801"/>
                      </a:cubicBezTo>
                      <a:cubicBezTo>
                        <a:pt x="2293" y="1801"/>
                        <a:pt x="2227" y="952"/>
                        <a:pt x="1540" y="952"/>
                      </a:cubicBezTo>
                      <a:cubicBezTo>
                        <a:pt x="1460" y="952"/>
                        <a:pt x="1372" y="964"/>
                        <a:pt x="1274" y="990"/>
                      </a:cubicBezTo>
                      <a:cubicBezTo>
                        <a:pt x="371" y="1229"/>
                        <a:pt x="1452" y="2261"/>
                        <a:pt x="143" y="2296"/>
                      </a:cubicBezTo>
                      <a:lnTo>
                        <a:pt x="7731" y="2296"/>
                      </a:lnTo>
                      <a:cubicBezTo>
                        <a:pt x="7731" y="2296"/>
                        <a:pt x="6033" y="1732"/>
                        <a:pt x="6372" y="1306"/>
                      </a:cubicBezTo>
                      <a:cubicBezTo>
                        <a:pt x="6526" y="1116"/>
                        <a:pt x="6072" y="938"/>
                        <a:pt x="5583" y="938"/>
                      </a:cubicBezTo>
                      <a:cubicBezTo>
                        <a:pt x="5304" y="938"/>
                        <a:pt x="5014" y="996"/>
                        <a:pt x="4819" y="1142"/>
                      </a:cubicBezTo>
                      <a:lnTo>
                        <a:pt x="4819" y="1142"/>
                      </a:lnTo>
                      <a:cubicBezTo>
                        <a:pt x="4845" y="598"/>
                        <a:pt x="4726" y="0"/>
                        <a:pt x="4077" y="0"/>
                      </a:cubicBezTo>
                      <a:close/>
                      <a:moveTo>
                        <a:pt x="1" y="2296"/>
                      </a:moveTo>
                      <a:cubicBezTo>
                        <a:pt x="26" y="2296"/>
                        <a:pt x="50" y="2296"/>
                        <a:pt x="74" y="2296"/>
                      </a:cubicBezTo>
                      <a:cubicBezTo>
                        <a:pt x="97" y="2296"/>
                        <a:pt x="120" y="2296"/>
                        <a:pt x="143" y="22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33" name="Google Shape;1633;p24"/>
                <p:cNvSpPr/>
                <p:nvPr/>
              </p:nvSpPr>
              <p:spPr>
                <a:xfrm>
                  <a:off x="1569945" y="1335967"/>
                  <a:ext cx="51398" cy="89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1010" extrusionOk="0">
                      <a:moveTo>
                        <a:pt x="357" y="1"/>
                      </a:moveTo>
                      <a:cubicBezTo>
                        <a:pt x="275" y="449"/>
                        <a:pt x="1" y="463"/>
                        <a:pt x="1" y="463"/>
                      </a:cubicBezTo>
                      <a:cubicBezTo>
                        <a:pt x="287" y="479"/>
                        <a:pt x="341" y="1010"/>
                        <a:pt x="341" y="1010"/>
                      </a:cubicBezTo>
                      <a:cubicBezTo>
                        <a:pt x="304" y="433"/>
                        <a:pt x="558" y="423"/>
                        <a:pt x="581" y="423"/>
                      </a:cubicBezTo>
                      <a:cubicBezTo>
                        <a:pt x="354" y="396"/>
                        <a:pt x="357" y="1"/>
                        <a:pt x="35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34" name="Google Shape;1634;p24"/>
                <p:cNvSpPr/>
                <p:nvPr/>
              </p:nvSpPr>
              <p:spPr>
                <a:xfrm>
                  <a:off x="3095531" y="525440"/>
                  <a:ext cx="107211" cy="185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" h="2106" extrusionOk="0">
                      <a:moveTo>
                        <a:pt x="465" y="1"/>
                      </a:moveTo>
                      <a:cubicBezTo>
                        <a:pt x="465" y="1"/>
                        <a:pt x="478" y="825"/>
                        <a:pt x="0" y="881"/>
                      </a:cubicBezTo>
                      <a:lnTo>
                        <a:pt x="3" y="881"/>
                      </a:lnTo>
                      <a:cubicBezTo>
                        <a:pt x="46" y="881"/>
                        <a:pt x="584" y="904"/>
                        <a:pt x="508" y="2105"/>
                      </a:cubicBezTo>
                      <a:cubicBezTo>
                        <a:pt x="508" y="2105"/>
                        <a:pt x="614" y="1000"/>
                        <a:pt x="1214" y="961"/>
                      </a:cubicBezTo>
                      <a:cubicBezTo>
                        <a:pt x="1214" y="961"/>
                        <a:pt x="640" y="934"/>
                        <a:pt x="46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35" name="Google Shape;1635;p24"/>
                <p:cNvSpPr/>
                <p:nvPr/>
              </p:nvSpPr>
              <p:spPr>
                <a:xfrm>
                  <a:off x="3031682" y="664973"/>
                  <a:ext cx="51133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1007" extrusionOk="0">
                      <a:moveTo>
                        <a:pt x="222" y="0"/>
                      </a:moveTo>
                      <a:cubicBezTo>
                        <a:pt x="222" y="0"/>
                        <a:pt x="229" y="396"/>
                        <a:pt x="1" y="419"/>
                      </a:cubicBezTo>
                      <a:cubicBezTo>
                        <a:pt x="20" y="419"/>
                        <a:pt x="278" y="432"/>
                        <a:pt x="242" y="1006"/>
                      </a:cubicBezTo>
                      <a:cubicBezTo>
                        <a:pt x="242" y="1006"/>
                        <a:pt x="291" y="478"/>
                        <a:pt x="578" y="459"/>
                      </a:cubicBezTo>
                      <a:cubicBezTo>
                        <a:pt x="578" y="459"/>
                        <a:pt x="305" y="446"/>
                        <a:pt x="22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36" name="Google Shape;1636;p24"/>
              <p:cNvGrpSpPr/>
              <p:nvPr/>
            </p:nvGrpSpPr>
            <p:grpSpPr>
              <a:xfrm>
                <a:off x="0" y="4065899"/>
                <a:ext cx="9143900" cy="1102374"/>
                <a:chOff x="0" y="4065899"/>
                <a:chExt cx="9143900" cy="1102374"/>
              </a:xfrm>
            </p:grpSpPr>
            <p:sp>
              <p:nvSpPr>
                <p:cNvPr id="1637" name="Google Shape;1637;p24"/>
                <p:cNvSpPr/>
                <p:nvPr/>
              </p:nvSpPr>
              <p:spPr>
                <a:xfrm>
                  <a:off x="8789291" y="4245591"/>
                  <a:ext cx="46997" cy="47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69" extrusionOk="0">
                      <a:moveTo>
                        <a:pt x="238" y="0"/>
                      </a:moveTo>
                      <a:cubicBezTo>
                        <a:pt x="106" y="0"/>
                        <a:pt x="0" y="105"/>
                        <a:pt x="0" y="234"/>
                      </a:cubicBezTo>
                      <a:cubicBezTo>
                        <a:pt x="0" y="367"/>
                        <a:pt x="106" y="469"/>
                        <a:pt x="238" y="469"/>
                      </a:cubicBezTo>
                      <a:cubicBezTo>
                        <a:pt x="367" y="469"/>
                        <a:pt x="472" y="367"/>
                        <a:pt x="472" y="234"/>
                      </a:cubicBezTo>
                      <a:cubicBezTo>
                        <a:pt x="472" y="105"/>
                        <a:pt x="367" y="0"/>
                        <a:pt x="23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38" name="Google Shape;1638;p24"/>
                <p:cNvSpPr/>
                <p:nvPr/>
              </p:nvSpPr>
              <p:spPr>
                <a:xfrm>
                  <a:off x="3559895" y="4281604"/>
                  <a:ext cx="43619" cy="4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6" y="0"/>
                        <a:pt x="0" y="96"/>
                        <a:pt x="0" y="218"/>
                      </a:cubicBezTo>
                      <a:cubicBezTo>
                        <a:pt x="0" y="340"/>
                        <a:pt x="96" y="439"/>
                        <a:pt x="218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6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39" name="Google Shape;1639;p24"/>
                <p:cNvSpPr/>
                <p:nvPr/>
              </p:nvSpPr>
              <p:spPr>
                <a:xfrm>
                  <a:off x="5156905" y="4335339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40" name="Google Shape;1640;p24"/>
                <p:cNvSpPr/>
                <p:nvPr/>
              </p:nvSpPr>
              <p:spPr>
                <a:xfrm>
                  <a:off x="0" y="4483978"/>
                  <a:ext cx="9143900" cy="684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41" name="Google Shape;1641;p24"/>
                <p:cNvSpPr/>
                <p:nvPr/>
              </p:nvSpPr>
              <p:spPr>
                <a:xfrm>
                  <a:off x="0" y="4483977"/>
                  <a:ext cx="9143900" cy="27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rgbClr val="000000">
                    <a:alpha val="314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42" name="Google Shape;1642;p24"/>
                <p:cNvSpPr/>
                <p:nvPr/>
              </p:nvSpPr>
              <p:spPr>
                <a:xfrm>
                  <a:off x="3067536" y="4845340"/>
                  <a:ext cx="84250" cy="22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258" extrusionOk="0">
                      <a:moveTo>
                        <a:pt x="476" y="0"/>
                      </a:moveTo>
                      <a:cubicBezTo>
                        <a:pt x="357" y="0"/>
                        <a:pt x="238" y="20"/>
                        <a:pt x="149" y="57"/>
                      </a:cubicBezTo>
                      <a:cubicBezTo>
                        <a:pt x="60" y="86"/>
                        <a:pt x="1" y="129"/>
                        <a:pt x="1" y="129"/>
                      </a:cubicBezTo>
                      <a:cubicBezTo>
                        <a:pt x="1" y="129"/>
                        <a:pt x="60" y="172"/>
                        <a:pt x="149" y="201"/>
                      </a:cubicBezTo>
                      <a:cubicBezTo>
                        <a:pt x="238" y="238"/>
                        <a:pt x="357" y="258"/>
                        <a:pt x="476" y="258"/>
                      </a:cubicBezTo>
                      <a:cubicBezTo>
                        <a:pt x="594" y="258"/>
                        <a:pt x="713" y="235"/>
                        <a:pt x="802" y="201"/>
                      </a:cubicBezTo>
                      <a:cubicBezTo>
                        <a:pt x="894" y="172"/>
                        <a:pt x="954" y="129"/>
                        <a:pt x="954" y="129"/>
                      </a:cubicBezTo>
                      <a:cubicBezTo>
                        <a:pt x="954" y="129"/>
                        <a:pt x="894" y="86"/>
                        <a:pt x="802" y="57"/>
                      </a:cubicBezTo>
                      <a:cubicBezTo>
                        <a:pt x="713" y="23"/>
                        <a:pt x="594" y="0"/>
                        <a:pt x="47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43" name="Google Shape;1643;p24"/>
                <p:cNvSpPr/>
                <p:nvPr/>
              </p:nvSpPr>
              <p:spPr>
                <a:xfrm>
                  <a:off x="5394552" y="4821760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1" y="1"/>
                      </a:moveTo>
                      <a:cubicBezTo>
                        <a:pt x="225" y="1"/>
                        <a:pt x="149" y="13"/>
                        <a:pt x="93" y="36"/>
                      </a:cubicBezTo>
                      <a:cubicBezTo>
                        <a:pt x="37" y="53"/>
                        <a:pt x="1" y="83"/>
                        <a:pt x="1" y="83"/>
                      </a:cubicBezTo>
                      <a:cubicBezTo>
                        <a:pt x="1" y="83"/>
                        <a:pt x="37" y="109"/>
                        <a:pt x="93" y="129"/>
                      </a:cubicBezTo>
                      <a:cubicBezTo>
                        <a:pt x="149" y="149"/>
                        <a:pt x="225" y="162"/>
                        <a:pt x="301" y="162"/>
                      </a:cubicBezTo>
                      <a:cubicBezTo>
                        <a:pt x="377" y="162"/>
                        <a:pt x="452" y="149"/>
                        <a:pt x="508" y="129"/>
                      </a:cubicBezTo>
                      <a:cubicBezTo>
                        <a:pt x="568" y="109"/>
                        <a:pt x="604" y="83"/>
                        <a:pt x="604" y="83"/>
                      </a:cubicBezTo>
                      <a:cubicBezTo>
                        <a:pt x="604" y="83"/>
                        <a:pt x="568" y="53"/>
                        <a:pt x="508" y="36"/>
                      </a:cubicBezTo>
                      <a:cubicBezTo>
                        <a:pt x="452" y="13"/>
                        <a:pt x="377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44" name="Google Shape;1644;p24"/>
                <p:cNvSpPr/>
                <p:nvPr/>
              </p:nvSpPr>
              <p:spPr>
                <a:xfrm>
                  <a:off x="5382895" y="4778046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1"/>
                      </a:moveTo>
                      <a:cubicBezTo>
                        <a:pt x="228" y="1"/>
                        <a:pt x="153" y="14"/>
                        <a:pt x="97" y="33"/>
                      </a:cubicBezTo>
                      <a:cubicBezTo>
                        <a:pt x="40" y="53"/>
                        <a:pt x="1" y="80"/>
                        <a:pt x="1" y="80"/>
                      </a:cubicBezTo>
                      <a:cubicBezTo>
                        <a:pt x="1" y="80"/>
                        <a:pt x="40" y="109"/>
                        <a:pt x="97" y="129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9"/>
                      </a:cubicBezTo>
                      <a:cubicBezTo>
                        <a:pt x="568" y="109"/>
                        <a:pt x="608" y="80"/>
                        <a:pt x="608" y="80"/>
                      </a:cubicBezTo>
                      <a:cubicBezTo>
                        <a:pt x="608" y="80"/>
                        <a:pt x="568" y="53"/>
                        <a:pt x="512" y="33"/>
                      </a:cubicBezTo>
                      <a:cubicBezTo>
                        <a:pt x="456" y="14"/>
                        <a:pt x="380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45" name="Google Shape;1645;p24"/>
                <p:cNvSpPr/>
                <p:nvPr/>
              </p:nvSpPr>
              <p:spPr>
                <a:xfrm>
                  <a:off x="5311009" y="4805158"/>
                  <a:ext cx="53606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162" extrusionOk="0">
                      <a:moveTo>
                        <a:pt x="303" y="0"/>
                      </a:moveTo>
                      <a:cubicBezTo>
                        <a:pt x="227" y="0"/>
                        <a:pt x="151" y="11"/>
                        <a:pt x="96" y="34"/>
                      </a:cubicBezTo>
                      <a:cubicBezTo>
                        <a:pt x="40" y="53"/>
                        <a:pt x="0" y="79"/>
                        <a:pt x="0" y="79"/>
                      </a:cubicBezTo>
                      <a:cubicBezTo>
                        <a:pt x="0" y="79"/>
                        <a:pt x="40" y="106"/>
                        <a:pt x="96" y="125"/>
                      </a:cubicBezTo>
                      <a:cubicBezTo>
                        <a:pt x="151" y="149"/>
                        <a:pt x="227" y="162"/>
                        <a:pt x="303" y="162"/>
                      </a:cubicBezTo>
                      <a:cubicBezTo>
                        <a:pt x="379" y="162"/>
                        <a:pt x="455" y="149"/>
                        <a:pt x="512" y="125"/>
                      </a:cubicBezTo>
                      <a:cubicBezTo>
                        <a:pt x="567" y="106"/>
                        <a:pt x="607" y="79"/>
                        <a:pt x="607" y="79"/>
                      </a:cubicBezTo>
                      <a:cubicBezTo>
                        <a:pt x="607" y="79"/>
                        <a:pt x="567" y="53"/>
                        <a:pt x="512" y="34"/>
                      </a:cubicBezTo>
                      <a:cubicBezTo>
                        <a:pt x="455" y="14"/>
                        <a:pt x="379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46" name="Google Shape;1646;p24"/>
                <p:cNvSpPr/>
                <p:nvPr/>
              </p:nvSpPr>
              <p:spPr>
                <a:xfrm>
                  <a:off x="478411" y="4632685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6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6" y="130"/>
                      </a:cubicBezTo>
                      <a:cubicBezTo>
                        <a:pt x="152" y="149"/>
                        <a:pt x="228" y="163"/>
                        <a:pt x="304" y="163"/>
                      </a:cubicBezTo>
                      <a:cubicBezTo>
                        <a:pt x="379" y="163"/>
                        <a:pt x="455" y="149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7"/>
                        <a:pt x="512" y="37"/>
                      </a:cubicBezTo>
                      <a:cubicBezTo>
                        <a:pt x="455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47" name="Google Shape;1647;p24"/>
                <p:cNvSpPr/>
                <p:nvPr/>
              </p:nvSpPr>
              <p:spPr>
                <a:xfrm>
                  <a:off x="466754" y="4589059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0"/>
                      </a:moveTo>
                      <a:cubicBezTo>
                        <a:pt x="228" y="0"/>
                        <a:pt x="152" y="13"/>
                        <a:pt x="96" y="33"/>
                      </a:cubicBezTo>
                      <a:cubicBezTo>
                        <a:pt x="40" y="53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2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1" y="129"/>
                      </a:cubicBezTo>
                      <a:cubicBezTo>
                        <a:pt x="571" y="109"/>
                        <a:pt x="607" y="83"/>
                        <a:pt x="607" y="83"/>
                      </a:cubicBezTo>
                      <a:cubicBezTo>
                        <a:pt x="607" y="83"/>
                        <a:pt x="571" y="53"/>
                        <a:pt x="511" y="33"/>
                      </a:cubicBezTo>
                      <a:cubicBezTo>
                        <a:pt x="456" y="13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48" name="Google Shape;1648;p24"/>
                <p:cNvSpPr/>
                <p:nvPr/>
              </p:nvSpPr>
              <p:spPr>
                <a:xfrm>
                  <a:off x="395133" y="461617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2" y="14"/>
                        <a:pt x="96" y="33"/>
                      </a:cubicBezTo>
                      <a:cubicBezTo>
                        <a:pt x="36" y="53"/>
                        <a:pt x="1" y="79"/>
                        <a:pt x="1" y="79"/>
                      </a:cubicBezTo>
                      <a:cubicBezTo>
                        <a:pt x="1" y="79"/>
                        <a:pt x="36" y="109"/>
                        <a:pt x="96" y="125"/>
                      </a:cubicBezTo>
                      <a:cubicBezTo>
                        <a:pt x="152" y="148"/>
                        <a:pt x="228" y="162"/>
                        <a:pt x="304" y="162"/>
                      </a:cubicBezTo>
                      <a:cubicBezTo>
                        <a:pt x="380" y="162"/>
                        <a:pt x="452" y="148"/>
                        <a:pt x="511" y="125"/>
                      </a:cubicBezTo>
                      <a:cubicBezTo>
                        <a:pt x="567" y="105"/>
                        <a:pt x="604" y="79"/>
                        <a:pt x="604" y="79"/>
                      </a:cubicBezTo>
                      <a:cubicBezTo>
                        <a:pt x="604" y="79"/>
                        <a:pt x="567" y="53"/>
                        <a:pt x="511" y="33"/>
                      </a:cubicBezTo>
                      <a:cubicBezTo>
                        <a:pt x="452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49" name="Google Shape;1649;p24"/>
                <p:cNvSpPr/>
                <p:nvPr/>
              </p:nvSpPr>
              <p:spPr>
                <a:xfrm>
                  <a:off x="7666815" y="466536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3" y="11"/>
                        <a:pt x="96" y="34"/>
                      </a:cubicBezTo>
                      <a:cubicBezTo>
                        <a:pt x="37" y="53"/>
                        <a:pt x="1" y="79"/>
                        <a:pt x="1" y="79"/>
                      </a:cubicBezTo>
                      <a:cubicBezTo>
                        <a:pt x="1" y="79"/>
                        <a:pt x="37" y="106"/>
                        <a:pt x="96" y="125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5"/>
                      </a:cubicBezTo>
                      <a:cubicBezTo>
                        <a:pt x="568" y="106"/>
                        <a:pt x="604" y="79"/>
                        <a:pt x="604" y="79"/>
                      </a:cubicBezTo>
                      <a:cubicBezTo>
                        <a:pt x="604" y="79"/>
                        <a:pt x="568" y="53"/>
                        <a:pt x="512" y="34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50" name="Google Shape;1650;p24"/>
                <p:cNvSpPr/>
                <p:nvPr/>
              </p:nvSpPr>
              <p:spPr>
                <a:xfrm>
                  <a:off x="7655158" y="4621381"/>
                  <a:ext cx="53694" cy="14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6" extrusionOk="0">
                      <a:moveTo>
                        <a:pt x="304" y="0"/>
                      </a:moveTo>
                      <a:cubicBezTo>
                        <a:pt x="228" y="0"/>
                        <a:pt x="153" y="14"/>
                        <a:pt x="96" y="37"/>
                      </a:cubicBezTo>
                      <a:cubicBezTo>
                        <a:pt x="40" y="57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3" y="152"/>
                        <a:pt x="228" y="165"/>
                        <a:pt x="304" y="165"/>
                      </a:cubicBezTo>
                      <a:cubicBezTo>
                        <a:pt x="380" y="165"/>
                        <a:pt x="456" y="152"/>
                        <a:pt x="512" y="129"/>
                      </a:cubicBezTo>
                      <a:cubicBezTo>
                        <a:pt x="568" y="109"/>
                        <a:pt x="608" y="83"/>
                        <a:pt x="608" y="83"/>
                      </a:cubicBezTo>
                      <a:cubicBezTo>
                        <a:pt x="608" y="83"/>
                        <a:pt x="568" y="57"/>
                        <a:pt x="512" y="37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51" name="Google Shape;1651;p24"/>
                <p:cNvSpPr/>
                <p:nvPr/>
              </p:nvSpPr>
              <p:spPr>
                <a:xfrm>
                  <a:off x="7583537" y="4648404"/>
                  <a:ext cx="53429" cy="14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4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3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3" y="130"/>
                      </a:cubicBezTo>
                      <a:cubicBezTo>
                        <a:pt x="152" y="150"/>
                        <a:pt x="228" y="163"/>
                        <a:pt x="304" y="163"/>
                      </a:cubicBezTo>
                      <a:cubicBezTo>
                        <a:pt x="379" y="163"/>
                        <a:pt x="452" y="150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4"/>
                        <a:pt x="512" y="37"/>
                      </a:cubicBezTo>
                      <a:cubicBezTo>
                        <a:pt x="452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52" name="Google Shape;1652;p24"/>
                <p:cNvSpPr/>
                <p:nvPr/>
              </p:nvSpPr>
              <p:spPr>
                <a:xfrm>
                  <a:off x="597808" y="4226980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5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1653" name="Google Shape;1653;p24"/>
                <p:cNvGrpSpPr/>
                <p:nvPr/>
              </p:nvGrpSpPr>
              <p:grpSpPr>
                <a:xfrm>
                  <a:off x="476510" y="4065899"/>
                  <a:ext cx="266262" cy="475209"/>
                  <a:chOff x="476510" y="4065899"/>
                  <a:chExt cx="266262" cy="475209"/>
                </a:xfrm>
              </p:grpSpPr>
              <p:sp>
                <p:nvSpPr>
                  <p:cNvPr id="1654" name="Google Shape;1654;p24"/>
                  <p:cNvSpPr/>
                  <p:nvPr/>
                </p:nvSpPr>
                <p:spPr>
                  <a:xfrm>
                    <a:off x="476510" y="40658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55" name="Google Shape;1655;p24"/>
                  <p:cNvSpPr/>
                  <p:nvPr/>
                </p:nvSpPr>
                <p:spPr>
                  <a:xfrm>
                    <a:off x="597056" y="41350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56" name="Google Shape;1656;p24"/>
                  <p:cNvSpPr/>
                  <p:nvPr/>
                </p:nvSpPr>
                <p:spPr>
                  <a:xfrm>
                    <a:off x="597409" y="42279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57" name="Google Shape;1657;p24"/>
                  <p:cNvSpPr/>
                  <p:nvPr/>
                </p:nvSpPr>
                <p:spPr>
                  <a:xfrm>
                    <a:off x="540006" y="41676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658" name="Google Shape;1658;p24"/>
                <p:cNvGrpSpPr/>
                <p:nvPr/>
              </p:nvGrpSpPr>
              <p:grpSpPr>
                <a:xfrm>
                  <a:off x="8430902" y="4070574"/>
                  <a:ext cx="214776" cy="454279"/>
                  <a:chOff x="8430902" y="4070574"/>
                  <a:chExt cx="214776" cy="454279"/>
                </a:xfrm>
              </p:grpSpPr>
              <p:sp>
                <p:nvSpPr>
                  <p:cNvPr id="1659" name="Google Shape;1659;p24"/>
                  <p:cNvSpPr/>
                  <p:nvPr/>
                </p:nvSpPr>
                <p:spPr>
                  <a:xfrm>
                    <a:off x="8430902" y="4070574"/>
                    <a:ext cx="214776" cy="2768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2" h="3135" extrusionOk="0">
                        <a:moveTo>
                          <a:pt x="1272" y="1"/>
                        </a:moveTo>
                        <a:cubicBezTo>
                          <a:pt x="1004" y="1"/>
                          <a:pt x="817" y="282"/>
                          <a:pt x="687" y="580"/>
                        </a:cubicBezTo>
                        <a:cubicBezTo>
                          <a:pt x="535" y="929"/>
                          <a:pt x="730" y="1391"/>
                          <a:pt x="403" y="1677"/>
                        </a:cubicBezTo>
                        <a:cubicBezTo>
                          <a:pt x="1" y="2027"/>
                          <a:pt x="202" y="2479"/>
                          <a:pt x="202" y="2482"/>
                        </a:cubicBezTo>
                        <a:cubicBezTo>
                          <a:pt x="349" y="2811"/>
                          <a:pt x="977" y="3134"/>
                          <a:pt x="1452" y="3134"/>
                        </a:cubicBezTo>
                        <a:cubicBezTo>
                          <a:pt x="1596" y="3134"/>
                          <a:pt x="1726" y="3105"/>
                          <a:pt x="1824" y="3036"/>
                        </a:cubicBezTo>
                        <a:cubicBezTo>
                          <a:pt x="2431" y="2614"/>
                          <a:pt x="2226" y="1671"/>
                          <a:pt x="1993" y="1123"/>
                        </a:cubicBezTo>
                        <a:cubicBezTo>
                          <a:pt x="1858" y="797"/>
                          <a:pt x="1884" y="306"/>
                          <a:pt x="1554" y="94"/>
                        </a:cubicBezTo>
                        <a:cubicBezTo>
                          <a:pt x="1451" y="29"/>
                          <a:pt x="1358" y="1"/>
                          <a:pt x="127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60" name="Google Shape;1660;p24"/>
                  <p:cNvSpPr/>
                  <p:nvPr/>
                </p:nvSpPr>
                <p:spPr>
                  <a:xfrm>
                    <a:off x="8545354" y="4108283"/>
                    <a:ext cx="11216" cy="4165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" h="4717" extrusionOk="0">
                        <a:moveTo>
                          <a:pt x="64" y="1"/>
                        </a:moveTo>
                        <a:cubicBezTo>
                          <a:pt x="37" y="396"/>
                          <a:pt x="24" y="789"/>
                          <a:pt x="14" y="1181"/>
                        </a:cubicBezTo>
                        <a:cubicBezTo>
                          <a:pt x="4" y="1574"/>
                          <a:pt x="0" y="1966"/>
                          <a:pt x="0" y="2358"/>
                        </a:cubicBezTo>
                        <a:cubicBezTo>
                          <a:pt x="0" y="2751"/>
                          <a:pt x="4" y="3147"/>
                          <a:pt x="14" y="3539"/>
                        </a:cubicBezTo>
                        <a:lnTo>
                          <a:pt x="34" y="4130"/>
                        </a:lnTo>
                        <a:cubicBezTo>
                          <a:pt x="44" y="4324"/>
                          <a:pt x="50" y="4522"/>
                          <a:pt x="64" y="4716"/>
                        </a:cubicBezTo>
                        <a:cubicBezTo>
                          <a:pt x="76" y="4522"/>
                          <a:pt x="84" y="4324"/>
                          <a:pt x="96" y="4130"/>
                        </a:cubicBezTo>
                        <a:lnTo>
                          <a:pt x="113" y="3539"/>
                        </a:lnTo>
                        <a:cubicBezTo>
                          <a:pt x="123" y="3147"/>
                          <a:pt x="126" y="2751"/>
                          <a:pt x="126" y="2358"/>
                        </a:cubicBezTo>
                        <a:cubicBezTo>
                          <a:pt x="126" y="1966"/>
                          <a:pt x="123" y="1574"/>
                          <a:pt x="113" y="1181"/>
                        </a:cubicBezTo>
                        <a:cubicBezTo>
                          <a:pt x="103" y="789"/>
                          <a:pt x="90" y="396"/>
                          <a:pt x="64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61" name="Google Shape;1661;p24"/>
                  <p:cNvSpPr/>
                  <p:nvPr/>
                </p:nvSpPr>
                <p:spPr>
                  <a:xfrm>
                    <a:off x="8506320" y="4168865"/>
                    <a:ext cx="50250" cy="816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" h="925" extrusionOk="0">
                        <a:moveTo>
                          <a:pt x="60" y="1"/>
                        </a:moveTo>
                        <a:cubicBezTo>
                          <a:pt x="21" y="97"/>
                          <a:pt x="7" y="199"/>
                          <a:pt x="4" y="304"/>
                        </a:cubicBezTo>
                        <a:cubicBezTo>
                          <a:pt x="1" y="406"/>
                          <a:pt x="17" y="512"/>
                          <a:pt x="57" y="614"/>
                        </a:cubicBezTo>
                        <a:cubicBezTo>
                          <a:pt x="97" y="713"/>
                          <a:pt x="162" y="812"/>
                          <a:pt x="258" y="871"/>
                        </a:cubicBezTo>
                        <a:cubicBezTo>
                          <a:pt x="324" y="909"/>
                          <a:pt x="397" y="924"/>
                          <a:pt x="467" y="924"/>
                        </a:cubicBezTo>
                        <a:cubicBezTo>
                          <a:pt x="502" y="924"/>
                          <a:pt x="536" y="921"/>
                          <a:pt x="568" y="914"/>
                        </a:cubicBezTo>
                        <a:cubicBezTo>
                          <a:pt x="469" y="881"/>
                          <a:pt x="383" y="848"/>
                          <a:pt x="317" y="789"/>
                        </a:cubicBezTo>
                        <a:cubicBezTo>
                          <a:pt x="252" y="730"/>
                          <a:pt x="205" y="654"/>
                          <a:pt x="176" y="568"/>
                        </a:cubicBezTo>
                        <a:cubicBezTo>
                          <a:pt x="110" y="397"/>
                          <a:pt x="90" y="202"/>
                          <a:pt x="60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662" name="Google Shape;1662;p24"/>
                <p:cNvGrpSpPr/>
                <p:nvPr/>
              </p:nvGrpSpPr>
              <p:grpSpPr>
                <a:xfrm>
                  <a:off x="5699960" y="4366499"/>
                  <a:ext cx="266262" cy="475209"/>
                  <a:chOff x="5699960" y="4366499"/>
                  <a:chExt cx="266262" cy="475209"/>
                </a:xfrm>
              </p:grpSpPr>
              <p:sp>
                <p:nvSpPr>
                  <p:cNvPr id="1663" name="Google Shape;1663;p24"/>
                  <p:cNvSpPr/>
                  <p:nvPr/>
                </p:nvSpPr>
                <p:spPr>
                  <a:xfrm>
                    <a:off x="5699960" y="43664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64" name="Google Shape;1664;p24"/>
                  <p:cNvSpPr/>
                  <p:nvPr/>
                </p:nvSpPr>
                <p:spPr>
                  <a:xfrm>
                    <a:off x="5820506" y="44356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65" name="Google Shape;1665;p24"/>
                  <p:cNvSpPr/>
                  <p:nvPr/>
                </p:nvSpPr>
                <p:spPr>
                  <a:xfrm>
                    <a:off x="5820859" y="45285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66" name="Google Shape;1666;p24"/>
                  <p:cNvSpPr/>
                  <p:nvPr/>
                </p:nvSpPr>
                <p:spPr>
                  <a:xfrm>
                    <a:off x="5763456" y="44682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667" name="Google Shape;1667;p24"/>
            <p:cNvSpPr/>
            <p:nvPr/>
          </p:nvSpPr>
          <p:spPr>
            <a:xfrm>
              <a:off x="100371" y="1944221"/>
              <a:ext cx="768252" cy="232370"/>
            </a:xfrm>
            <a:custGeom>
              <a:avLst/>
              <a:gdLst/>
              <a:ahLst/>
              <a:cxnLst/>
              <a:rect l="l" t="t" r="r" b="b"/>
              <a:pathLst>
                <a:path w="7732" h="2297" extrusionOk="0">
                  <a:moveTo>
                    <a:pt x="4077" y="0"/>
                  </a:moveTo>
                  <a:cubicBezTo>
                    <a:pt x="2890" y="0"/>
                    <a:pt x="2293" y="1801"/>
                    <a:pt x="2293" y="1801"/>
                  </a:cubicBezTo>
                  <a:cubicBezTo>
                    <a:pt x="2293" y="1801"/>
                    <a:pt x="2227" y="952"/>
                    <a:pt x="1540" y="952"/>
                  </a:cubicBezTo>
                  <a:cubicBezTo>
                    <a:pt x="1460" y="952"/>
                    <a:pt x="1372" y="964"/>
                    <a:pt x="1274" y="990"/>
                  </a:cubicBezTo>
                  <a:cubicBezTo>
                    <a:pt x="371" y="1229"/>
                    <a:pt x="1452" y="2261"/>
                    <a:pt x="143" y="2296"/>
                  </a:cubicBezTo>
                  <a:lnTo>
                    <a:pt x="7731" y="2296"/>
                  </a:lnTo>
                  <a:cubicBezTo>
                    <a:pt x="7731" y="2296"/>
                    <a:pt x="6033" y="1732"/>
                    <a:pt x="6372" y="1306"/>
                  </a:cubicBezTo>
                  <a:cubicBezTo>
                    <a:pt x="6526" y="1116"/>
                    <a:pt x="6072" y="938"/>
                    <a:pt x="5583" y="938"/>
                  </a:cubicBezTo>
                  <a:cubicBezTo>
                    <a:pt x="5304" y="938"/>
                    <a:pt x="5014" y="996"/>
                    <a:pt x="4819" y="1142"/>
                  </a:cubicBezTo>
                  <a:lnTo>
                    <a:pt x="4819" y="1142"/>
                  </a:lnTo>
                  <a:cubicBezTo>
                    <a:pt x="4845" y="598"/>
                    <a:pt x="4726" y="0"/>
                    <a:pt x="4077" y="0"/>
                  </a:cubicBezTo>
                  <a:close/>
                  <a:moveTo>
                    <a:pt x="1" y="2296"/>
                  </a:moveTo>
                  <a:cubicBezTo>
                    <a:pt x="26" y="2296"/>
                    <a:pt x="50" y="2296"/>
                    <a:pt x="74" y="2296"/>
                  </a:cubicBezTo>
                  <a:cubicBezTo>
                    <a:pt x="97" y="2296"/>
                    <a:pt x="120" y="2296"/>
                    <a:pt x="143" y="2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8" name="Google Shape;1668;p24"/>
            <p:cNvSpPr/>
            <p:nvPr/>
          </p:nvSpPr>
          <p:spPr>
            <a:xfrm>
              <a:off x="8284424" y="1879208"/>
              <a:ext cx="768252" cy="232370"/>
            </a:xfrm>
            <a:custGeom>
              <a:avLst/>
              <a:gdLst/>
              <a:ahLst/>
              <a:cxnLst/>
              <a:rect l="l" t="t" r="r" b="b"/>
              <a:pathLst>
                <a:path w="7732" h="2297" extrusionOk="0">
                  <a:moveTo>
                    <a:pt x="4077" y="0"/>
                  </a:moveTo>
                  <a:cubicBezTo>
                    <a:pt x="2890" y="0"/>
                    <a:pt x="2293" y="1801"/>
                    <a:pt x="2293" y="1801"/>
                  </a:cubicBezTo>
                  <a:cubicBezTo>
                    <a:pt x="2293" y="1801"/>
                    <a:pt x="2227" y="952"/>
                    <a:pt x="1540" y="952"/>
                  </a:cubicBezTo>
                  <a:cubicBezTo>
                    <a:pt x="1460" y="952"/>
                    <a:pt x="1372" y="964"/>
                    <a:pt x="1274" y="990"/>
                  </a:cubicBezTo>
                  <a:cubicBezTo>
                    <a:pt x="371" y="1229"/>
                    <a:pt x="1452" y="2261"/>
                    <a:pt x="143" y="2296"/>
                  </a:cubicBezTo>
                  <a:lnTo>
                    <a:pt x="7731" y="2296"/>
                  </a:lnTo>
                  <a:cubicBezTo>
                    <a:pt x="7731" y="2296"/>
                    <a:pt x="6033" y="1732"/>
                    <a:pt x="6372" y="1306"/>
                  </a:cubicBezTo>
                  <a:cubicBezTo>
                    <a:pt x="6526" y="1116"/>
                    <a:pt x="6072" y="938"/>
                    <a:pt x="5583" y="938"/>
                  </a:cubicBezTo>
                  <a:cubicBezTo>
                    <a:pt x="5304" y="938"/>
                    <a:pt x="5014" y="996"/>
                    <a:pt x="4819" y="1142"/>
                  </a:cubicBezTo>
                  <a:lnTo>
                    <a:pt x="4819" y="1142"/>
                  </a:lnTo>
                  <a:cubicBezTo>
                    <a:pt x="4845" y="598"/>
                    <a:pt x="4726" y="0"/>
                    <a:pt x="4077" y="0"/>
                  </a:cubicBezTo>
                  <a:close/>
                  <a:moveTo>
                    <a:pt x="1" y="2296"/>
                  </a:moveTo>
                  <a:cubicBezTo>
                    <a:pt x="26" y="2296"/>
                    <a:pt x="50" y="2296"/>
                    <a:pt x="74" y="2296"/>
                  </a:cubicBezTo>
                  <a:cubicBezTo>
                    <a:pt x="97" y="2296"/>
                    <a:pt x="120" y="2296"/>
                    <a:pt x="143" y="2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669" name="Google Shape;1669;p24"/>
          <p:cNvSpPr txBox="1">
            <a:spLocks noGrp="1"/>
          </p:cNvSpPr>
          <p:nvPr>
            <p:ph type="title"/>
          </p:nvPr>
        </p:nvSpPr>
        <p:spPr>
          <a:xfrm>
            <a:off x="1250267" y="2950567"/>
            <a:ext cx="2900400" cy="703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70" name="Google Shape;1670;p24"/>
          <p:cNvSpPr txBox="1">
            <a:spLocks noGrp="1"/>
          </p:cNvSpPr>
          <p:nvPr>
            <p:ph type="subTitle" idx="1"/>
          </p:nvPr>
        </p:nvSpPr>
        <p:spPr>
          <a:xfrm>
            <a:off x="1413133" y="3780933"/>
            <a:ext cx="25748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1" name="Google Shape;1671;p24"/>
          <p:cNvSpPr txBox="1">
            <a:spLocks noGrp="1"/>
          </p:cNvSpPr>
          <p:nvPr>
            <p:ph type="title" idx="2"/>
          </p:nvPr>
        </p:nvSpPr>
        <p:spPr>
          <a:xfrm>
            <a:off x="4645892" y="2950567"/>
            <a:ext cx="2900400" cy="703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72" name="Google Shape;1672;p24"/>
          <p:cNvSpPr txBox="1">
            <a:spLocks noGrp="1"/>
          </p:cNvSpPr>
          <p:nvPr>
            <p:ph type="subTitle" idx="3"/>
          </p:nvPr>
        </p:nvSpPr>
        <p:spPr>
          <a:xfrm>
            <a:off x="4808699" y="3780933"/>
            <a:ext cx="25748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3" name="Google Shape;1673;p24"/>
          <p:cNvSpPr txBox="1">
            <a:spLocks noGrp="1"/>
          </p:cNvSpPr>
          <p:nvPr>
            <p:ph type="title" idx="4"/>
          </p:nvPr>
        </p:nvSpPr>
        <p:spPr>
          <a:xfrm>
            <a:off x="8041528" y="2950567"/>
            <a:ext cx="2900400" cy="703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74" name="Google Shape;1674;p24"/>
          <p:cNvSpPr txBox="1">
            <a:spLocks noGrp="1"/>
          </p:cNvSpPr>
          <p:nvPr>
            <p:ph type="subTitle" idx="5"/>
          </p:nvPr>
        </p:nvSpPr>
        <p:spPr>
          <a:xfrm>
            <a:off x="8204333" y="3780933"/>
            <a:ext cx="25748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5" name="Google Shape;1675;p24"/>
          <p:cNvSpPr txBox="1">
            <a:spLocks noGrp="1"/>
          </p:cNvSpPr>
          <p:nvPr>
            <p:ph type="title" idx="6"/>
          </p:nvPr>
        </p:nvSpPr>
        <p:spPr>
          <a:xfrm>
            <a:off x="960000" y="719200"/>
            <a:ext cx="10281200" cy="637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853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dk1"/>
        </a:solidFill>
        <a:effectLst/>
      </p:bgPr>
    </p:bg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25"/>
          <p:cNvGrpSpPr/>
          <p:nvPr/>
        </p:nvGrpSpPr>
        <p:grpSpPr>
          <a:xfrm>
            <a:off x="0" y="-12795"/>
            <a:ext cx="12191867" cy="6903827"/>
            <a:chOff x="0" y="-9596"/>
            <a:chExt cx="9143900" cy="5177870"/>
          </a:xfrm>
        </p:grpSpPr>
        <p:grpSp>
          <p:nvGrpSpPr>
            <p:cNvPr id="1678" name="Google Shape;1678;p25"/>
            <p:cNvGrpSpPr/>
            <p:nvPr/>
          </p:nvGrpSpPr>
          <p:grpSpPr>
            <a:xfrm>
              <a:off x="0" y="-9596"/>
              <a:ext cx="9143900" cy="5177870"/>
              <a:chOff x="0" y="-9596"/>
              <a:chExt cx="9143900" cy="5177870"/>
            </a:xfrm>
          </p:grpSpPr>
          <p:sp>
            <p:nvSpPr>
              <p:cNvPr id="1679" name="Google Shape;1679;p25"/>
              <p:cNvSpPr/>
              <p:nvPr/>
            </p:nvSpPr>
            <p:spPr>
              <a:xfrm>
                <a:off x="1037720" y="2286506"/>
                <a:ext cx="26628" cy="2711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3" y="1"/>
                    </a:moveTo>
                    <a:cubicBezTo>
                      <a:pt x="60" y="1"/>
                      <a:pt x="0" y="60"/>
                      <a:pt x="0" y="133"/>
                    </a:cubicBezTo>
                    <a:cubicBezTo>
                      <a:pt x="0" y="208"/>
                      <a:pt x="60" y="268"/>
                      <a:pt x="133" y="268"/>
                    </a:cubicBezTo>
                    <a:cubicBezTo>
                      <a:pt x="209" y="268"/>
                      <a:pt x="268" y="208"/>
                      <a:pt x="268" y="133"/>
                    </a:cubicBezTo>
                    <a:cubicBezTo>
                      <a:pt x="268" y="60"/>
                      <a:pt x="209" y="1"/>
                      <a:pt x="1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0" name="Google Shape;1680;p25"/>
              <p:cNvSpPr/>
              <p:nvPr/>
            </p:nvSpPr>
            <p:spPr>
              <a:xfrm>
                <a:off x="443663" y="2907298"/>
                <a:ext cx="236769" cy="183697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816" extrusionOk="0">
                    <a:moveTo>
                      <a:pt x="1471" y="1"/>
                    </a:moveTo>
                    <a:cubicBezTo>
                      <a:pt x="969" y="1"/>
                      <a:pt x="1105" y="796"/>
                      <a:pt x="1105" y="796"/>
                    </a:cubicBezTo>
                    <a:cubicBezTo>
                      <a:pt x="1105" y="796"/>
                      <a:pt x="739" y="125"/>
                      <a:pt x="447" y="125"/>
                    </a:cubicBezTo>
                    <a:cubicBezTo>
                      <a:pt x="394" y="125"/>
                      <a:pt x="343" y="147"/>
                      <a:pt x="297" y="199"/>
                    </a:cubicBezTo>
                    <a:cubicBezTo>
                      <a:pt x="1" y="539"/>
                      <a:pt x="1020" y="1815"/>
                      <a:pt x="1020" y="1815"/>
                    </a:cubicBezTo>
                    <a:cubicBezTo>
                      <a:pt x="1020" y="1815"/>
                      <a:pt x="2382" y="242"/>
                      <a:pt x="1660" y="31"/>
                    </a:cubicBezTo>
                    <a:cubicBezTo>
                      <a:pt x="1588" y="10"/>
                      <a:pt x="1526" y="1"/>
                      <a:pt x="14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25"/>
              <p:cNvSpPr/>
              <p:nvPr/>
            </p:nvSpPr>
            <p:spPr>
              <a:xfrm>
                <a:off x="2686853" y="1063130"/>
                <a:ext cx="187190" cy="145259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436" extrusionOk="0">
                    <a:moveTo>
                      <a:pt x="1165" y="1"/>
                    </a:moveTo>
                    <a:cubicBezTo>
                      <a:pt x="765" y="1"/>
                      <a:pt x="875" y="632"/>
                      <a:pt x="875" y="632"/>
                    </a:cubicBezTo>
                    <a:cubicBezTo>
                      <a:pt x="875" y="632"/>
                      <a:pt x="587" y="101"/>
                      <a:pt x="355" y="101"/>
                    </a:cubicBezTo>
                    <a:cubicBezTo>
                      <a:pt x="312" y="101"/>
                      <a:pt x="272" y="118"/>
                      <a:pt x="235" y="160"/>
                    </a:cubicBezTo>
                    <a:cubicBezTo>
                      <a:pt x="1" y="427"/>
                      <a:pt x="809" y="1436"/>
                      <a:pt x="809" y="1436"/>
                    </a:cubicBezTo>
                    <a:cubicBezTo>
                      <a:pt x="809" y="1436"/>
                      <a:pt x="1884" y="193"/>
                      <a:pt x="1314" y="25"/>
                    </a:cubicBezTo>
                    <a:cubicBezTo>
                      <a:pt x="1258" y="8"/>
                      <a:pt x="1208" y="1"/>
                      <a:pt x="1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2" name="Google Shape;1682;p25"/>
              <p:cNvSpPr/>
              <p:nvPr/>
            </p:nvSpPr>
            <p:spPr>
              <a:xfrm>
                <a:off x="158309" y="327729"/>
                <a:ext cx="229814" cy="166906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1650" extrusionOk="0">
                    <a:moveTo>
                      <a:pt x="1545" y="0"/>
                    </a:moveTo>
                    <a:cubicBezTo>
                      <a:pt x="1224" y="0"/>
                      <a:pt x="1131" y="636"/>
                      <a:pt x="1131" y="636"/>
                    </a:cubicBezTo>
                    <a:cubicBezTo>
                      <a:pt x="1131" y="636"/>
                      <a:pt x="1076" y="13"/>
                      <a:pt x="680" y="13"/>
                    </a:cubicBezTo>
                    <a:cubicBezTo>
                      <a:pt x="635" y="13"/>
                      <a:pt x="585" y="21"/>
                      <a:pt x="531" y="39"/>
                    </a:cubicBezTo>
                    <a:cubicBezTo>
                      <a:pt x="0" y="214"/>
                      <a:pt x="1227" y="1649"/>
                      <a:pt x="1227" y="1649"/>
                    </a:cubicBezTo>
                    <a:cubicBezTo>
                      <a:pt x="1227" y="1649"/>
                      <a:pt x="2312" y="521"/>
                      <a:pt x="1791" y="106"/>
                    </a:cubicBezTo>
                    <a:cubicBezTo>
                      <a:pt x="1697" y="31"/>
                      <a:pt x="1616" y="0"/>
                      <a:pt x="15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1683" name="Google Shape;1683;p25"/>
              <p:cNvGrpSpPr/>
              <p:nvPr/>
            </p:nvGrpSpPr>
            <p:grpSpPr>
              <a:xfrm>
                <a:off x="0" y="4065899"/>
                <a:ext cx="9143900" cy="1102374"/>
                <a:chOff x="0" y="4065899"/>
                <a:chExt cx="9143900" cy="1102374"/>
              </a:xfrm>
            </p:grpSpPr>
            <p:sp>
              <p:nvSpPr>
                <p:cNvPr id="1684" name="Google Shape;1684;p25"/>
                <p:cNvSpPr/>
                <p:nvPr/>
              </p:nvSpPr>
              <p:spPr>
                <a:xfrm>
                  <a:off x="8789291" y="4245591"/>
                  <a:ext cx="46997" cy="47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69" extrusionOk="0">
                      <a:moveTo>
                        <a:pt x="238" y="0"/>
                      </a:moveTo>
                      <a:cubicBezTo>
                        <a:pt x="106" y="0"/>
                        <a:pt x="0" y="105"/>
                        <a:pt x="0" y="234"/>
                      </a:cubicBezTo>
                      <a:cubicBezTo>
                        <a:pt x="0" y="367"/>
                        <a:pt x="106" y="469"/>
                        <a:pt x="238" y="469"/>
                      </a:cubicBezTo>
                      <a:cubicBezTo>
                        <a:pt x="367" y="469"/>
                        <a:pt x="472" y="367"/>
                        <a:pt x="472" y="234"/>
                      </a:cubicBezTo>
                      <a:cubicBezTo>
                        <a:pt x="472" y="105"/>
                        <a:pt x="367" y="0"/>
                        <a:pt x="23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85" name="Google Shape;1685;p25"/>
                <p:cNvSpPr/>
                <p:nvPr/>
              </p:nvSpPr>
              <p:spPr>
                <a:xfrm>
                  <a:off x="3559895" y="4281604"/>
                  <a:ext cx="43619" cy="4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6" y="0"/>
                        <a:pt x="0" y="96"/>
                        <a:pt x="0" y="218"/>
                      </a:cubicBezTo>
                      <a:cubicBezTo>
                        <a:pt x="0" y="340"/>
                        <a:pt x="96" y="439"/>
                        <a:pt x="218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6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86" name="Google Shape;1686;p25"/>
                <p:cNvSpPr/>
                <p:nvPr/>
              </p:nvSpPr>
              <p:spPr>
                <a:xfrm>
                  <a:off x="5156905" y="4335339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87" name="Google Shape;1687;p25"/>
                <p:cNvSpPr/>
                <p:nvPr/>
              </p:nvSpPr>
              <p:spPr>
                <a:xfrm>
                  <a:off x="0" y="4483978"/>
                  <a:ext cx="9143900" cy="684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88" name="Google Shape;1688;p25"/>
                <p:cNvSpPr/>
                <p:nvPr/>
              </p:nvSpPr>
              <p:spPr>
                <a:xfrm>
                  <a:off x="0" y="4483977"/>
                  <a:ext cx="9143900" cy="27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rgbClr val="000000">
                    <a:alpha val="314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89" name="Google Shape;1689;p25"/>
                <p:cNvSpPr/>
                <p:nvPr/>
              </p:nvSpPr>
              <p:spPr>
                <a:xfrm>
                  <a:off x="3067536" y="4845340"/>
                  <a:ext cx="84250" cy="22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258" extrusionOk="0">
                      <a:moveTo>
                        <a:pt x="476" y="0"/>
                      </a:moveTo>
                      <a:cubicBezTo>
                        <a:pt x="357" y="0"/>
                        <a:pt x="238" y="20"/>
                        <a:pt x="149" y="57"/>
                      </a:cubicBezTo>
                      <a:cubicBezTo>
                        <a:pt x="60" y="86"/>
                        <a:pt x="1" y="129"/>
                        <a:pt x="1" y="129"/>
                      </a:cubicBezTo>
                      <a:cubicBezTo>
                        <a:pt x="1" y="129"/>
                        <a:pt x="60" y="172"/>
                        <a:pt x="149" y="201"/>
                      </a:cubicBezTo>
                      <a:cubicBezTo>
                        <a:pt x="238" y="238"/>
                        <a:pt x="357" y="258"/>
                        <a:pt x="476" y="258"/>
                      </a:cubicBezTo>
                      <a:cubicBezTo>
                        <a:pt x="594" y="258"/>
                        <a:pt x="713" y="235"/>
                        <a:pt x="802" y="201"/>
                      </a:cubicBezTo>
                      <a:cubicBezTo>
                        <a:pt x="894" y="172"/>
                        <a:pt x="954" y="129"/>
                        <a:pt x="954" y="129"/>
                      </a:cubicBezTo>
                      <a:cubicBezTo>
                        <a:pt x="954" y="129"/>
                        <a:pt x="894" y="86"/>
                        <a:pt x="802" y="57"/>
                      </a:cubicBezTo>
                      <a:cubicBezTo>
                        <a:pt x="713" y="23"/>
                        <a:pt x="594" y="0"/>
                        <a:pt x="47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90" name="Google Shape;1690;p25"/>
                <p:cNvSpPr/>
                <p:nvPr/>
              </p:nvSpPr>
              <p:spPr>
                <a:xfrm>
                  <a:off x="5394552" y="4821760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1" y="1"/>
                      </a:moveTo>
                      <a:cubicBezTo>
                        <a:pt x="225" y="1"/>
                        <a:pt x="149" y="13"/>
                        <a:pt x="93" y="36"/>
                      </a:cubicBezTo>
                      <a:cubicBezTo>
                        <a:pt x="37" y="53"/>
                        <a:pt x="1" y="83"/>
                        <a:pt x="1" y="83"/>
                      </a:cubicBezTo>
                      <a:cubicBezTo>
                        <a:pt x="1" y="83"/>
                        <a:pt x="37" y="109"/>
                        <a:pt x="93" y="129"/>
                      </a:cubicBezTo>
                      <a:cubicBezTo>
                        <a:pt x="149" y="149"/>
                        <a:pt x="225" y="162"/>
                        <a:pt x="301" y="162"/>
                      </a:cubicBezTo>
                      <a:cubicBezTo>
                        <a:pt x="377" y="162"/>
                        <a:pt x="452" y="149"/>
                        <a:pt x="508" y="129"/>
                      </a:cubicBezTo>
                      <a:cubicBezTo>
                        <a:pt x="568" y="109"/>
                        <a:pt x="604" y="83"/>
                        <a:pt x="604" y="83"/>
                      </a:cubicBezTo>
                      <a:cubicBezTo>
                        <a:pt x="604" y="83"/>
                        <a:pt x="568" y="53"/>
                        <a:pt x="508" y="36"/>
                      </a:cubicBezTo>
                      <a:cubicBezTo>
                        <a:pt x="452" y="13"/>
                        <a:pt x="377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91" name="Google Shape;1691;p25"/>
                <p:cNvSpPr/>
                <p:nvPr/>
              </p:nvSpPr>
              <p:spPr>
                <a:xfrm>
                  <a:off x="5382895" y="4778046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1"/>
                      </a:moveTo>
                      <a:cubicBezTo>
                        <a:pt x="228" y="1"/>
                        <a:pt x="153" y="14"/>
                        <a:pt x="97" y="33"/>
                      </a:cubicBezTo>
                      <a:cubicBezTo>
                        <a:pt x="40" y="53"/>
                        <a:pt x="1" y="80"/>
                        <a:pt x="1" y="80"/>
                      </a:cubicBezTo>
                      <a:cubicBezTo>
                        <a:pt x="1" y="80"/>
                        <a:pt x="40" y="109"/>
                        <a:pt x="97" y="129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9"/>
                      </a:cubicBezTo>
                      <a:cubicBezTo>
                        <a:pt x="568" y="109"/>
                        <a:pt x="608" y="80"/>
                        <a:pt x="608" y="80"/>
                      </a:cubicBezTo>
                      <a:cubicBezTo>
                        <a:pt x="608" y="80"/>
                        <a:pt x="568" y="53"/>
                        <a:pt x="512" y="33"/>
                      </a:cubicBezTo>
                      <a:cubicBezTo>
                        <a:pt x="456" y="14"/>
                        <a:pt x="380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92" name="Google Shape;1692;p25"/>
                <p:cNvSpPr/>
                <p:nvPr/>
              </p:nvSpPr>
              <p:spPr>
                <a:xfrm>
                  <a:off x="5311009" y="4805158"/>
                  <a:ext cx="53606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162" extrusionOk="0">
                      <a:moveTo>
                        <a:pt x="303" y="0"/>
                      </a:moveTo>
                      <a:cubicBezTo>
                        <a:pt x="227" y="0"/>
                        <a:pt x="151" y="11"/>
                        <a:pt x="96" y="34"/>
                      </a:cubicBezTo>
                      <a:cubicBezTo>
                        <a:pt x="40" y="53"/>
                        <a:pt x="0" y="79"/>
                        <a:pt x="0" y="79"/>
                      </a:cubicBezTo>
                      <a:cubicBezTo>
                        <a:pt x="0" y="79"/>
                        <a:pt x="40" y="106"/>
                        <a:pt x="96" y="125"/>
                      </a:cubicBezTo>
                      <a:cubicBezTo>
                        <a:pt x="151" y="149"/>
                        <a:pt x="227" y="162"/>
                        <a:pt x="303" y="162"/>
                      </a:cubicBezTo>
                      <a:cubicBezTo>
                        <a:pt x="379" y="162"/>
                        <a:pt x="455" y="149"/>
                        <a:pt x="512" y="125"/>
                      </a:cubicBezTo>
                      <a:cubicBezTo>
                        <a:pt x="567" y="106"/>
                        <a:pt x="607" y="79"/>
                        <a:pt x="607" y="79"/>
                      </a:cubicBezTo>
                      <a:cubicBezTo>
                        <a:pt x="607" y="79"/>
                        <a:pt x="567" y="53"/>
                        <a:pt x="512" y="34"/>
                      </a:cubicBezTo>
                      <a:cubicBezTo>
                        <a:pt x="455" y="14"/>
                        <a:pt x="379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93" name="Google Shape;1693;p25"/>
                <p:cNvSpPr/>
                <p:nvPr/>
              </p:nvSpPr>
              <p:spPr>
                <a:xfrm>
                  <a:off x="478411" y="4632685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6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6" y="130"/>
                      </a:cubicBezTo>
                      <a:cubicBezTo>
                        <a:pt x="152" y="149"/>
                        <a:pt x="228" y="163"/>
                        <a:pt x="304" y="163"/>
                      </a:cubicBezTo>
                      <a:cubicBezTo>
                        <a:pt x="379" y="163"/>
                        <a:pt x="455" y="149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7"/>
                        <a:pt x="512" y="37"/>
                      </a:cubicBezTo>
                      <a:cubicBezTo>
                        <a:pt x="455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94" name="Google Shape;1694;p25"/>
                <p:cNvSpPr/>
                <p:nvPr/>
              </p:nvSpPr>
              <p:spPr>
                <a:xfrm>
                  <a:off x="466754" y="4589059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0"/>
                      </a:moveTo>
                      <a:cubicBezTo>
                        <a:pt x="228" y="0"/>
                        <a:pt x="152" y="13"/>
                        <a:pt x="96" y="33"/>
                      </a:cubicBezTo>
                      <a:cubicBezTo>
                        <a:pt x="40" y="53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2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1" y="129"/>
                      </a:cubicBezTo>
                      <a:cubicBezTo>
                        <a:pt x="571" y="109"/>
                        <a:pt x="607" y="83"/>
                        <a:pt x="607" y="83"/>
                      </a:cubicBezTo>
                      <a:cubicBezTo>
                        <a:pt x="607" y="83"/>
                        <a:pt x="571" y="53"/>
                        <a:pt x="511" y="33"/>
                      </a:cubicBezTo>
                      <a:cubicBezTo>
                        <a:pt x="456" y="13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95" name="Google Shape;1695;p25"/>
                <p:cNvSpPr/>
                <p:nvPr/>
              </p:nvSpPr>
              <p:spPr>
                <a:xfrm>
                  <a:off x="395133" y="461617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2" y="14"/>
                        <a:pt x="96" y="33"/>
                      </a:cubicBezTo>
                      <a:cubicBezTo>
                        <a:pt x="36" y="53"/>
                        <a:pt x="1" y="79"/>
                        <a:pt x="1" y="79"/>
                      </a:cubicBezTo>
                      <a:cubicBezTo>
                        <a:pt x="1" y="79"/>
                        <a:pt x="36" y="109"/>
                        <a:pt x="96" y="125"/>
                      </a:cubicBezTo>
                      <a:cubicBezTo>
                        <a:pt x="152" y="148"/>
                        <a:pt x="228" y="162"/>
                        <a:pt x="304" y="162"/>
                      </a:cubicBezTo>
                      <a:cubicBezTo>
                        <a:pt x="380" y="162"/>
                        <a:pt x="452" y="148"/>
                        <a:pt x="511" y="125"/>
                      </a:cubicBezTo>
                      <a:cubicBezTo>
                        <a:pt x="567" y="105"/>
                        <a:pt x="604" y="79"/>
                        <a:pt x="604" y="79"/>
                      </a:cubicBezTo>
                      <a:cubicBezTo>
                        <a:pt x="604" y="79"/>
                        <a:pt x="567" y="53"/>
                        <a:pt x="511" y="33"/>
                      </a:cubicBezTo>
                      <a:cubicBezTo>
                        <a:pt x="452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96" name="Google Shape;1696;p25"/>
                <p:cNvSpPr/>
                <p:nvPr/>
              </p:nvSpPr>
              <p:spPr>
                <a:xfrm>
                  <a:off x="7666815" y="466536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3" y="11"/>
                        <a:pt x="96" y="34"/>
                      </a:cubicBezTo>
                      <a:cubicBezTo>
                        <a:pt x="37" y="53"/>
                        <a:pt x="1" y="79"/>
                        <a:pt x="1" y="79"/>
                      </a:cubicBezTo>
                      <a:cubicBezTo>
                        <a:pt x="1" y="79"/>
                        <a:pt x="37" y="106"/>
                        <a:pt x="96" y="125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5"/>
                      </a:cubicBezTo>
                      <a:cubicBezTo>
                        <a:pt x="568" y="106"/>
                        <a:pt x="604" y="79"/>
                        <a:pt x="604" y="79"/>
                      </a:cubicBezTo>
                      <a:cubicBezTo>
                        <a:pt x="604" y="79"/>
                        <a:pt x="568" y="53"/>
                        <a:pt x="512" y="34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97" name="Google Shape;1697;p25"/>
                <p:cNvSpPr/>
                <p:nvPr/>
              </p:nvSpPr>
              <p:spPr>
                <a:xfrm>
                  <a:off x="7655158" y="4621381"/>
                  <a:ext cx="53694" cy="14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6" extrusionOk="0">
                      <a:moveTo>
                        <a:pt x="304" y="0"/>
                      </a:moveTo>
                      <a:cubicBezTo>
                        <a:pt x="228" y="0"/>
                        <a:pt x="153" y="14"/>
                        <a:pt x="96" y="37"/>
                      </a:cubicBezTo>
                      <a:cubicBezTo>
                        <a:pt x="40" y="57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3" y="152"/>
                        <a:pt x="228" y="165"/>
                        <a:pt x="304" y="165"/>
                      </a:cubicBezTo>
                      <a:cubicBezTo>
                        <a:pt x="380" y="165"/>
                        <a:pt x="456" y="152"/>
                        <a:pt x="512" y="129"/>
                      </a:cubicBezTo>
                      <a:cubicBezTo>
                        <a:pt x="568" y="109"/>
                        <a:pt x="608" y="83"/>
                        <a:pt x="608" y="83"/>
                      </a:cubicBezTo>
                      <a:cubicBezTo>
                        <a:pt x="608" y="83"/>
                        <a:pt x="568" y="57"/>
                        <a:pt x="512" y="37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98" name="Google Shape;1698;p25"/>
                <p:cNvSpPr/>
                <p:nvPr/>
              </p:nvSpPr>
              <p:spPr>
                <a:xfrm>
                  <a:off x="7583537" y="4648404"/>
                  <a:ext cx="53429" cy="14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4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3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3" y="130"/>
                      </a:cubicBezTo>
                      <a:cubicBezTo>
                        <a:pt x="152" y="150"/>
                        <a:pt x="228" y="163"/>
                        <a:pt x="304" y="163"/>
                      </a:cubicBezTo>
                      <a:cubicBezTo>
                        <a:pt x="379" y="163"/>
                        <a:pt x="452" y="150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4"/>
                        <a:pt x="512" y="37"/>
                      </a:cubicBezTo>
                      <a:cubicBezTo>
                        <a:pt x="452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99" name="Google Shape;1699;p25"/>
                <p:cNvSpPr/>
                <p:nvPr/>
              </p:nvSpPr>
              <p:spPr>
                <a:xfrm>
                  <a:off x="597808" y="4226980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5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1700" name="Google Shape;1700;p25"/>
                <p:cNvGrpSpPr/>
                <p:nvPr/>
              </p:nvGrpSpPr>
              <p:grpSpPr>
                <a:xfrm>
                  <a:off x="476510" y="4065899"/>
                  <a:ext cx="266262" cy="475209"/>
                  <a:chOff x="476510" y="4065899"/>
                  <a:chExt cx="266262" cy="475209"/>
                </a:xfrm>
              </p:grpSpPr>
              <p:sp>
                <p:nvSpPr>
                  <p:cNvPr id="1701" name="Google Shape;1701;p25"/>
                  <p:cNvSpPr/>
                  <p:nvPr/>
                </p:nvSpPr>
                <p:spPr>
                  <a:xfrm>
                    <a:off x="476510" y="40658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02" name="Google Shape;1702;p25"/>
                  <p:cNvSpPr/>
                  <p:nvPr/>
                </p:nvSpPr>
                <p:spPr>
                  <a:xfrm>
                    <a:off x="597056" y="41350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03" name="Google Shape;1703;p25"/>
                  <p:cNvSpPr/>
                  <p:nvPr/>
                </p:nvSpPr>
                <p:spPr>
                  <a:xfrm>
                    <a:off x="597409" y="42279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04" name="Google Shape;1704;p25"/>
                  <p:cNvSpPr/>
                  <p:nvPr/>
                </p:nvSpPr>
                <p:spPr>
                  <a:xfrm>
                    <a:off x="540006" y="41676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705" name="Google Shape;1705;p25"/>
                <p:cNvGrpSpPr/>
                <p:nvPr/>
              </p:nvGrpSpPr>
              <p:grpSpPr>
                <a:xfrm>
                  <a:off x="8430902" y="4070574"/>
                  <a:ext cx="214776" cy="454279"/>
                  <a:chOff x="8430902" y="4070574"/>
                  <a:chExt cx="214776" cy="454279"/>
                </a:xfrm>
              </p:grpSpPr>
              <p:sp>
                <p:nvSpPr>
                  <p:cNvPr id="1706" name="Google Shape;1706;p25"/>
                  <p:cNvSpPr/>
                  <p:nvPr/>
                </p:nvSpPr>
                <p:spPr>
                  <a:xfrm>
                    <a:off x="8430902" y="4070574"/>
                    <a:ext cx="214776" cy="2768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2" h="3135" extrusionOk="0">
                        <a:moveTo>
                          <a:pt x="1272" y="1"/>
                        </a:moveTo>
                        <a:cubicBezTo>
                          <a:pt x="1004" y="1"/>
                          <a:pt x="817" y="282"/>
                          <a:pt x="687" y="580"/>
                        </a:cubicBezTo>
                        <a:cubicBezTo>
                          <a:pt x="535" y="929"/>
                          <a:pt x="730" y="1391"/>
                          <a:pt x="403" y="1677"/>
                        </a:cubicBezTo>
                        <a:cubicBezTo>
                          <a:pt x="1" y="2027"/>
                          <a:pt x="202" y="2479"/>
                          <a:pt x="202" y="2482"/>
                        </a:cubicBezTo>
                        <a:cubicBezTo>
                          <a:pt x="349" y="2811"/>
                          <a:pt x="977" y="3134"/>
                          <a:pt x="1452" y="3134"/>
                        </a:cubicBezTo>
                        <a:cubicBezTo>
                          <a:pt x="1596" y="3134"/>
                          <a:pt x="1726" y="3105"/>
                          <a:pt x="1824" y="3036"/>
                        </a:cubicBezTo>
                        <a:cubicBezTo>
                          <a:pt x="2431" y="2614"/>
                          <a:pt x="2226" y="1671"/>
                          <a:pt x="1993" y="1123"/>
                        </a:cubicBezTo>
                        <a:cubicBezTo>
                          <a:pt x="1858" y="797"/>
                          <a:pt x="1884" y="306"/>
                          <a:pt x="1554" y="94"/>
                        </a:cubicBezTo>
                        <a:cubicBezTo>
                          <a:pt x="1451" y="29"/>
                          <a:pt x="1358" y="1"/>
                          <a:pt x="127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07" name="Google Shape;1707;p25"/>
                  <p:cNvSpPr/>
                  <p:nvPr/>
                </p:nvSpPr>
                <p:spPr>
                  <a:xfrm>
                    <a:off x="8545354" y="4108283"/>
                    <a:ext cx="11216" cy="4165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" h="4717" extrusionOk="0">
                        <a:moveTo>
                          <a:pt x="64" y="1"/>
                        </a:moveTo>
                        <a:cubicBezTo>
                          <a:pt x="37" y="396"/>
                          <a:pt x="24" y="789"/>
                          <a:pt x="14" y="1181"/>
                        </a:cubicBezTo>
                        <a:cubicBezTo>
                          <a:pt x="4" y="1574"/>
                          <a:pt x="0" y="1966"/>
                          <a:pt x="0" y="2358"/>
                        </a:cubicBezTo>
                        <a:cubicBezTo>
                          <a:pt x="0" y="2751"/>
                          <a:pt x="4" y="3147"/>
                          <a:pt x="14" y="3539"/>
                        </a:cubicBezTo>
                        <a:lnTo>
                          <a:pt x="34" y="4130"/>
                        </a:lnTo>
                        <a:cubicBezTo>
                          <a:pt x="44" y="4324"/>
                          <a:pt x="50" y="4522"/>
                          <a:pt x="64" y="4716"/>
                        </a:cubicBezTo>
                        <a:cubicBezTo>
                          <a:pt x="76" y="4522"/>
                          <a:pt x="84" y="4324"/>
                          <a:pt x="96" y="4130"/>
                        </a:cubicBezTo>
                        <a:lnTo>
                          <a:pt x="113" y="3539"/>
                        </a:lnTo>
                        <a:cubicBezTo>
                          <a:pt x="123" y="3147"/>
                          <a:pt x="126" y="2751"/>
                          <a:pt x="126" y="2358"/>
                        </a:cubicBezTo>
                        <a:cubicBezTo>
                          <a:pt x="126" y="1966"/>
                          <a:pt x="123" y="1574"/>
                          <a:pt x="113" y="1181"/>
                        </a:cubicBezTo>
                        <a:cubicBezTo>
                          <a:pt x="103" y="789"/>
                          <a:pt x="90" y="396"/>
                          <a:pt x="64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08" name="Google Shape;1708;p25"/>
                  <p:cNvSpPr/>
                  <p:nvPr/>
                </p:nvSpPr>
                <p:spPr>
                  <a:xfrm>
                    <a:off x="8506320" y="4168865"/>
                    <a:ext cx="50250" cy="816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" h="925" extrusionOk="0">
                        <a:moveTo>
                          <a:pt x="60" y="1"/>
                        </a:moveTo>
                        <a:cubicBezTo>
                          <a:pt x="21" y="97"/>
                          <a:pt x="7" y="199"/>
                          <a:pt x="4" y="304"/>
                        </a:cubicBezTo>
                        <a:cubicBezTo>
                          <a:pt x="1" y="406"/>
                          <a:pt x="17" y="512"/>
                          <a:pt x="57" y="614"/>
                        </a:cubicBezTo>
                        <a:cubicBezTo>
                          <a:pt x="97" y="713"/>
                          <a:pt x="162" y="812"/>
                          <a:pt x="258" y="871"/>
                        </a:cubicBezTo>
                        <a:cubicBezTo>
                          <a:pt x="324" y="909"/>
                          <a:pt x="397" y="924"/>
                          <a:pt x="467" y="924"/>
                        </a:cubicBezTo>
                        <a:cubicBezTo>
                          <a:pt x="502" y="924"/>
                          <a:pt x="536" y="921"/>
                          <a:pt x="568" y="914"/>
                        </a:cubicBezTo>
                        <a:cubicBezTo>
                          <a:pt x="469" y="881"/>
                          <a:pt x="383" y="848"/>
                          <a:pt x="317" y="789"/>
                        </a:cubicBezTo>
                        <a:cubicBezTo>
                          <a:pt x="252" y="730"/>
                          <a:pt x="205" y="654"/>
                          <a:pt x="176" y="568"/>
                        </a:cubicBezTo>
                        <a:cubicBezTo>
                          <a:pt x="110" y="397"/>
                          <a:pt x="90" y="202"/>
                          <a:pt x="60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709" name="Google Shape;1709;p25"/>
                <p:cNvGrpSpPr/>
                <p:nvPr/>
              </p:nvGrpSpPr>
              <p:grpSpPr>
                <a:xfrm>
                  <a:off x="5699960" y="4366499"/>
                  <a:ext cx="266262" cy="475209"/>
                  <a:chOff x="5699960" y="4366499"/>
                  <a:chExt cx="266262" cy="475209"/>
                </a:xfrm>
              </p:grpSpPr>
              <p:sp>
                <p:nvSpPr>
                  <p:cNvPr id="1710" name="Google Shape;1710;p25"/>
                  <p:cNvSpPr/>
                  <p:nvPr/>
                </p:nvSpPr>
                <p:spPr>
                  <a:xfrm>
                    <a:off x="5699960" y="43664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11" name="Google Shape;1711;p25"/>
                  <p:cNvSpPr/>
                  <p:nvPr/>
                </p:nvSpPr>
                <p:spPr>
                  <a:xfrm>
                    <a:off x="5820506" y="44356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12" name="Google Shape;1712;p25"/>
                  <p:cNvSpPr/>
                  <p:nvPr/>
                </p:nvSpPr>
                <p:spPr>
                  <a:xfrm>
                    <a:off x="5820859" y="45285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13" name="Google Shape;1713;p25"/>
                  <p:cNvSpPr/>
                  <p:nvPr/>
                </p:nvSpPr>
                <p:spPr>
                  <a:xfrm>
                    <a:off x="5763456" y="44682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714" name="Google Shape;1714;p25"/>
              <p:cNvGrpSpPr/>
              <p:nvPr/>
            </p:nvGrpSpPr>
            <p:grpSpPr>
              <a:xfrm>
                <a:off x="39" y="-9596"/>
                <a:ext cx="9143568" cy="3483084"/>
                <a:chOff x="262312" y="450905"/>
                <a:chExt cx="8126894" cy="3040667"/>
              </a:xfrm>
            </p:grpSpPr>
            <p:sp>
              <p:nvSpPr>
                <p:cNvPr id="1715" name="Google Shape;1715;p25"/>
                <p:cNvSpPr/>
                <p:nvPr/>
              </p:nvSpPr>
              <p:spPr>
                <a:xfrm>
                  <a:off x="556743" y="2728733"/>
                  <a:ext cx="50780" cy="50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4" extrusionOk="0">
                      <a:moveTo>
                        <a:pt x="288" y="0"/>
                      </a:moveTo>
                      <a:cubicBezTo>
                        <a:pt x="130" y="0"/>
                        <a:pt x="1" y="129"/>
                        <a:pt x="1" y="287"/>
                      </a:cubicBezTo>
                      <a:cubicBezTo>
                        <a:pt x="1" y="446"/>
                        <a:pt x="130" y="574"/>
                        <a:pt x="288" y="574"/>
                      </a:cubicBezTo>
                      <a:cubicBezTo>
                        <a:pt x="446" y="574"/>
                        <a:pt x="574" y="446"/>
                        <a:pt x="574" y="287"/>
                      </a:cubicBezTo>
                      <a:cubicBezTo>
                        <a:pt x="574" y="129"/>
                        <a:pt x="446" y="0"/>
                        <a:pt x="28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16" name="Google Shape;1716;p25"/>
                <p:cNvSpPr/>
                <p:nvPr/>
              </p:nvSpPr>
              <p:spPr>
                <a:xfrm>
                  <a:off x="7091905" y="517315"/>
                  <a:ext cx="50780" cy="50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5" extrusionOk="0">
                      <a:moveTo>
                        <a:pt x="287" y="1"/>
                      </a:moveTo>
                      <a:cubicBezTo>
                        <a:pt x="129" y="1"/>
                        <a:pt x="1" y="129"/>
                        <a:pt x="1" y="287"/>
                      </a:cubicBezTo>
                      <a:cubicBezTo>
                        <a:pt x="1" y="446"/>
                        <a:pt x="129" y="575"/>
                        <a:pt x="287" y="575"/>
                      </a:cubicBezTo>
                      <a:cubicBezTo>
                        <a:pt x="446" y="575"/>
                        <a:pt x="575" y="446"/>
                        <a:pt x="575" y="287"/>
                      </a:cubicBezTo>
                      <a:cubicBezTo>
                        <a:pt x="575" y="129"/>
                        <a:pt x="446" y="1"/>
                        <a:pt x="28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17" name="Google Shape;1717;p25"/>
                <p:cNvSpPr/>
                <p:nvPr/>
              </p:nvSpPr>
              <p:spPr>
                <a:xfrm>
                  <a:off x="5459815" y="1471172"/>
                  <a:ext cx="63232" cy="63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716" extrusionOk="0">
                      <a:moveTo>
                        <a:pt x="357" y="0"/>
                      </a:moveTo>
                      <a:cubicBezTo>
                        <a:pt x="159" y="0"/>
                        <a:pt x="0" y="162"/>
                        <a:pt x="0" y="360"/>
                      </a:cubicBezTo>
                      <a:cubicBezTo>
                        <a:pt x="0" y="558"/>
                        <a:pt x="159" y="716"/>
                        <a:pt x="357" y="716"/>
                      </a:cubicBezTo>
                      <a:cubicBezTo>
                        <a:pt x="554" y="716"/>
                        <a:pt x="716" y="558"/>
                        <a:pt x="716" y="360"/>
                      </a:cubicBezTo>
                      <a:cubicBezTo>
                        <a:pt x="716" y="162"/>
                        <a:pt x="554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18" name="Google Shape;1718;p25"/>
                <p:cNvSpPr/>
                <p:nvPr/>
              </p:nvSpPr>
              <p:spPr>
                <a:xfrm>
                  <a:off x="7988888" y="1277769"/>
                  <a:ext cx="47600" cy="47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538" extrusionOk="0">
                      <a:moveTo>
                        <a:pt x="268" y="0"/>
                      </a:moveTo>
                      <a:cubicBezTo>
                        <a:pt x="120" y="0"/>
                        <a:pt x="1" y="119"/>
                        <a:pt x="1" y="267"/>
                      </a:cubicBezTo>
                      <a:cubicBezTo>
                        <a:pt x="1" y="416"/>
                        <a:pt x="120" y="538"/>
                        <a:pt x="268" y="538"/>
                      </a:cubicBezTo>
                      <a:cubicBezTo>
                        <a:pt x="416" y="538"/>
                        <a:pt x="538" y="416"/>
                        <a:pt x="538" y="267"/>
                      </a:cubicBezTo>
                      <a:cubicBezTo>
                        <a:pt x="538" y="119"/>
                        <a:pt x="416" y="0"/>
                        <a:pt x="26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19" name="Google Shape;1719;p25"/>
                <p:cNvSpPr/>
                <p:nvPr/>
              </p:nvSpPr>
              <p:spPr>
                <a:xfrm>
                  <a:off x="3028856" y="1475764"/>
                  <a:ext cx="38769" cy="39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4" extrusionOk="0">
                      <a:moveTo>
                        <a:pt x="221" y="1"/>
                      </a:moveTo>
                      <a:cubicBezTo>
                        <a:pt x="99" y="1"/>
                        <a:pt x="0" y="100"/>
                        <a:pt x="0" y="221"/>
                      </a:cubicBezTo>
                      <a:cubicBezTo>
                        <a:pt x="0" y="344"/>
                        <a:pt x="99" y="443"/>
                        <a:pt x="221" y="443"/>
                      </a:cubicBezTo>
                      <a:cubicBezTo>
                        <a:pt x="343" y="443"/>
                        <a:pt x="439" y="344"/>
                        <a:pt x="439" y="221"/>
                      </a:cubicBezTo>
                      <a:cubicBezTo>
                        <a:pt x="439" y="100"/>
                        <a:pt x="343" y="1"/>
                        <a:pt x="22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20" name="Google Shape;1720;p25"/>
                <p:cNvSpPr/>
                <p:nvPr/>
              </p:nvSpPr>
              <p:spPr>
                <a:xfrm>
                  <a:off x="3045988" y="2259797"/>
                  <a:ext cx="38858" cy="38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0" extrusionOk="0">
                      <a:moveTo>
                        <a:pt x="222" y="1"/>
                      </a:moveTo>
                      <a:cubicBezTo>
                        <a:pt x="100" y="1"/>
                        <a:pt x="1" y="97"/>
                        <a:pt x="1" y="218"/>
                      </a:cubicBezTo>
                      <a:cubicBezTo>
                        <a:pt x="1" y="340"/>
                        <a:pt x="100" y="439"/>
                        <a:pt x="222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7"/>
                        <a:pt x="340" y="1"/>
                        <a:pt x="22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21" name="Google Shape;1721;p25"/>
                <p:cNvSpPr/>
                <p:nvPr/>
              </p:nvSpPr>
              <p:spPr>
                <a:xfrm>
                  <a:off x="1031243" y="1086132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21" y="0"/>
                      </a:moveTo>
                      <a:cubicBezTo>
                        <a:pt x="99" y="0"/>
                        <a:pt x="0" y="96"/>
                        <a:pt x="0" y="218"/>
                      </a:cubicBezTo>
                      <a:cubicBezTo>
                        <a:pt x="0" y="340"/>
                        <a:pt x="99" y="439"/>
                        <a:pt x="221" y="439"/>
                      </a:cubicBezTo>
                      <a:cubicBezTo>
                        <a:pt x="343" y="439"/>
                        <a:pt x="439" y="340"/>
                        <a:pt x="439" y="218"/>
                      </a:cubicBezTo>
                      <a:cubicBezTo>
                        <a:pt x="439" y="96"/>
                        <a:pt x="343" y="0"/>
                        <a:pt x="221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22" name="Google Shape;1722;p25"/>
                <p:cNvSpPr/>
                <p:nvPr/>
              </p:nvSpPr>
              <p:spPr>
                <a:xfrm>
                  <a:off x="310883" y="3452802"/>
                  <a:ext cx="38946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439" extrusionOk="0">
                      <a:moveTo>
                        <a:pt x="218" y="0"/>
                      </a:moveTo>
                      <a:cubicBezTo>
                        <a:pt x="100" y="0"/>
                        <a:pt x="1" y="99"/>
                        <a:pt x="1" y="221"/>
                      </a:cubicBezTo>
                      <a:cubicBezTo>
                        <a:pt x="1" y="343"/>
                        <a:pt x="100" y="439"/>
                        <a:pt x="218" y="439"/>
                      </a:cubicBezTo>
                      <a:cubicBezTo>
                        <a:pt x="341" y="439"/>
                        <a:pt x="440" y="343"/>
                        <a:pt x="440" y="221"/>
                      </a:cubicBezTo>
                      <a:cubicBezTo>
                        <a:pt x="440" y="99"/>
                        <a:pt x="341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23" name="Google Shape;1723;p25"/>
                <p:cNvSpPr/>
                <p:nvPr/>
              </p:nvSpPr>
              <p:spPr>
                <a:xfrm>
                  <a:off x="1785514" y="478282"/>
                  <a:ext cx="38769" cy="3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0" extrusionOk="0">
                      <a:moveTo>
                        <a:pt x="218" y="0"/>
                      </a:moveTo>
                      <a:cubicBezTo>
                        <a:pt x="96" y="0"/>
                        <a:pt x="0" y="99"/>
                        <a:pt x="0" y="218"/>
                      </a:cubicBezTo>
                      <a:cubicBezTo>
                        <a:pt x="0" y="341"/>
                        <a:pt x="96" y="440"/>
                        <a:pt x="218" y="440"/>
                      </a:cubicBezTo>
                      <a:cubicBezTo>
                        <a:pt x="340" y="440"/>
                        <a:pt x="439" y="341"/>
                        <a:pt x="439" y="218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24" name="Google Shape;1724;p25"/>
                <p:cNvSpPr/>
                <p:nvPr/>
              </p:nvSpPr>
              <p:spPr>
                <a:xfrm>
                  <a:off x="3563849" y="3359545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9" y="0"/>
                        <a:pt x="0" y="99"/>
                        <a:pt x="0" y="221"/>
                      </a:cubicBezTo>
                      <a:cubicBezTo>
                        <a:pt x="0" y="344"/>
                        <a:pt x="99" y="439"/>
                        <a:pt x="218" y="439"/>
                      </a:cubicBezTo>
                      <a:cubicBezTo>
                        <a:pt x="340" y="439"/>
                        <a:pt x="439" y="344"/>
                        <a:pt x="439" y="221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25" name="Google Shape;1725;p25"/>
                <p:cNvSpPr/>
                <p:nvPr/>
              </p:nvSpPr>
              <p:spPr>
                <a:xfrm>
                  <a:off x="3212897" y="280794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26" name="Google Shape;1726;p25"/>
                <p:cNvSpPr/>
                <p:nvPr/>
              </p:nvSpPr>
              <p:spPr>
                <a:xfrm>
                  <a:off x="463839" y="1536081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1"/>
                      </a:moveTo>
                      <a:cubicBezTo>
                        <a:pt x="60" y="1"/>
                        <a:pt x="1" y="60"/>
                        <a:pt x="1" y="132"/>
                      </a:cubicBezTo>
                      <a:cubicBezTo>
                        <a:pt x="1" y="208"/>
                        <a:pt x="60" y="267"/>
                        <a:pt x="136" y="267"/>
                      </a:cubicBezTo>
                      <a:cubicBezTo>
                        <a:pt x="208" y="267"/>
                        <a:pt x="267" y="208"/>
                        <a:pt x="267" y="132"/>
                      </a:cubicBezTo>
                      <a:cubicBezTo>
                        <a:pt x="267" y="60"/>
                        <a:pt x="208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27" name="Google Shape;1727;p25"/>
                <p:cNvSpPr/>
                <p:nvPr/>
              </p:nvSpPr>
              <p:spPr>
                <a:xfrm>
                  <a:off x="2042943" y="1298964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6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6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28" name="Google Shape;1728;p25"/>
                <p:cNvSpPr/>
                <p:nvPr/>
              </p:nvSpPr>
              <p:spPr>
                <a:xfrm>
                  <a:off x="3672737" y="121745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0"/>
                      </a:moveTo>
                      <a:cubicBezTo>
                        <a:pt x="60" y="0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29" name="Google Shape;1729;p25"/>
                <p:cNvSpPr/>
                <p:nvPr/>
              </p:nvSpPr>
              <p:spPr>
                <a:xfrm>
                  <a:off x="4865653" y="122857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6" y="0"/>
                      </a:moveTo>
                      <a:cubicBezTo>
                        <a:pt x="60" y="0"/>
                        <a:pt x="1" y="63"/>
                        <a:pt x="1" y="135"/>
                      </a:cubicBezTo>
                      <a:cubicBezTo>
                        <a:pt x="1" y="207"/>
                        <a:pt x="60" y="270"/>
                        <a:pt x="136" y="270"/>
                      </a:cubicBezTo>
                      <a:cubicBezTo>
                        <a:pt x="208" y="270"/>
                        <a:pt x="267" y="207"/>
                        <a:pt x="267" y="135"/>
                      </a:cubicBezTo>
                      <a:cubicBezTo>
                        <a:pt x="267" y="63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30" name="Google Shape;1730;p25"/>
                <p:cNvSpPr/>
                <p:nvPr/>
              </p:nvSpPr>
              <p:spPr>
                <a:xfrm>
                  <a:off x="3098710" y="3332786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0"/>
                      </a:moveTo>
                      <a:cubicBezTo>
                        <a:pt x="60" y="0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0"/>
                        <a:pt x="13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31" name="Google Shape;1731;p25"/>
                <p:cNvSpPr/>
                <p:nvPr/>
              </p:nvSpPr>
              <p:spPr>
                <a:xfrm>
                  <a:off x="3852716" y="265764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32" name="Google Shape;1732;p25"/>
                <p:cNvSpPr/>
                <p:nvPr/>
              </p:nvSpPr>
              <p:spPr>
                <a:xfrm>
                  <a:off x="8365538" y="188146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0"/>
                      </a:moveTo>
                      <a:cubicBezTo>
                        <a:pt x="63" y="0"/>
                        <a:pt x="0" y="60"/>
                        <a:pt x="0" y="133"/>
                      </a:cubicBezTo>
                      <a:cubicBezTo>
                        <a:pt x="0" y="209"/>
                        <a:pt x="63" y="268"/>
                        <a:pt x="136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33" name="Google Shape;1733;p25"/>
                <p:cNvSpPr/>
                <p:nvPr/>
              </p:nvSpPr>
              <p:spPr>
                <a:xfrm>
                  <a:off x="8286940" y="3378444"/>
                  <a:ext cx="23579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69" extrusionOk="0">
                      <a:moveTo>
                        <a:pt x="131" y="1"/>
                      </a:moveTo>
                      <a:cubicBezTo>
                        <a:pt x="59" y="1"/>
                        <a:pt x="0" y="60"/>
                        <a:pt x="0" y="136"/>
                      </a:cubicBezTo>
                      <a:cubicBezTo>
                        <a:pt x="0" y="209"/>
                        <a:pt x="59" y="268"/>
                        <a:pt x="131" y="268"/>
                      </a:cubicBezTo>
                      <a:cubicBezTo>
                        <a:pt x="207" y="268"/>
                        <a:pt x="267" y="209"/>
                        <a:pt x="267" y="136"/>
                      </a:cubicBezTo>
                      <a:cubicBezTo>
                        <a:pt x="267" y="60"/>
                        <a:pt x="207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34" name="Google Shape;1734;p25"/>
                <p:cNvSpPr/>
                <p:nvPr/>
              </p:nvSpPr>
              <p:spPr>
                <a:xfrm>
                  <a:off x="7888213" y="2208223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9"/>
                        <a:pt x="60" y="268"/>
                        <a:pt x="135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35" name="Google Shape;1735;p25"/>
                <p:cNvSpPr/>
                <p:nvPr/>
              </p:nvSpPr>
              <p:spPr>
                <a:xfrm>
                  <a:off x="7307739" y="1149893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59" y="1"/>
                        <a:pt x="0" y="60"/>
                        <a:pt x="0" y="132"/>
                      </a:cubicBezTo>
                      <a:cubicBezTo>
                        <a:pt x="0" y="208"/>
                        <a:pt x="59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36" name="Google Shape;1736;p25"/>
                <p:cNvSpPr/>
                <p:nvPr/>
              </p:nvSpPr>
              <p:spPr>
                <a:xfrm>
                  <a:off x="386037" y="946599"/>
                  <a:ext cx="23756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268" extrusionOk="0">
                      <a:moveTo>
                        <a:pt x="133" y="0"/>
                      </a:moveTo>
                      <a:cubicBezTo>
                        <a:pt x="60" y="0"/>
                        <a:pt x="1" y="60"/>
                        <a:pt x="1" y="136"/>
                      </a:cubicBezTo>
                      <a:cubicBezTo>
                        <a:pt x="1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6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37" name="Google Shape;1737;p25"/>
                <p:cNvSpPr/>
                <p:nvPr/>
              </p:nvSpPr>
              <p:spPr>
                <a:xfrm>
                  <a:off x="262312" y="2027095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1"/>
                      </a:moveTo>
                      <a:cubicBezTo>
                        <a:pt x="60" y="1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38" name="Google Shape;1738;p25"/>
                <p:cNvSpPr/>
                <p:nvPr/>
              </p:nvSpPr>
              <p:spPr>
                <a:xfrm>
                  <a:off x="5248926" y="1926596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6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6"/>
                        <a:pt x="60" y="268"/>
                        <a:pt x="136" y="268"/>
                      </a:cubicBezTo>
                      <a:cubicBezTo>
                        <a:pt x="209" y="268"/>
                        <a:pt x="268" y="206"/>
                        <a:pt x="268" y="133"/>
                      </a:cubicBezTo>
                      <a:cubicBezTo>
                        <a:pt x="268" y="60"/>
                        <a:pt x="209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39" name="Google Shape;1739;p25"/>
                <p:cNvSpPr/>
                <p:nvPr/>
              </p:nvSpPr>
              <p:spPr>
                <a:xfrm>
                  <a:off x="5382012" y="279222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3" y="1"/>
                      </a:moveTo>
                      <a:cubicBezTo>
                        <a:pt x="60" y="1"/>
                        <a:pt x="0" y="63"/>
                        <a:pt x="0" y="135"/>
                      </a:cubicBezTo>
                      <a:cubicBezTo>
                        <a:pt x="0" y="208"/>
                        <a:pt x="60" y="271"/>
                        <a:pt x="133" y="271"/>
                      </a:cubicBezTo>
                      <a:cubicBezTo>
                        <a:pt x="209" y="271"/>
                        <a:pt x="268" y="208"/>
                        <a:pt x="268" y="135"/>
                      </a:cubicBezTo>
                      <a:cubicBezTo>
                        <a:pt x="268" y="63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40" name="Google Shape;1740;p25"/>
                <p:cNvSpPr/>
                <p:nvPr/>
              </p:nvSpPr>
              <p:spPr>
                <a:xfrm>
                  <a:off x="7813059" y="3326340"/>
                  <a:ext cx="23933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68" extrusionOk="0">
                      <a:moveTo>
                        <a:pt x="135" y="0"/>
                      </a:moveTo>
                      <a:cubicBezTo>
                        <a:pt x="63" y="0"/>
                        <a:pt x="1" y="60"/>
                        <a:pt x="1" y="133"/>
                      </a:cubicBezTo>
                      <a:cubicBezTo>
                        <a:pt x="1" y="209"/>
                        <a:pt x="63" y="268"/>
                        <a:pt x="135" y="268"/>
                      </a:cubicBezTo>
                      <a:cubicBezTo>
                        <a:pt x="208" y="268"/>
                        <a:pt x="270" y="209"/>
                        <a:pt x="270" y="133"/>
                      </a:cubicBezTo>
                      <a:cubicBezTo>
                        <a:pt x="270" y="60"/>
                        <a:pt x="208" y="0"/>
                        <a:pt x="135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41" name="Google Shape;1741;p25"/>
                <p:cNvSpPr/>
                <p:nvPr/>
              </p:nvSpPr>
              <p:spPr>
                <a:xfrm>
                  <a:off x="819736" y="450905"/>
                  <a:ext cx="38858" cy="39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3" extrusionOk="0">
                      <a:moveTo>
                        <a:pt x="219" y="1"/>
                      </a:moveTo>
                      <a:cubicBezTo>
                        <a:pt x="96" y="1"/>
                        <a:pt x="1" y="100"/>
                        <a:pt x="1" y="222"/>
                      </a:cubicBezTo>
                      <a:cubicBezTo>
                        <a:pt x="1" y="343"/>
                        <a:pt x="96" y="442"/>
                        <a:pt x="219" y="442"/>
                      </a:cubicBezTo>
                      <a:cubicBezTo>
                        <a:pt x="340" y="442"/>
                        <a:pt x="439" y="343"/>
                        <a:pt x="439" y="222"/>
                      </a:cubicBezTo>
                      <a:cubicBezTo>
                        <a:pt x="439" y="100"/>
                        <a:pt x="340" y="1"/>
                        <a:pt x="219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42" name="Google Shape;1742;p25"/>
                <p:cNvSpPr/>
                <p:nvPr/>
              </p:nvSpPr>
              <p:spPr>
                <a:xfrm>
                  <a:off x="6190771" y="574365"/>
                  <a:ext cx="76744" cy="141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" h="1604" extrusionOk="0">
                      <a:moveTo>
                        <a:pt x="535" y="1"/>
                      </a:moveTo>
                      <a:lnTo>
                        <a:pt x="535" y="1"/>
                      </a:lnTo>
                      <a:cubicBezTo>
                        <a:pt x="410" y="710"/>
                        <a:pt x="1" y="733"/>
                        <a:pt x="1" y="733"/>
                      </a:cubicBezTo>
                      <a:cubicBezTo>
                        <a:pt x="430" y="763"/>
                        <a:pt x="506" y="1603"/>
                        <a:pt x="506" y="1603"/>
                      </a:cubicBezTo>
                      <a:cubicBezTo>
                        <a:pt x="453" y="690"/>
                        <a:pt x="835" y="670"/>
                        <a:pt x="868" y="670"/>
                      </a:cubicBezTo>
                      <a:cubicBezTo>
                        <a:pt x="526" y="631"/>
                        <a:pt x="535" y="1"/>
                        <a:pt x="5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43" name="Google Shape;1743;p25"/>
                <p:cNvSpPr/>
                <p:nvPr/>
              </p:nvSpPr>
              <p:spPr>
                <a:xfrm>
                  <a:off x="7186840" y="1628102"/>
                  <a:ext cx="107300" cy="185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" h="2105" extrusionOk="0">
                      <a:moveTo>
                        <a:pt x="746" y="0"/>
                      </a:moveTo>
                      <a:lnTo>
                        <a:pt x="746" y="0"/>
                      </a:lnTo>
                      <a:cubicBezTo>
                        <a:pt x="574" y="934"/>
                        <a:pt x="1" y="960"/>
                        <a:pt x="1" y="960"/>
                      </a:cubicBezTo>
                      <a:cubicBezTo>
                        <a:pt x="601" y="1000"/>
                        <a:pt x="707" y="2105"/>
                        <a:pt x="707" y="2105"/>
                      </a:cubicBezTo>
                      <a:cubicBezTo>
                        <a:pt x="631" y="904"/>
                        <a:pt x="1165" y="881"/>
                        <a:pt x="1211" y="881"/>
                      </a:cubicBezTo>
                      <a:lnTo>
                        <a:pt x="1215" y="881"/>
                      </a:lnTo>
                      <a:cubicBezTo>
                        <a:pt x="733" y="828"/>
                        <a:pt x="746" y="1"/>
                        <a:pt x="74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44" name="Google Shape;1744;p25"/>
                <p:cNvSpPr/>
                <p:nvPr/>
              </p:nvSpPr>
              <p:spPr>
                <a:xfrm>
                  <a:off x="7306591" y="1767635"/>
                  <a:ext cx="51310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" h="1007" extrusionOk="0">
                      <a:moveTo>
                        <a:pt x="357" y="0"/>
                      </a:moveTo>
                      <a:cubicBezTo>
                        <a:pt x="274" y="446"/>
                        <a:pt x="0" y="458"/>
                        <a:pt x="0" y="458"/>
                      </a:cubicBezTo>
                      <a:cubicBezTo>
                        <a:pt x="287" y="478"/>
                        <a:pt x="340" y="1006"/>
                        <a:pt x="340" y="1006"/>
                      </a:cubicBezTo>
                      <a:cubicBezTo>
                        <a:pt x="304" y="432"/>
                        <a:pt x="558" y="419"/>
                        <a:pt x="581" y="419"/>
                      </a:cubicBezTo>
                      <a:cubicBezTo>
                        <a:pt x="349" y="396"/>
                        <a:pt x="357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45" name="Google Shape;1745;p25"/>
                <p:cNvSpPr/>
                <p:nvPr/>
              </p:nvSpPr>
              <p:spPr>
                <a:xfrm>
                  <a:off x="1569945" y="1335967"/>
                  <a:ext cx="51398" cy="89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1010" extrusionOk="0">
                      <a:moveTo>
                        <a:pt x="357" y="1"/>
                      </a:moveTo>
                      <a:cubicBezTo>
                        <a:pt x="275" y="449"/>
                        <a:pt x="1" y="463"/>
                        <a:pt x="1" y="463"/>
                      </a:cubicBezTo>
                      <a:cubicBezTo>
                        <a:pt x="287" y="479"/>
                        <a:pt x="341" y="1010"/>
                        <a:pt x="341" y="1010"/>
                      </a:cubicBezTo>
                      <a:cubicBezTo>
                        <a:pt x="304" y="433"/>
                        <a:pt x="558" y="423"/>
                        <a:pt x="581" y="423"/>
                      </a:cubicBezTo>
                      <a:cubicBezTo>
                        <a:pt x="354" y="396"/>
                        <a:pt x="357" y="1"/>
                        <a:pt x="35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46" name="Google Shape;1746;p25"/>
                <p:cNvSpPr/>
                <p:nvPr/>
              </p:nvSpPr>
              <p:spPr>
                <a:xfrm>
                  <a:off x="3095531" y="525440"/>
                  <a:ext cx="107211" cy="185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" h="2106" extrusionOk="0">
                      <a:moveTo>
                        <a:pt x="465" y="1"/>
                      </a:moveTo>
                      <a:cubicBezTo>
                        <a:pt x="465" y="1"/>
                        <a:pt x="478" y="825"/>
                        <a:pt x="0" y="881"/>
                      </a:cubicBezTo>
                      <a:lnTo>
                        <a:pt x="3" y="881"/>
                      </a:lnTo>
                      <a:cubicBezTo>
                        <a:pt x="46" y="881"/>
                        <a:pt x="584" y="904"/>
                        <a:pt x="508" y="2105"/>
                      </a:cubicBezTo>
                      <a:cubicBezTo>
                        <a:pt x="508" y="2105"/>
                        <a:pt x="614" y="1000"/>
                        <a:pt x="1214" y="961"/>
                      </a:cubicBezTo>
                      <a:cubicBezTo>
                        <a:pt x="1214" y="961"/>
                        <a:pt x="640" y="934"/>
                        <a:pt x="46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47" name="Google Shape;1747;p25"/>
                <p:cNvSpPr/>
                <p:nvPr/>
              </p:nvSpPr>
              <p:spPr>
                <a:xfrm>
                  <a:off x="3031682" y="664973"/>
                  <a:ext cx="51133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1007" extrusionOk="0">
                      <a:moveTo>
                        <a:pt x="222" y="0"/>
                      </a:moveTo>
                      <a:cubicBezTo>
                        <a:pt x="222" y="0"/>
                        <a:pt x="229" y="396"/>
                        <a:pt x="1" y="419"/>
                      </a:cubicBezTo>
                      <a:cubicBezTo>
                        <a:pt x="20" y="419"/>
                        <a:pt x="278" y="432"/>
                        <a:pt x="242" y="1006"/>
                      </a:cubicBezTo>
                      <a:cubicBezTo>
                        <a:pt x="242" y="1006"/>
                        <a:pt x="291" y="478"/>
                        <a:pt x="578" y="459"/>
                      </a:cubicBezTo>
                      <a:cubicBezTo>
                        <a:pt x="578" y="459"/>
                        <a:pt x="305" y="446"/>
                        <a:pt x="22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748" name="Google Shape;1748;p25"/>
            <p:cNvGrpSpPr/>
            <p:nvPr/>
          </p:nvGrpSpPr>
          <p:grpSpPr>
            <a:xfrm>
              <a:off x="454808" y="1702558"/>
              <a:ext cx="8532593" cy="1233264"/>
              <a:chOff x="454808" y="1702558"/>
              <a:chExt cx="8532593" cy="1233264"/>
            </a:xfrm>
          </p:grpSpPr>
          <p:sp>
            <p:nvSpPr>
              <p:cNvPr id="1749" name="Google Shape;1749;p25"/>
              <p:cNvSpPr/>
              <p:nvPr/>
            </p:nvSpPr>
            <p:spPr>
              <a:xfrm>
                <a:off x="454808" y="1702558"/>
                <a:ext cx="768255" cy="232369"/>
              </a:xfrm>
              <a:custGeom>
                <a:avLst/>
                <a:gdLst/>
                <a:ahLst/>
                <a:cxnLst/>
                <a:rect l="l" t="t" r="r" b="b"/>
                <a:pathLst>
                  <a:path w="7732" h="2297" extrusionOk="0">
                    <a:moveTo>
                      <a:pt x="4077" y="0"/>
                    </a:moveTo>
                    <a:cubicBezTo>
                      <a:pt x="2890" y="0"/>
                      <a:pt x="2293" y="1801"/>
                      <a:pt x="2293" y="1801"/>
                    </a:cubicBezTo>
                    <a:cubicBezTo>
                      <a:pt x="2293" y="1801"/>
                      <a:pt x="2227" y="952"/>
                      <a:pt x="1540" y="952"/>
                    </a:cubicBezTo>
                    <a:cubicBezTo>
                      <a:pt x="1460" y="952"/>
                      <a:pt x="1372" y="964"/>
                      <a:pt x="1274" y="990"/>
                    </a:cubicBezTo>
                    <a:cubicBezTo>
                      <a:pt x="371" y="1229"/>
                      <a:pt x="1452" y="2261"/>
                      <a:pt x="143" y="2296"/>
                    </a:cubicBezTo>
                    <a:lnTo>
                      <a:pt x="7731" y="2296"/>
                    </a:lnTo>
                    <a:cubicBezTo>
                      <a:pt x="7731" y="2296"/>
                      <a:pt x="6033" y="1732"/>
                      <a:pt x="6372" y="1306"/>
                    </a:cubicBezTo>
                    <a:cubicBezTo>
                      <a:pt x="6526" y="1116"/>
                      <a:pt x="6072" y="938"/>
                      <a:pt x="5583" y="938"/>
                    </a:cubicBezTo>
                    <a:cubicBezTo>
                      <a:pt x="5304" y="938"/>
                      <a:pt x="5014" y="996"/>
                      <a:pt x="4819" y="1142"/>
                    </a:cubicBezTo>
                    <a:lnTo>
                      <a:pt x="4819" y="1142"/>
                    </a:lnTo>
                    <a:cubicBezTo>
                      <a:pt x="4845" y="598"/>
                      <a:pt x="4726" y="0"/>
                      <a:pt x="4077" y="0"/>
                    </a:cubicBezTo>
                    <a:close/>
                    <a:moveTo>
                      <a:pt x="1" y="2296"/>
                    </a:moveTo>
                    <a:cubicBezTo>
                      <a:pt x="26" y="2296"/>
                      <a:pt x="50" y="2296"/>
                      <a:pt x="74" y="2296"/>
                    </a:cubicBezTo>
                    <a:cubicBezTo>
                      <a:pt x="97" y="2296"/>
                      <a:pt x="120" y="2296"/>
                      <a:pt x="143" y="22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0" name="Google Shape;1750;p25"/>
              <p:cNvSpPr/>
              <p:nvPr/>
            </p:nvSpPr>
            <p:spPr>
              <a:xfrm>
                <a:off x="8293289" y="2649149"/>
                <a:ext cx="694111" cy="286673"/>
              </a:xfrm>
              <a:custGeom>
                <a:avLst/>
                <a:gdLst/>
                <a:ahLst/>
                <a:cxnLst/>
                <a:rect l="l" t="t" r="r" b="b"/>
                <a:pathLst>
                  <a:path w="6986" h="2834" extrusionOk="0">
                    <a:moveTo>
                      <a:pt x="4064" y="0"/>
                    </a:moveTo>
                    <a:cubicBezTo>
                      <a:pt x="3968" y="0"/>
                      <a:pt x="3855" y="35"/>
                      <a:pt x="3721" y="113"/>
                    </a:cubicBezTo>
                    <a:cubicBezTo>
                      <a:pt x="2632" y="746"/>
                      <a:pt x="2632" y="2200"/>
                      <a:pt x="2632" y="2200"/>
                    </a:cubicBezTo>
                    <a:cubicBezTo>
                      <a:pt x="2632" y="2200"/>
                      <a:pt x="2558" y="965"/>
                      <a:pt x="2283" y="965"/>
                    </a:cubicBezTo>
                    <a:cubicBezTo>
                      <a:pt x="2251" y="965"/>
                      <a:pt x="2216" y="982"/>
                      <a:pt x="2177" y="1020"/>
                    </a:cubicBezTo>
                    <a:cubicBezTo>
                      <a:pt x="1815" y="1383"/>
                      <a:pt x="1544" y="2471"/>
                      <a:pt x="1" y="2833"/>
                    </a:cubicBezTo>
                    <a:lnTo>
                      <a:pt x="6986" y="2833"/>
                    </a:lnTo>
                    <a:cubicBezTo>
                      <a:pt x="6986" y="2833"/>
                      <a:pt x="5808" y="2381"/>
                      <a:pt x="5808" y="1835"/>
                    </a:cubicBezTo>
                    <a:cubicBezTo>
                      <a:pt x="5808" y="1508"/>
                      <a:pt x="5351" y="1150"/>
                      <a:pt x="4986" y="1150"/>
                    </a:cubicBezTo>
                    <a:cubicBezTo>
                      <a:pt x="4784" y="1150"/>
                      <a:pt x="4611" y="1259"/>
                      <a:pt x="4556" y="1542"/>
                    </a:cubicBezTo>
                    <a:lnTo>
                      <a:pt x="4556" y="1542"/>
                    </a:lnTo>
                    <a:cubicBezTo>
                      <a:pt x="4587" y="1082"/>
                      <a:pt x="4601" y="0"/>
                      <a:pt x="40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1751" name="Google Shape;1751;p25"/>
          <p:cNvSpPr txBox="1">
            <a:spLocks noGrp="1"/>
          </p:cNvSpPr>
          <p:nvPr>
            <p:ph type="title"/>
          </p:nvPr>
        </p:nvSpPr>
        <p:spPr>
          <a:xfrm>
            <a:off x="1250267" y="2368200"/>
            <a:ext cx="2900400" cy="703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52" name="Google Shape;1752;p25"/>
          <p:cNvSpPr txBox="1">
            <a:spLocks noGrp="1"/>
          </p:cNvSpPr>
          <p:nvPr>
            <p:ph type="subTitle" idx="1"/>
          </p:nvPr>
        </p:nvSpPr>
        <p:spPr>
          <a:xfrm>
            <a:off x="1413133" y="3198567"/>
            <a:ext cx="25748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3" name="Google Shape;1753;p25"/>
          <p:cNvSpPr txBox="1">
            <a:spLocks noGrp="1"/>
          </p:cNvSpPr>
          <p:nvPr>
            <p:ph type="title" idx="2"/>
          </p:nvPr>
        </p:nvSpPr>
        <p:spPr>
          <a:xfrm>
            <a:off x="4645892" y="3654167"/>
            <a:ext cx="2900400" cy="703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54" name="Google Shape;1754;p25"/>
          <p:cNvSpPr txBox="1">
            <a:spLocks noGrp="1"/>
          </p:cNvSpPr>
          <p:nvPr>
            <p:ph type="subTitle" idx="3"/>
          </p:nvPr>
        </p:nvSpPr>
        <p:spPr>
          <a:xfrm>
            <a:off x="4808699" y="4484533"/>
            <a:ext cx="25748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5" name="Google Shape;1755;p25"/>
          <p:cNvSpPr txBox="1">
            <a:spLocks noGrp="1"/>
          </p:cNvSpPr>
          <p:nvPr>
            <p:ph type="title" idx="4"/>
          </p:nvPr>
        </p:nvSpPr>
        <p:spPr>
          <a:xfrm>
            <a:off x="8041528" y="2368200"/>
            <a:ext cx="2900400" cy="703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56" name="Google Shape;1756;p25"/>
          <p:cNvSpPr txBox="1">
            <a:spLocks noGrp="1"/>
          </p:cNvSpPr>
          <p:nvPr>
            <p:ph type="subTitle" idx="5"/>
          </p:nvPr>
        </p:nvSpPr>
        <p:spPr>
          <a:xfrm>
            <a:off x="8204333" y="3198567"/>
            <a:ext cx="25748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7" name="Google Shape;1757;p25"/>
          <p:cNvSpPr txBox="1">
            <a:spLocks noGrp="1"/>
          </p:cNvSpPr>
          <p:nvPr>
            <p:ph type="title" idx="6"/>
          </p:nvPr>
        </p:nvSpPr>
        <p:spPr>
          <a:xfrm>
            <a:off x="960000" y="719200"/>
            <a:ext cx="10281200" cy="637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966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solidFill>
          <a:schemeClr val="dk2"/>
        </a:solidFill>
        <a:effectLst/>
      </p:bgPr>
    </p:bg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4" name="Google Shape;1844;p27"/>
          <p:cNvGrpSpPr/>
          <p:nvPr/>
        </p:nvGrpSpPr>
        <p:grpSpPr>
          <a:xfrm>
            <a:off x="0" y="-12795"/>
            <a:ext cx="12191867" cy="6903827"/>
            <a:chOff x="0" y="-9596"/>
            <a:chExt cx="9143900" cy="5177870"/>
          </a:xfrm>
        </p:grpSpPr>
        <p:grpSp>
          <p:nvGrpSpPr>
            <p:cNvPr id="1845" name="Google Shape;1845;p27"/>
            <p:cNvGrpSpPr/>
            <p:nvPr/>
          </p:nvGrpSpPr>
          <p:grpSpPr>
            <a:xfrm>
              <a:off x="0" y="-9596"/>
              <a:ext cx="9143900" cy="5177870"/>
              <a:chOff x="0" y="-9596"/>
              <a:chExt cx="9143900" cy="5177870"/>
            </a:xfrm>
          </p:grpSpPr>
          <p:sp>
            <p:nvSpPr>
              <p:cNvPr id="1846" name="Google Shape;1846;p27"/>
              <p:cNvSpPr/>
              <p:nvPr/>
            </p:nvSpPr>
            <p:spPr>
              <a:xfrm>
                <a:off x="1037720" y="2286506"/>
                <a:ext cx="26628" cy="2711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3" y="1"/>
                    </a:moveTo>
                    <a:cubicBezTo>
                      <a:pt x="60" y="1"/>
                      <a:pt x="0" y="60"/>
                      <a:pt x="0" y="133"/>
                    </a:cubicBezTo>
                    <a:cubicBezTo>
                      <a:pt x="0" y="208"/>
                      <a:pt x="60" y="268"/>
                      <a:pt x="133" y="268"/>
                    </a:cubicBezTo>
                    <a:cubicBezTo>
                      <a:pt x="209" y="268"/>
                      <a:pt x="268" y="208"/>
                      <a:pt x="268" y="133"/>
                    </a:cubicBezTo>
                    <a:cubicBezTo>
                      <a:pt x="268" y="60"/>
                      <a:pt x="209" y="1"/>
                      <a:pt x="1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7" name="Google Shape;1847;p27"/>
              <p:cNvSpPr/>
              <p:nvPr/>
            </p:nvSpPr>
            <p:spPr>
              <a:xfrm>
                <a:off x="443663" y="2907298"/>
                <a:ext cx="236769" cy="183697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816" extrusionOk="0">
                    <a:moveTo>
                      <a:pt x="1471" y="1"/>
                    </a:moveTo>
                    <a:cubicBezTo>
                      <a:pt x="969" y="1"/>
                      <a:pt x="1105" y="796"/>
                      <a:pt x="1105" y="796"/>
                    </a:cubicBezTo>
                    <a:cubicBezTo>
                      <a:pt x="1105" y="796"/>
                      <a:pt x="739" y="125"/>
                      <a:pt x="447" y="125"/>
                    </a:cubicBezTo>
                    <a:cubicBezTo>
                      <a:pt x="394" y="125"/>
                      <a:pt x="343" y="147"/>
                      <a:pt x="297" y="199"/>
                    </a:cubicBezTo>
                    <a:cubicBezTo>
                      <a:pt x="1" y="539"/>
                      <a:pt x="1020" y="1815"/>
                      <a:pt x="1020" y="1815"/>
                    </a:cubicBezTo>
                    <a:cubicBezTo>
                      <a:pt x="1020" y="1815"/>
                      <a:pt x="2382" y="242"/>
                      <a:pt x="1660" y="31"/>
                    </a:cubicBezTo>
                    <a:cubicBezTo>
                      <a:pt x="1588" y="10"/>
                      <a:pt x="1526" y="1"/>
                      <a:pt x="14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8" name="Google Shape;1848;p27"/>
              <p:cNvSpPr/>
              <p:nvPr/>
            </p:nvSpPr>
            <p:spPr>
              <a:xfrm>
                <a:off x="2686853" y="1063130"/>
                <a:ext cx="187190" cy="145259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436" extrusionOk="0">
                    <a:moveTo>
                      <a:pt x="1165" y="1"/>
                    </a:moveTo>
                    <a:cubicBezTo>
                      <a:pt x="765" y="1"/>
                      <a:pt x="875" y="632"/>
                      <a:pt x="875" y="632"/>
                    </a:cubicBezTo>
                    <a:cubicBezTo>
                      <a:pt x="875" y="632"/>
                      <a:pt x="587" y="101"/>
                      <a:pt x="355" y="101"/>
                    </a:cubicBezTo>
                    <a:cubicBezTo>
                      <a:pt x="312" y="101"/>
                      <a:pt x="272" y="118"/>
                      <a:pt x="235" y="160"/>
                    </a:cubicBezTo>
                    <a:cubicBezTo>
                      <a:pt x="1" y="427"/>
                      <a:pt x="809" y="1436"/>
                      <a:pt x="809" y="1436"/>
                    </a:cubicBezTo>
                    <a:cubicBezTo>
                      <a:pt x="809" y="1436"/>
                      <a:pt x="1884" y="193"/>
                      <a:pt x="1314" y="25"/>
                    </a:cubicBezTo>
                    <a:cubicBezTo>
                      <a:pt x="1258" y="8"/>
                      <a:pt x="1208" y="1"/>
                      <a:pt x="1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9" name="Google Shape;1849;p27"/>
              <p:cNvSpPr/>
              <p:nvPr/>
            </p:nvSpPr>
            <p:spPr>
              <a:xfrm>
                <a:off x="158309" y="327729"/>
                <a:ext cx="229814" cy="166906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1650" extrusionOk="0">
                    <a:moveTo>
                      <a:pt x="1545" y="0"/>
                    </a:moveTo>
                    <a:cubicBezTo>
                      <a:pt x="1224" y="0"/>
                      <a:pt x="1131" y="636"/>
                      <a:pt x="1131" y="636"/>
                    </a:cubicBezTo>
                    <a:cubicBezTo>
                      <a:pt x="1131" y="636"/>
                      <a:pt x="1076" y="13"/>
                      <a:pt x="680" y="13"/>
                    </a:cubicBezTo>
                    <a:cubicBezTo>
                      <a:pt x="635" y="13"/>
                      <a:pt x="585" y="21"/>
                      <a:pt x="531" y="39"/>
                    </a:cubicBezTo>
                    <a:cubicBezTo>
                      <a:pt x="0" y="214"/>
                      <a:pt x="1227" y="1649"/>
                      <a:pt x="1227" y="1649"/>
                    </a:cubicBezTo>
                    <a:cubicBezTo>
                      <a:pt x="1227" y="1649"/>
                      <a:pt x="2312" y="521"/>
                      <a:pt x="1791" y="106"/>
                    </a:cubicBezTo>
                    <a:cubicBezTo>
                      <a:pt x="1697" y="31"/>
                      <a:pt x="1616" y="0"/>
                      <a:pt x="15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1850" name="Google Shape;1850;p27"/>
              <p:cNvGrpSpPr/>
              <p:nvPr/>
            </p:nvGrpSpPr>
            <p:grpSpPr>
              <a:xfrm>
                <a:off x="39" y="-9596"/>
                <a:ext cx="9143568" cy="3483084"/>
                <a:chOff x="262312" y="450905"/>
                <a:chExt cx="8126894" cy="3040667"/>
              </a:xfrm>
            </p:grpSpPr>
            <p:sp>
              <p:nvSpPr>
                <p:cNvPr id="1851" name="Google Shape;1851;p27"/>
                <p:cNvSpPr/>
                <p:nvPr/>
              </p:nvSpPr>
              <p:spPr>
                <a:xfrm>
                  <a:off x="1573655" y="939015"/>
                  <a:ext cx="578888" cy="247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5" h="2803" extrusionOk="0">
                      <a:moveTo>
                        <a:pt x="55" y="2788"/>
                      </a:moveTo>
                      <a:lnTo>
                        <a:pt x="55" y="2788"/>
                      </a:lnTo>
                      <a:cubicBezTo>
                        <a:pt x="17" y="2792"/>
                        <a:pt x="1" y="2797"/>
                        <a:pt x="11" y="2802"/>
                      </a:cubicBezTo>
                      <a:lnTo>
                        <a:pt x="55" y="2788"/>
                      </a:lnTo>
                      <a:close/>
                      <a:moveTo>
                        <a:pt x="3656" y="1"/>
                      </a:moveTo>
                      <a:cubicBezTo>
                        <a:pt x="3558" y="1"/>
                        <a:pt x="3449" y="75"/>
                        <a:pt x="3326" y="253"/>
                      </a:cubicBezTo>
                      <a:cubicBezTo>
                        <a:pt x="3142" y="518"/>
                        <a:pt x="3027" y="763"/>
                        <a:pt x="2958" y="983"/>
                      </a:cubicBezTo>
                      <a:lnTo>
                        <a:pt x="2958" y="983"/>
                      </a:lnTo>
                      <a:cubicBezTo>
                        <a:pt x="2909" y="697"/>
                        <a:pt x="2811" y="470"/>
                        <a:pt x="2623" y="470"/>
                      </a:cubicBezTo>
                      <a:cubicBezTo>
                        <a:pt x="2579" y="470"/>
                        <a:pt x="2530" y="482"/>
                        <a:pt x="2475" y="510"/>
                      </a:cubicBezTo>
                      <a:cubicBezTo>
                        <a:pt x="1796" y="850"/>
                        <a:pt x="1881" y="2209"/>
                        <a:pt x="1881" y="2209"/>
                      </a:cubicBezTo>
                      <a:lnTo>
                        <a:pt x="55" y="2788"/>
                      </a:lnTo>
                      <a:lnTo>
                        <a:pt x="55" y="2788"/>
                      </a:lnTo>
                      <a:cubicBezTo>
                        <a:pt x="225" y="2771"/>
                        <a:pt x="842" y="2764"/>
                        <a:pt x="1633" y="2764"/>
                      </a:cubicBezTo>
                      <a:cubicBezTo>
                        <a:pt x="3572" y="2764"/>
                        <a:pt x="6554" y="2802"/>
                        <a:pt x="6554" y="2802"/>
                      </a:cubicBezTo>
                      <a:cubicBezTo>
                        <a:pt x="6554" y="2802"/>
                        <a:pt x="5279" y="2376"/>
                        <a:pt x="5279" y="1443"/>
                      </a:cubicBezTo>
                      <a:cubicBezTo>
                        <a:pt x="5279" y="1225"/>
                        <a:pt x="5227" y="1141"/>
                        <a:pt x="5149" y="1141"/>
                      </a:cubicBezTo>
                      <a:cubicBezTo>
                        <a:pt x="4893" y="1141"/>
                        <a:pt x="4345" y="2037"/>
                        <a:pt x="4345" y="2037"/>
                      </a:cubicBezTo>
                      <a:cubicBezTo>
                        <a:pt x="4345" y="2037"/>
                        <a:pt x="4166" y="1"/>
                        <a:pt x="365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52" name="Google Shape;1852;p27"/>
                <p:cNvSpPr/>
                <p:nvPr/>
              </p:nvSpPr>
              <p:spPr>
                <a:xfrm>
                  <a:off x="556743" y="2728733"/>
                  <a:ext cx="50780" cy="50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4" extrusionOk="0">
                      <a:moveTo>
                        <a:pt x="288" y="0"/>
                      </a:moveTo>
                      <a:cubicBezTo>
                        <a:pt x="130" y="0"/>
                        <a:pt x="1" y="129"/>
                        <a:pt x="1" y="287"/>
                      </a:cubicBezTo>
                      <a:cubicBezTo>
                        <a:pt x="1" y="446"/>
                        <a:pt x="130" y="574"/>
                        <a:pt x="288" y="574"/>
                      </a:cubicBezTo>
                      <a:cubicBezTo>
                        <a:pt x="446" y="574"/>
                        <a:pt x="574" y="446"/>
                        <a:pt x="574" y="287"/>
                      </a:cubicBezTo>
                      <a:cubicBezTo>
                        <a:pt x="574" y="129"/>
                        <a:pt x="446" y="0"/>
                        <a:pt x="28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53" name="Google Shape;1853;p27"/>
                <p:cNvSpPr/>
                <p:nvPr/>
              </p:nvSpPr>
              <p:spPr>
                <a:xfrm>
                  <a:off x="7091905" y="517315"/>
                  <a:ext cx="50780" cy="50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5" extrusionOk="0">
                      <a:moveTo>
                        <a:pt x="287" y="1"/>
                      </a:moveTo>
                      <a:cubicBezTo>
                        <a:pt x="129" y="1"/>
                        <a:pt x="1" y="129"/>
                        <a:pt x="1" y="287"/>
                      </a:cubicBezTo>
                      <a:cubicBezTo>
                        <a:pt x="1" y="446"/>
                        <a:pt x="129" y="575"/>
                        <a:pt x="287" y="575"/>
                      </a:cubicBezTo>
                      <a:cubicBezTo>
                        <a:pt x="446" y="575"/>
                        <a:pt x="575" y="446"/>
                        <a:pt x="575" y="287"/>
                      </a:cubicBezTo>
                      <a:cubicBezTo>
                        <a:pt x="575" y="129"/>
                        <a:pt x="446" y="1"/>
                        <a:pt x="28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54" name="Google Shape;1854;p27"/>
                <p:cNvSpPr/>
                <p:nvPr/>
              </p:nvSpPr>
              <p:spPr>
                <a:xfrm>
                  <a:off x="5459815" y="1471172"/>
                  <a:ext cx="63232" cy="63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716" extrusionOk="0">
                      <a:moveTo>
                        <a:pt x="357" y="0"/>
                      </a:moveTo>
                      <a:cubicBezTo>
                        <a:pt x="159" y="0"/>
                        <a:pt x="0" y="162"/>
                        <a:pt x="0" y="360"/>
                      </a:cubicBezTo>
                      <a:cubicBezTo>
                        <a:pt x="0" y="558"/>
                        <a:pt x="159" y="716"/>
                        <a:pt x="357" y="716"/>
                      </a:cubicBezTo>
                      <a:cubicBezTo>
                        <a:pt x="554" y="716"/>
                        <a:pt x="716" y="558"/>
                        <a:pt x="716" y="360"/>
                      </a:cubicBezTo>
                      <a:cubicBezTo>
                        <a:pt x="716" y="162"/>
                        <a:pt x="554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55" name="Google Shape;1855;p27"/>
                <p:cNvSpPr/>
                <p:nvPr/>
              </p:nvSpPr>
              <p:spPr>
                <a:xfrm>
                  <a:off x="7988888" y="1277769"/>
                  <a:ext cx="47600" cy="47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538" extrusionOk="0">
                      <a:moveTo>
                        <a:pt x="268" y="0"/>
                      </a:moveTo>
                      <a:cubicBezTo>
                        <a:pt x="120" y="0"/>
                        <a:pt x="1" y="119"/>
                        <a:pt x="1" y="267"/>
                      </a:cubicBezTo>
                      <a:cubicBezTo>
                        <a:pt x="1" y="416"/>
                        <a:pt x="120" y="538"/>
                        <a:pt x="268" y="538"/>
                      </a:cubicBezTo>
                      <a:cubicBezTo>
                        <a:pt x="416" y="538"/>
                        <a:pt x="538" y="416"/>
                        <a:pt x="538" y="267"/>
                      </a:cubicBezTo>
                      <a:cubicBezTo>
                        <a:pt x="538" y="119"/>
                        <a:pt x="416" y="0"/>
                        <a:pt x="26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56" name="Google Shape;1856;p27"/>
                <p:cNvSpPr/>
                <p:nvPr/>
              </p:nvSpPr>
              <p:spPr>
                <a:xfrm>
                  <a:off x="3028856" y="1475764"/>
                  <a:ext cx="38769" cy="39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4" extrusionOk="0">
                      <a:moveTo>
                        <a:pt x="221" y="1"/>
                      </a:moveTo>
                      <a:cubicBezTo>
                        <a:pt x="99" y="1"/>
                        <a:pt x="0" y="100"/>
                        <a:pt x="0" y="221"/>
                      </a:cubicBezTo>
                      <a:cubicBezTo>
                        <a:pt x="0" y="344"/>
                        <a:pt x="99" y="443"/>
                        <a:pt x="221" y="443"/>
                      </a:cubicBezTo>
                      <a:cubicBezTo>
                        <a:pt x="343" y="443"/>
                        <a:pt x="439" y="344"/>
                        <a:pt x="439" y="221"/>
                      </a:cubicBezTo>
                      <a:cubicBezTo>
                        <a:pt x="439" y="100"/>
                        <a:pt x="343" y="1"/>
                        <a:pt x="22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57" name="Google Shape;1857;p27"/>
                <p:cNvSpPr/>
                <p:nvPr/>
              </p:nvSpPr>
              <p:spPr>
                <a:xfrm>
                  <a:off x="3045988" y="2259797"/>
                  <a:ext cx="38858" cy="38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0" extrusionOk="0">
                      <a:moveTo>
                        <a:pt x="222" y="1"/>
                      </a:moveTo>
                      <a:cubicBezTo>
                        <a:pt x="100" y="1"/>
                        <a:pt x="1" y="97"/>
                        <a:pt x="1" y="218"/>
                      </a:cubicBezTo>
                      <a:cubicBezTo>
                        <a:pt x="1" y="340"/>
                        <a:pt x="100" y="439"/>
                        <a:pt x="222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7"/>
                        <a:pt x="340" y="1"/>
                        <a:pt x="22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58" name="Google Shape;1858;p27"/>
                <p:cNvSpPr/>
                <p:nvPr/>
              </p:nvSpPr>
              <p:spPr>
                <a:xfrm>
                  <a:off x="1031243" y="1086132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21" y="0"/>
                      </a:moveTo>
                      <a:cubicBezTo>
                        <a:pt x="99" y="0"/>
                        <a:pt x="0" y="96"/>
                        <a:pt x="0" y="218"/>
                      </a:cubicBezTo>
                      <a:cubicBezTo>
                        <a:pt x="0" y="340"/>
                        <a:pt x="99" y="439"/>
                        <a:pt x="221" y="439"/>
                      </a:cubicBezTo>
                      <a:cubicBezTo>
                        <a:pt x="343" y="439"/>
                        <a:pt x="439" y="340"/>
                        <a:pt x="439" y="218"/>
                      </a:cubicBezTo>
                      <a:cubicBezTo>
                        <a:pt x="439" y="96"/>
                        <a:pt x="343" y="0"/>
                        <a:pt x="221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59" name="Google Shape;1859;p27"/>
                <p:cNvSpPr/>
                <p:nvPr/>
              </p:nvSpPr>
              <p:spPr>
                <a:xfrm>
                  <a:off x="310883" y="3452802"/>
                  <a:ext cx="38946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439" extrusionOk="0">
                      <a:moveTo>
                        <a:pt x="218" y="0"/>
                      </a:moveTo>
                      <a:cubicBezTo>
                        <a:pt x="100" y="0"/>
                        <a:pt x="1" y="99"/>
                        <a:pt x="1" y="221"/>
                      </a:cubicBezTo>
                      <a:cubicBezTo>
                        <a:pt x="1" y="343"/>
                        <a:pt x="100" y="439"/>
                        <a:pt x="218" y="439"/>
                      </a:cubicBezTo>
                      <a:cubicBezTo>
                        <a:pt x="341" y="439"/>
                        <a:pt x="440" y="343"/>
                        <a:pt x="440" y="221"/>
                      </a:cubicBezTo>
                      <a:cubicBezTo>
                        <a:pt x="440" y="99"/>
                        <a:pt x="341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60" name="Google Shape;1860;p27"/>
                <p:cNvSpPr/>
                <p:nvPr/>
              </p:nvSpPr>
              <p:spPr>
                <a:xfrm>
                  <a:off x="1785514" y="478282"/>
                  <a:ext cx="38769" cy="3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0" extrusionOk="0">
                      <a:moveTo>
                        <a:pt x="218" y="0"/>
                      </a:moveTo>
                      <a:cubicBezTo>
                        <a:pt x="96" y="0"/>
                        <a:pt x="0" y="99"/>
                        <a:pt x="0" y="218"/>
                      </a:cubicBezTo>
                      <a:cubicBezTo>
                        <a:pt x="0" y="341"/>
                        <a:pt x="96" y="440"/>
                        <a:pt x="218" y="440"/>
                      </a:cubicBezTo>
                      <a:cubicBezTo>
                        <a:pt x="340" y="440"/>
                        <a:pt x="439" y="341"/>
                        <a:pt x="439" y="218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61" name="Google Shape;1861;p27"/>
                <p:cNvSpPr/>
                <p:nvPr/>
              </p:nvSpPr>
              <p:spPr>
                <a:xfrm>
                  <a:off x="3563849" y="3359545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9" y="0"/>
                        <a:pt x="0" y="99"/>
                        <a:pt x="0" y="221"/>
                      </a:cubicBezTo>
                      <a:cubicBezTo>
                        <a:pt x="0" y="344"/>
                        <a:pt x="99" y="439"/>
                        <a:pt x="218" y="439"/>
                      </a:cubicBezTo>
                      <a:cubicBezTo>
                        <a:pt x="340" y="439"/>
                        <a:pt x="439" y="344"/>
                        <a:pt x="439" y="221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62" name="Google Shape;1862;p27"/>
                <p:cNvSpPr/>
                <p:nvPr/>
              </p:nvSpPr>
              <p:spPr>
                <a:xfrm>
                  <a:off x="3212897" y="280794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63" name="Google Shape;1863;p27"/>
                <p:cNvSpPr/>
                <p:nvPr/>
              </p:nvSpPr>
              <p:spPr>
                <a:xfrm>
                  <a:off x="463839" y="1536081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1"/>
                      </a:moveTo>
                      <a:cubicBezTo>
                        <a:pt x="60" y="1"/>
                        <a:pt x="1" y="60"/>
                        <a:pt x="1" y="132"/>
                      </a:cubicBezTo>
                      <a:cubicBezTo>
                        <a:pt x="1" y="208"/>
                        <a:pt x="60" y="267"/>
                        <a:pt x="136" y="267"/>
                      </a:cubicBezTo>
                      <a:cubicBezTo>
                        <a:pt x="208" y="267"/>
                        <a:pt x="267" y="208"/>
                        <a:pt x="267" y="132"/>
                      </a:cubicBezTo>
                      <a:cubicBezTo>
                        <a:pt x="267" y="60"/>
                        <a:pt x="208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64" name="Google Shape;1864;p27"/>
                <p:cNvSpPr/>
                <p:nvPr/>
              </p:nvSpPr>
              <p:spPr>
                <a:xfrm>
                  <a:off x="2042943" y="1298964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6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6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65" name="Google Shape;1865;p27"/>
                <p:cNvSpPr/>
                <p:nvPr/>
              </p:nvSpPr>
              <p:spPr>
                <a:xfrm>
                  <a:off x="3672737" y="121745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0"/>
                      </a:moveTo>
                      <a:cubicBezTo>
                        <a:pt x="60" y="0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66" name="Google Shape;1866;p27"/>
                <p:cNvSpPr/>
                <p:nvPr/>
              </p:nvSpPr>
              <p:spPr>
                <a:xfrm>
                  <a:off x="4865653" y="122857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6" y="0"/>
                      </a:moveTo>
                      <a:cubicBezTo>
                        <a:pt x="60" y="0"/>
                        <a:pt x="1" y="63"/>
                        <a:pt x="1" y="135"/>
                      </a:cubicBezTo>
                      <a:cubicBezTo>
                        <a:pt x="1" y="207"/>
                        <a:pt x="60" y="270"/>
                        <a:pt x="136" y="270"/>
                      </a:cubicBezTo>
                      <a:cubicBezTo>
                        <a:pt x="208" y="270"/>
                        <a:pt x="267" y="207"/>
                        <a:pt x="267" y="135"/>
                      </a:cubicBezTo>
                      <a:cubicBezTo>
                        <a:pt x="267" y="63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67" name="Google Shape;1867;p27"/>
                <p:cNvSpPr/>
                <p:nvPr/>
              </p:nvSpPr>
              <p:spPr>
                <a:xfrm>
                  <a:off x="3098710" y="3332786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0"/>
                      </a:moveTo>
                      <a:cubicBezTo>
                        <a:pt x="60" y="0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0"/>
                        <a:pt x="13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68" name="Google Shape;1868;p27"/>
                <p:cNvSpPr/>
                <p:nvPr/>
              </p:nvSpPr>
              <p:spPr>
                <a:xfrm>
                  <a:off x="3852716" y="265764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69" name="Google Shape;1869;p27"/>
                <p:cNvSpPr/>
                <p:nvPr/>
              </p:nvSpPr>
              <p:spPr>
                <a:xfrm>
                  <a:off x="8365538" y="188146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0"/>
                      </a:moveTo>
                      <a:cubicBezTo>
                        <a:pt x="63" y="0"/>
                        <a:pt x="0" y="60"/>
                        <a:pt x="0" y="133"/>
                      </a:cubicBezTo>
                      <a:cubicBezTo>
                        <a:pt x="0" y="209"/>
                        <a:pt x="63" y="268"/>
                        <a:pt x="136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70" name="Google Shape;1870;p27"/>
                <p:cNvSpPr/>
                <p:nvPr/>
              </p:nvSpPr>
              <p:spPr>
                <a:xfrm>
                  <a:off x="8286940" y="3378444"/>
                  <a:ext cx="23579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69" extrusionOk="0">
                      <a:moveTo>
                        <a:pt x="131" y="1"/>
                      </a:moveTo>
                      <a:cubicBezTo>
                        <a:pt x="59" y="1"/>
                        <a:pt x="0" y="60"/>
                        <a:pt x="0" y="136"/>
                      </a:cubicBezTo>
                      <a:cubicBezTo>
                        <a:pt x="0" y="209"/>
                        <a:pt x="59" y="268"/>
                        <a:pt x="131" y="268"/>
                      </a:cubicBezTo>
                      <a:cubicBezTo>
                        <a:pt x="207" y="268"/>
                        <a:pt x="267" y="209"/>
                        <a:pt x="267" y="136"/>
                      </a:cubicBezTo>
                      <a:cubicBezTo>
                        <a:pt x="267" y="60"/>
                        <a:pt x="207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71" name="Google Shape;1871;p27"/>
                <p:cNvSpPr/>
                <p:nvPr/>
              </p:nvSpPr>
              <p:spPr>
                <a:xfrm>
                  <a:off x="7888213" y="2208223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9"/>
                        <a:pt x="60" y="268"/>
                        <a:pt x="135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72" name="Google Shape;1872;p27"/>
                <p:cNvSpPr/>
                <p:nvPr/>
              </p:nvSpPr>
              <p:spPr>
                <a:xfrm>
                  <a:off x="7307739" y="1149893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59" y="1"/>
                        <a:pt x="0" y="60"/>
                        <a:pt x="0" y="132"/>
                      </a:cubicBezTo>
                      <a:cubicBezTo>
                        <a:pt x="0" y="208"/>
                        <a:pt x="59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73" name="Google Shape;1873;p27"/>
                <p:cNvSpPr/>
                <p:nvPr/>
              </p:nvSpPr>
              <p:spPr>
                <a:xfrm>
                  <a:off x="386037" y="946599"/>
                  <a:ext cx="23756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268" extrusionOk="0">
                      <a:moveTo>
                        <a:pt x="133" y="0"/>
                      </a:moveTo>
                      <a:cubicBezTo>
                        <a:pt x="60" y="0"/>
                        <a:pt x="1" y="60"/>
                        <a:pt x="1" y="136"/>
                      </a:cubicBezTo>
                      <a:cubicBezTo>
                        <a:pt x="1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6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74" name="Google Shape;1874;p27"/>
                <p:cNvSpPr/>
                <p:nvPr/>
              </p:nvSpPr>
              <p:spPr>
                <a:xfrm>
                  <a:off x="262312" y="2027095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1"/>
                      </a:moveTo>
                      <a:cubicBezTo>
                        <a:pt x="60" y="1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75" name="Google Shape;1875;p27"/>
                <p:cNvSpPr/>
                <p:nvPr/>
              </p:nvSpPr>
              <p:spPr>
                <a:xfrm>
                  <a:off x="5248926" y="1926596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6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6"/>
                        <a:pt x="60" y="268"/>
                        <a:pt x="136" y="268"/>
                      </a:cubicBezTo>
                      <a:cubicBezTo>
                        <a:pt x="209" y="268"/>
                        <a:pt x="268" y="206"/>
                        <a:pt x="268" y="133"/>
                      </a:cubicBezTo>
                      <a:cubicBezTo>
                        <a:pt x="268" y="60"/>
                        <a:pt x="209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76" name="Google Shape;1876;p27"/>
                <p:cNvSpPr/>
                <p:nvPr/>
              </p:nvSpPr>
              <p:spPr>
                <a:xfrm>
                  <a:off x="5382012" y="279222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3" y="1"/>
                      </a:moveTo>
                      <a:cubicBezTo>
                        <a:pt x="60" y="1"/>
                        <a:pt x="0" y="63"/>
                        <a:pt x="0" y="135"/>
                      </a:cubicBezTo>
                      <a:cubicBezTo>
                        <a:pt x="0" y="208"/>
                        <a:pt x="60" y="271"/>
                        <a:pt x="133" y="271"/>
                      </a:cubicBezTo>
                      <a:cubicBezTo>
                        <a:pt x="209" y="271"/>
                        <a:pt x="268" y="208"/>
                        <a:pt x="268" y="135"/>
                      </a:cubicBezTo>
                      <a:cubicBezTo>
                        <a:pt x="268" y="63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77" name="Google Shape;1877;p27"/>
                <p:cNvSpPr/>
                <p:nvPr/>
              </p:nvSpPr>
              <p:spPr>
                <a:xfrm>
                  <a:off x="7813059" y="3326340"/>
                  <a:ext cx="23933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68" extrusionOk="0">
                      <a:moveTo>
                        <a:pt x="135" y="0"/>
                      </a:moveTo>
                      <a:cubicBezTo>
                        <a:pt x="63" y="0"/>
                        <a:pt x="1" y="60"/>
                        <a:pt x="1" y="133"/>
                      </a:cubicBezTo>
                      <a:cubicBezTo>
                        <a:pt x="1" y="209"/>
                        <a:pt x="63" y="268"/>
                        <a:pt x="135" y="268"/>
                      </a:cubicBezTo>
                      <a:cubicBezTo>
                        <a:pt x="208" y="268"/>
                        <a:pt x="270" y="209"/>
                        <a:pt x="270" y="133"/>
                      </a:cubicBezTo>
                      <a:cubicBezTo>
                        <a:pt x="270" y="60"/>
                        <a:pt x="208" y="0"/>
                        <a:pt x="135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78" name="Google Shape;1878;p27"/>
                <p:cNvSpPr/>
                <p:nvPr/>
              </p:nvSpPr>
              <p:spPr>
                <a:xfrm>
                  <a:off x="819736" y="450905"/>
                  <a:ext cx="38858" cy="39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3" extrusionOk="0">
                      <a:moveTo>
                        <a:pt x="219" y="1"/>
                      </a:moveTo>
                      <a:cubicBezTo>
                        <a:pt x="96" y="1"/>
                        <a:pt x="1" y="100"/>
                        <a:pt x="1" y="222"/>
                      </a:cubicBezTo>
                      <a:cubicBezTo>
                        <a:pt x="1" y="343"/>
                        <a:pt x="96" y="442"/>
                        <a:pt x="219" y="442"/>
                      </a:cubicBezTo>
                      <a:cubicBezTo>
                        <a:pt x="340" y="442"/>
                        <a:pt x="439" y="343"/>
                        <a:pt x="439" y="222"/>
                      </a:cubicBezTo>
                      <a:cubicBezTo>
                        <a:pt x="439" y="100"/>
                        <a:pt x="340" y="1"/>
                        <a:pt x="219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79" name="Google Shape;1879;p27"/>
                <p:cNvSpPr/>
                <p:nvPr/>
              </p:nvSpPr>
              <p:spPr>
                <a:xfrm>
                  <a:off x="6190771" y="574365"/>
                  <a:ext cx="76744" cy="141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" h="1604" extrusionOk="0">
                      <a:moveTo>
                        <a:pt x="535" y="1"/>
                      </a:moveTo>
                      <a:lnTo>
                        <a:pt x="535" y="1"/>
                      </a:lnTo>
                      <a:cubicBezTo>
                        <a:pt x="410" y="710"/>
                        <a:pt x="1" y="733"/>
                        <a:pt x="1" y="733"/>
                      </a:cubicBezTo>
                      <a:cubicBezTo>
                        <a:pt x="430" y="763"/>
                        <a:pt x="506" y="1603"/>
                        <a:pt x="506" y="1603"/>
                      </a:cubicBezTo>
                      <a:cubicBezTo>
                        <a:pt x="453" y="690"/>
                        <a:pt x="835" y="670"/>
                        <a:pt x="868" y="670"/>
                      </a:cubicBezTo>
                      <a:cubicBezTo>
                        <a:pt x="526" y="631"/>
                        <a:pt x="535" y="1"/>
                        <a:pt x="5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80" name="Google Shape;1880;p27"/>
                <p:cNvSpPr/>
                <p:nvPr/>
              </p:nvSpPr>
              <p:spPr>
                <a:xfrm>
                  <a:off x="7186840" y="1628102"/>
                  <a:ext cx="107300" cy="185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" h="2105" extrusionOk="0">
                      <a:moveTo>
                        <a:pt x="746" y="0"/>
                      </a:moveTo>
                      <a:lnTo>
                        <a:pt x="746" y="0"/>
                      </a:lnTo>
                      <a:cubicBezTo>
                        <a:pt x="574" y="934"/>
                        <a:pt x="1" y="960"/>
                        <a:pt x="1" y="960"/>
                      </a:cubicBezTo>
                      <a:cubicBezTo>
                        <a:pt x="601" y="1000"/>
                        <a:pt x="707" y="2105"/>
                        <a:pt x="707" y="2105"/>
                      </a:cubicBezTo>
                      <a:cubicBezTo>
                        <a:pt x="631" y="904"/>
                        <a:pt x="1165" y="881"/>
                        <a:pt x="1211" y="881"/>
                      </a:cubicBezTo>
                      <a:lnTo>
                        <a:pt x="1215" y="881"/>
                      </a:lnTo>
                      <a:cubicBezTo>
                        <a:pt x="733" y="828"/>
                        <a:pt x="746" y="1"/>
                        <a:pt x="74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81" name="Google Shape;1881;p27"/>
                <p:cNvSpPr/>
                <p:nvPr/>
              </p:nvSpPr>
              <p:spPr>
                <a:xfrm>
                  <a:off x="7306591" y="1767635"/>
                  <a:ext cx="51310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" h="1007" extrusionOk="0">
                      <a:moveTo>
                        <a:pt x="357" y="0"/>
                      </a:moveTo>
                      <a:cubicBezTo>
                        <a:pt x="274" y="446"/>
                        <a:pt x="0" y="458"/>
                        <a:pt x="0" y="458"/>
                      </a:cubicBezTo>
                      <a:cubicBezTo>
                        <a:pt x="287" y="478"/>
                        <a:pt x="340" y="1006"/>
                        <a:pt x="340" y="1006"/>
                      </a:cubicBezTo>
                      <a:cubicBezTo>
                        <a:pt x="304" y="432"/>
                        <a:pt x="558" y="419"/>
                        <a:pt x="581" y="419"/>
                      </a:cubicBezTo>
                      <a:cubicBezTo>
                        <a:pt x="349" y="396"/>
                        <a:pt x="357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82" name="Google Shape;1882;p27"/>
                <p:cNvSpPr/>
                <p:nvPr/>
              </p:nvSpPr>
              <p:spPr>
                <a:xfrm>
                  <a:off x="1656061" y="583765"/>
                  <a:ext cx="682832" cy="202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2" h="2297" extrusionOk="0">
                      <a:moveTo>
                        <a:pt x="4077" y="0"/>
                      </a:moveTo>
                      <a:cubicBezTo>
                        <a:pt x="2890" y="0"/>
                        <a:pt x="2293" y="1801"/>
                        <a:pt x="2293" y="1801"/>
                      </a:cubicBezTo>
                      <a:cubicBezTo>
                        <a:pt x="2293" y="1801"/>
                        <a:pt x="2227" y="952"/>
                        <a:pt x="1540" y="952"/>
                      </a:cubicBezTo>
                      <a:cubicBezTo>
                        <a:pt x="1460" y="952"/>
                        <a:pt x="1372" y="964"/>
                        <a:pt x="1274" y="990"/>
                      </a:cubicBezTo>
                      <a:cubicBezTo>
                        <a:pt x="371" y="1229"/>
                        <a:pt x="1452" y="2261"/>
                        <a:pt x="143" y="2296"/>
                      </a:cubicBezTo>
                      <a:lnTo>
                        <a:pt x="7731" y="2296"/>
                      </a:lnTo>
                      <a:cubicBezTo>
                        <a:pt x="7731" y="2296"/>
                        <a:pt x="6033" y="1732"/>
                        <a:pt x="6372" y="1306"/>
                      </a:cubicBezTo>
                      <a:cubicBezTo>
                        <a:pt x="6526" y="1116"/>
                        <a:pt x="6072" y="938"/>
                        <a:pt x="5583" y="938"/>
                      </a:cubicBezTo>
                      <a:cubicBezTo>
                        <a:pt x="5304" y="938"/>
                        <a:pt x="5014" y="996"/>
                        <a:pt x="4819" y="1142"/>
                      </a:cubicBezTo>
                      <a:lnTo>
                        <a:pt x="4819" y="1142"/>
                      </a:lnTo>
                      <a:cubicBezTo>
                        <a:pt x="4845" y="598"/>
                        <a:pt x="4726" y="0"/>
                        <a:pt x="4077" y="0"/>
                      </a:cubicBezTo>
                      <a:close/>
                      <a:moveTo>
                        <a:pt x="1" y="2296"/>
                      </a:moveTo>
                      <a:cubicBezTo>
                        <a:pt x="26" y="2296"/>
                        <a:pt x="50" y="2296"/>
                        <a:pt x="74" y="2296"/>
                      </a:cubicBezTo>
                      <a:cubicBezTo>
                        <a:pt x="97" y="2296"/>
                        <a:pt x="120" y="2296"/>
                        <a:pt x="143" y="22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83" name="Google Shape;1883;p27"/>
                <p:cNvSpPr/>
                <p:nvPr/>
              </p:nvSpPr>
              <p:spPr>
                <a:xfrm>
                  <a:off x="1569945" y="1335967"/>
                  <a:ext cx="51398" cy="89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1010" extrusionOk="0">
                      <a:moveTo>
                        <a:pt x="357" y="1"/>
                      </a:moveTo>
                      <a:cubicBezTo>
                        <a:pt x="275" y="449"/>
                        <a:pt x="1" y="463"/>
                        <a:pt x="1" y="463"/>
                      </a:cubicBezTo>
                      <a:cubicBezTo>
                        <a:pt x="287" y="479"/>
                        <a:pt x="341" y="1010"/>
                        <a:pt x="341" y="1010"/>
                      </a:cubicBezTo>
                      <a:cubicBezTo>
                        <a:pt x="304" y="433"/>
                        <a:pt x="558" y="423"/>
                        <a:pt x="581" y="423"/>
                      </a:cubicBezTo>
                      <a:cubicBezTo>
                        <a:pt x="354" y="396"/>
                        <a:pt x="357" y="1"/>
                        <a:pt x="35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84" name="Google Shape;1884;p27"/>
                <p:cNvSpPr/>
                <p:nvPr/>
              </p:nvSpPr>
              <p:spPr>
                <a:xfrm>
                  <a:off x="3095531" y="525440"/>
                  <a:ext cx="107211" cy="185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" h="2106" extrusionOk="0">
                      <a:moveTo>
                        <a:pt x="465" y="1"/>
                      </a:moveTo>
                      <a:cubicBezTo>
                        <a:pt x="465" y="1"/>
                        <a:pt x="478" y="825"/>
                        <a:pt x="0" y="881"/>
                      </a:cubicBezTo>
                      <a:lnTo>
                        <a:pt x="3" y="881"/>
                      </a:lnTo>
                      <a:cubicBezTo>
                        <a:pt x="46" y="881"/>
                        <a:pt x="584" y="904"/>
                        <a:pt x="508" y="2105"/>
                      </a:cubicBezTo>
                      <a:cubicBezTo>
                        <a:pt x="508" y="2105"/>
                        <a:pt x="614" y="1000"/>
                        <a:pt x="1214" y="961"/>
                      </a:cubicBezTo>
                      <a:cubicBezTo>
                        <a:pt x="1214" y="961"/>
                        <a:pt x="640" y="934"/>
                        <a:pt x="46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85" name="Google Shape;1885;p27"/>
                <p:cNvSpPr/>
                <p:nvPr/>
              </p:nvSpPr>
              <p:spPr>
                <a:xfrm>
                  <a:off x="3031682" y="664973"/>
                  <a:ext cx="51133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1007" extrusionOk="0">
                      <a:moveTo>
                        <a:pt x="222" y="0"/>
                      </a:moveTo>
                      <a:cubicBezTo>
                        <a:pt x="222" y="0"/>
                        <a:pt x="229" y="396"/>
                        <a:pt x="1" y="419"/>
                      </a:cubicBezTo>
                      <a:cubicBezTo>
                        <a:pt x="20" y="419"/>
                        <a:pt x="278" y="432"/>
                        <a:pt x="242" y="1006"/>
                      </a:cubicBezTo>
                      <a:cubicBezTo>
                        <a:pt x="242" y="1006"/>
                        <a:pt x="291" y="478"/>
                        <a:pt x="578" y="459"/>
                      </a:cubicBezTo>
                      <a:cubicBezTo>
                        <a:pt x="578" y="459"/>
                        <a:pt x="305" y="446"/>
                        <a:pt x="22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86" name="Google Shape;1886;p27"/>
              <p:cNvGrpSpPr/>
              <p:nvPr/>
            </p:nvGrpSpPr>
            <p:grpSpPr>
              <a:xfrm>
                <a:off x="0" y="4065899"/>
                <a:ext cx="9143900" cy="1102374"/>
                <a:chOff x="0" y="4065899"/>
                <a:chExt cx="9143900" cy="1102374"/>
              </a:xfrm>
            </p:grpSpPr>
            <p:sp>
              <p:nvSpPr>
                <p:cNvPr id="1887" name="Google Shape;1887;p27"/>
                <p:cNvSpPr/>
                <p:nvPr/>
              </p:nvSpPr>
              <p:spPr>
                <a:xfrm>
                  <a:off x="8789291" y="4245591"/>
                  <a:ext cx="46997" cy="47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69" extrusionOk="0">
                      <a:moveTo>
                        <a:pt x="238" y="0"/>
                      </a:moveTo>
                      <a:cubicBezTo>
                        <a:pt x="106" y="0"/>
                        <a:pt x="0" y="105"/>
                        <a:pt x="0" y="234"/>
                      </a:cubicBezTo>
                      <a:cubicBezTo>
                        <a:pt x="0" y="367"/>
                        <a:pt x="106" y="469"/>
                        <a:pt x="238" y="469"/>
                      </a:cubicBezTo>
                      <a:cubicBezTo>
                        <a:pt x="367" y="469"/>
                        <a:pt x="472" y="367"/>
                        <a:pt x="472" y="234"/>
                      </a:cubicBezTo>
                      <a:cubicBezTo>
                        <a:pt x="472" y="105"/>
                        <a:pt x="367" y="0"/>
                        <a:pt x="23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88" name="Google Shape;1888;p27"/>
                <p:cNvSpPr/>
                <p:nvPr/>
              </p:nvSpPr>
              <p:spPr>
                <a:xfrm>
                  <a:off x="3559895" y="4281604"/>
                  <a:ext cx="43619" cy="4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6" y="0"/>
                        <a:pt x="0" y="96"/>
                        <a:pt x="0" y="218"/>
                      </a:cubicBezTo>
                      <a:cubicBezTo>
                        <a:pt x="0" y="340"/>
                        <a:pt x="96" y="439"/>
                        <a:pt x="218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6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89" name="Google Shape;1889;p27"/>
                <p:cNvSpPr/>
                <p:nvPr/>
              </p:nvSpPr>
              <p:spPr>
                <a:xfrm>
                  <a:off x="5156905" y="4335339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90" name="Google Shape;1890;p27"/>
                <p:cNvSpPr/>
                <p:nvPr/>
              </p:nvSpPr>
              <p:spPr>
                <a:xfrm>
                  <a:off x="0" y="4483978"/>
                  <a:ext cx="9143900" cy="684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91" name="Google Shape;1891;p27"/>
                <p:cNvSpPr/>
                <p:nvPr/>
              </p:nvSpPr>
              <p:spPr>
                <a:xfrm>
                  <a:off x="0" y="4483977"/>
                  <a:ext cx="9143900" cy="27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rgbClr val="000000">
                    <a:alpha val="314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92" name="Google Shape;1892;p27"/>
                <p:cNvSpPr/>
                <p:nvPr/>
              </p:nvSpPr>
              <p:spPr>
                <a:xfrm>
                  <a:off x="3067536" y="4845340"/>
                  <a:ext cx="84250" cy="22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258" extrusionOk="0">
                      <a:moveTo>
                        <a:pt x="476" y="0"/>
                      </a:moveTo>
                      <a:cubicBezTo>
                        <a:pt x="357" y="0"/>
                        <a:pt x="238" y="20"/>
                        <a:pt x="149" y="57"/>
                      </a:cubicBezTo>
                      <a:cubicBezTo>
                        <a:pt x="60" y="86"/>
                        <a:pt x="1" y="129"/>
                        <a:pt x="1" y="129"/>
                      </a:cubicBezTo>
                      <a:cubicBezTo>
                        <a:pt x="1" y="129"/>
                        <a:pt x="60" y="172"/>
                        <a:pt x="149" y="201"/>
                      </a:cubicBezTo>
                      <a:cubicBezTo>
                        <a:pt x="238" y="238"/>
                        <a:pt x="357" y="258"/>
                        <a:pt x="476" y="258"/>
                      </a:cubicBezTo>
                      <a:cubicBezTo>
                        <a:pt x="594" y="258"/>
                        <a:pt x="713" y="235"/>
                        <a:pt x="802" y="201"/>
                      </a:cubicBezTo>
                      <a:cubicBezTo>
                        <a:pt x="894" y="172"/>
                        <a:pt x="954" y="129"/>
                        <a:pt x="954" y="129"/>
                      </a:cubicBezTo>
                      <a:cubicBezTo>
                        <a:pt x="954" y="129"/>
                        <a:pt x="894" y="86"/>
                        <a:pt x="802" y="57"/>
                      </a:cubicBezTo>
                      <a:cubicBezTo>
                        <a:pt x="713" y="23"/>
                        <a:pt x="594" y="0"/>
                        <a:pt x="47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93" name="Google Shape;1893;p27"/>
                <p:cNvSpPr/>
                <p:nvPr/>
              </p:nvSpPr>
              <p:spPr>
                <a:xfrm>
                  <a:off x="5394552" y="4821760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1" y="1"/>
                      </a:moveTo>
                      <a:cubicBezTo>
                        <a:pt x="225" y="1"/>
                        <a:pt x="149" y="13"/>
                        <a:pt x="93" y="36"/>
                      </a:cubicBezTo>
                      <a:cubicBezTo>
                        <a:pt x="37" y="53"/>
                        <a:pt x="1" y="83"/>
                        <a:pt x="1" y="83"/>
                      </a:cubicBezTo>
                      <a:cubicBezTo>
                        <a:pt x="1" y="83"/>
                        <a:pt x="37" y="109"/>
                        <a:pt x="93" y="129"/>
                      </a:cubicBezTo>
                      <a:cubicBezTo>
                        <a:pt x="149" y="149"/>
                        <a:pt x="225" y="162"/>
                        <a:pt x="301" y="162"/>
                      </a:cubicBezTo>
                      <a:cubicBezTo>
                        <a:pt x="377" y="162"/>
                        <a:pt x="452" y="149"/>
                        <a:pt x="508" y="129"/>
                      </a:cubicBezTo>
                      <a:cubicBezTo>
                        <a:pt x="568" y="109"/>
                        <a:pt x="604" y="83"/>
                        <a:pt x="604" y="83"/>
                      </a:cubicBezTo>
                      <a:cubicBezTo>
                        <a:pt x="604" y="83"/>
                        <a:pt x="568" y="53"/>
                        <a:pt x="508" y="36"/>
                      </a:cubicBezTo>
                      <a:cubicBezTo>
                        <a:pt x="452" y="13"/>
                        <a:pt x="377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94" name="Google Shape;1894;p27"/>
                <p:cNvSpPr/>
                <p:nvPr/>
              </p:nvSpPr>
              <p:spPr>
                <a:xfrm>
                  <a:off x="5382895" y="4778046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1"/>
                      </a:moveTo>
                      <a:cubicBezTo>
                        <a:pt x="228" y="1"/>
                        <a:pt x="153" y="14"/>
                        <a:pt x="97" y="33"/>
                      </a:cubicBezTo>
                      <a:cubicBezTo>
                        <a:pt x="40" y="53"/>
                        <a:pt x="1" y="80"/>
                        <a:pt x="1" y="80"/>
                      </a:cubicBezTo>
                      <a:cubicBezTo>
                        <a:pt x="1" y="80"/>
                        <a:pt x="40" y="109"/>
                        <a:pt x="97" y="129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9"/>
                      </a:cubicBezTo>
                      <a:cubicBezTo>
                        <a:pt x="568" y="109"/>
                        <a:pt x="608" y="80"/>
                        <a:pt x="608" y="80"/>
                      </a:cubicBezTo>
                      <a:cubicBezTo>
                        <a:pt x="608" y="80"/>
                        <a:pt x="568" y="53"/>
                        <a:pt x="512" y="33"/>
                      </a:cubicBezTo>
                      <a:cubicBezTo>
                        <a:pt x="456" y="14"/>
                        <a:pt x="380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95" name="Google Shape;1895;p27"/>
                <p:cNvSpPr/>
                <p:nvPr/>
              </p:nvSpPr>
              <p:spPr>
                <a:xfrm>
                  <a:off x="5311009" y="4805158"/>
                  <a:ext cx="53606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162" extrusionOk="0">
                      <a:moveTo>
                        <a:pt x="303" y="0"/>
                      </a:moveTo>
                      <a:cubicBezTo>
                        <a:pt x="227" y="0"/>
                        <a:pt x="151" y="11"/>
                        <a:pt x="96" y="34"/>
                      </a:cubicBezTo>
                      <a:cubicBezTo>
                        <a:pt x="40" y="53"/>
                        <a:pt x="0" y="79"/>
                        <a:pt x="0" y="79"/>
                      </a:cubicBezTo>
                      <a:cubicBezTo>
                        <a:pt x="0" y="79"/>
                        <a:pt x="40" y="106"/>
                        <a:pt x="96" y="125"/>
                      </a:cubicBezTo>
                      <a:cubicBezTo>
                        <a:pt x="151" y="149"/>
                        <a:pt x="227" y="162"/>
                        <a:pt x="303" y="162"/>
                      </a:cubicBezTo>
                      <a:cubicBezTo>
                        <a:pt x="379" y="162"/>
                        <a:pt x="455" y="149"/>
                        <a:pt x="512" y="125"/>
                      </a:cubicBezTo>
                      <a:cubicBezTo>
                        <a:pt x="567" y="106"/>
                        <a:pt x="607" y="79"/>
                        <a:pt x="607" y="79"/>
                      </a:cubicBezTo>
                      <a:cubicBezTo>
                        <a:pt x="607" y="79"/>
                        <a:pt x="567" y="53"/>
                        <a:pt x="512" y="34"/>
                      </a:cubicBezTo>
                      <a:cubicBezTo>
                        <a:pt x="455" y="14"/>
                        <a:pt x="379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96" name="Google Shape;1896;p27"/>
                <p:cNvSpPr/>
                <p:nvPr/>
              </p:nvSpPr>
              <p:spPr>
                <a:xfrm>
                  <a:off x="478411" y="4632685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6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6" y="130"/>
                      </a:cubicBezTo>
                      <a:cubicBezTo>
                        <a:pt x="152" y="149"/>
                        <a:pt x="228" y="163"/>
                        <a:pt x="304" y="163"/>
                      </a:cubicBezTo>
                      <a:cubicBezTo>
                        <a:pt x="379" y="163"/>
                        <a:pt x="455" y="149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7"/>
                        <a:pt x="512" y="37"/>
                      </a:cubicBezTo>
                      <a:cubicBezTo>
                        <a:pt x="455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97" name="Google Shape;1897;p27"/>
                <p:cNvSpPr/>
                <p:nvPr/>
              </p:nvSpPr>
              <p:spPr>
                <a:xfrm>
                  <a:off x="466754" y="4589059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0"/>
                      </a:moveTo>
                      <a:cubicBezTo>
                        <a:pt x="228" y="0"/>
                        <a:pt x="152" y="13"/>
                        <a:pt x="96" y="33"/>
                      </a:cubicBezTo>
                      <a:cubicBezTo>
                        <a:pt x="40" y="53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2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1" y="129"/>
                      </a:cubicBezTo>
                      <a:cubicBezTo>
                        <a:pt x="571" y="109"/>
                        <a:pt x="607" y="83"/>
                        <a:pt x="607" y="83"/>
                      </a:cubicBezTo>
                      <a:cubicBezTo>
                        <a:pt x="607" y="83"/>
                        <a:pt x="571" y="53"/>
                        <a:pt x="511" y="33"/>
                      </a:cubicBezTo>
                      <a:cubicBezTo>
                        <a:pt x="456" y="13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98" name="Google Shape;1898;p27"/>
                <p:cNvSpPr/>
                <p:nvPr/>
              </p:nvSpPr>
              <p:spPr>
                <a:xfrm>
                  <a:off x="395133" y="461617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2" y="14"/>
                        <a:pt x="96" y="33"/>
                      </a:cubicBezTo>
                      <a:cubicBezTo>
                        <a:pt x="36" y="53"/>
                        <a:pt x="1" y="79"/>
                        <a:pt x="1" y="79"/>
                      </a:cubicBezTo>
                      <a:cubicBezTo>
                        <a:pt x="1" y="79"/>
                        <a:pt x="36" y="109"/>
                        <a:pt x="96" y="125"/>
                      </a:cubicBezTo>
                      <a:cubicBezTo>
                        <a:pt x="152" y="148"/>
                        <a:pt x="228" y="162"/>
                        <a:pt x="304" y="162"/>
                      </a:cubicBezTo>
                      <a:cubicBezTo>
                        <a:pt x="380" y="162"/>
                        <a:pt x="452" y="148"/>
                        <a:pt x="511" y="125"/>
                      </a:cubicBezTo>
                      <a:cubicBezTo>
                        <a:pt x="567" y="105"/>
                        <a:pt x="604" y="79"/>
                        <a:pt x="604" y="79"/>
                      </a:cubicBezTo>
                      <a:cubicBezTo>
                        <a:pt x="604" y="79"/>
                        <a:pt x="567" y="53"/>
                        <a:pt x="511" y="33"/>
                      </a:cubicBezTo>
                      <a:cubicBezTo>
                        <a:pt x="452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99" name="Google Shape;1899;p27"/>
                <p:cNvSpPr/>
                <p:nvPr/>
              </p:nvSpPr>
              <p:spPr>
                <a:xfrm>
                  <a:off x="7666815" y="466536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3" y="11"/>
                        <a:pt x="96" y="34"/>
                      </a:cubicBezTo>
                      <a:cubicBezTo>
                        <a:pt x="37" y="53"/>
                        <a:pt x="1" y="79"/>
                        <a:pt x="1" y="79"/>
                      </a:cubicBezTo>
                      <a:cubicBezTo>
                        <a:pt x="1" y="79"/>
                        <a:pt x="37" y="106"/>
                        <a:pt x="96" y="125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5"/>
                      </a:cubicBezTo>
                      <a:cubicBezTo>
                        <a:pt x="568" y="106"/>
                        <a:pt x="604" y="79"/>
                        <a:pt x="604" y="79"/>
                      </a:cubicBezTo>
                      <a:cubicBezTo>
                        <a:pt x="604" y="79"/>
                        <a:pt x="568" y="53"/>
                        <a:pt x="512" y="34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00" name="Google Shape;1900;p27"/>
                <p:cNvSpPr/>
                <p:nvPr/>
              </p:nvSpPr>
              <p:spPr>
                <a:xfrm>
                  <a:off x="7655158" y="4621381"/>
                  <a:ext cx="53694" cy="14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6" extrusionOk="0">
                      <a:moveTo>
                        <a:pt x="304" y="0"/>
                      </a:moveTo>
                      <a:cubicBezTo>
                        <a:pt x="228" y="0"/>
                        <a:pt x="153" y="14"/>
                        <a:pt x="96" y="37"/>
                      </a:cubicBezTo>
                      <a:cubicBezTo>
                        <a:pt x="40" y="57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3" y="152"/>
                        <a:pt x="228" y="165"/>
                        <a:pt x="304" y="165"/>
                      </a:cubicBezTo>
                      <a:cubicBezTo>
                        <a:pt x="380" y="165"/>
                        <a:pt x="456" y="152"/>
                        <a:pt x="512" y="129"/>
                      </a:cubicBezTo>
                      <a:cubicBezTo>
                        <a:pt x="568" y="109"/>
                        <a:pt x="608" y="83"/>
                        <a:pt x="608" y="83"/>
                      </a:cubicBezTo>
                      <a:cubicBezTo>
                        <a:pt x="608" y="83"/>
                        <a:pt x="568" y="57"/>
                        <a:pt x="512" y="37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01" name="Google Shape;1901;p27"/>
                <p:cNvSpPr/>
                <p:nvPr/>
              </p:nvSpPr>
              <p:spPr>
                <a:xfrm>
                  <a:off x="7583537" y="4648404"/>
                  <a:ext cx="53429" cy="14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4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3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3" y="130"/>
                      </a:cubicBezTo>
                      <a:cubicBezTo>
                        <a:pt x="152" y="150"/>
                        <a:pt x="228" y="163"/>
                        <a:pt x="304" y="163"/>
                      </a:cubicBezTo>
                      <a:cubicBezTo>
                        <a:pt x="379" y="163"/>
                        <a:pt x="452" y="150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4"/>
                        <a:pt x="512" y="37"/>
                      </a:cubicBezTo>
                      <a:cubicBezTo>
                        <a:pt x="452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02" name="Google Shape;1902;p27"/>
                <p:cNvSpPr/>
                <p:nvPr/>
              </p:nvSpPr>
              <p:spPr>
                <a:xfrm>
                  <a:off x="597808" y="4226980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5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1903" name="Google Shape;1903;p27"/>
                <p:cNvGrpSpPr/>
                <p:nvPr/>
              </p:nvGrpSpPr>
              <p:grpSpPr>
                <a:xfrm>
                  <a:off x="476510" y="4065899"/>
                  <a:ext cx="266262" cy="475209"/>
                  <a:chOff x="476510" y="4065899"/>
                  <a:chExt cx="266262" cy="475209"/>
                </a:xfrm>
              </p:grpSpPr>
              <p:sp>
                <p:nvSpPr>
                  <p:cNvPr id="1904" name="Google Shape;1904;p27"/>
                  <p:cNvSpPr/>
                  <p:nvPr/>
                </p:nvSpPr>
                <p:spPr>
                  <a:xfrm>
                    <a:off x="476510" y="40658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05" name="Google Shape;1905;p27"/>
                  <p:cNvSpPr/>
                  <p:nvPr/>
                </p:nvSpPr>
                <p:spPr>
                  <a:xfrm>
                    <a:off x="597056" y="41350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06" name="Google Shape;1906;p27"/>
                  <p:cNvSpPr/>
                  <p:nvPr/>
                </p:nvSpPr>
                <p:spPr>
                  <a:xfrm>
                    <a:off x="597409" y="42279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07" name="Google Shape;1907;p27"/>
                  <p:cNvSpPr/>
                  <p:nvPr/>
                </p:nvSpPr>
                <p:spPr>
                  <a:xfrm>
                    <a:off x="540006" y="41676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908" name="Google Shape;1908;p27"/>
                <p:cNvGrpSpPr/>
                <p:nvPr/>
              </p:nvGrpSpPr>
              <p:grpSpPr>
                <a:xfrm>
                  <a:off x="8430902" y="4070574"/>
                  <a:ext cx="214776" cy="454279"/>
                  <a:chOff x="8430902" y="4070574"/>
                  <a:chExt cx="214776" cy="454279"/>
                </a:xfrm>
              </p:grpSpPr>
              <p:sp>
                <p:nvSpPr>
                  <p:cNvPr id="1909" name="Google Shape;1909;p27"/>
                  <p:cNvSpPr/>
                  <p:nvPr/>
                </p:nvSpPr>
                <p:spPr>
                  <a:xfrm>
                    <a:off x="8430902" y="4070574"/>
                    <a:ext cx="214776" cy="2768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2" h="3135" extrusionOk="0">
                        <a:moveTo>
                          <a:pt x="1272" y="1"/>
                        </a:moveTo>
                        <a:cubicBezTo>
                          <a:pt x="1004" y="1"/>
                          <a:pt x="817" y="282"/>
                          <a:pt x="687" y="580"/>
                        </a:cubicBezTo>
                        <a:cubicBezTo>
                          <a:pt x="535" y="929"/>
                          <a:pt x="730" y="1391"/>
                          <a:pt x="403" y="1677"/>
                        </a:cubicBezTo>
                        <a:cubicBezTo>
                          <a:pt x="1" y="2027"/>
                          <a:pt x="202" y="2479"/>
                          <a:pt x="202" y="2482"/>
                        </a:cubicBezTo>
                        <a:cubicBezTo>
                          <a:pt x="349" y="2811"/>
                          <a:pt x="977" y="3134"/>
                          <a:pt x="1452" y="3134"/>
                        </a:cubicBezTo>
                        <a:cubicBezTo>
                          <a:pt x="1596" y="3134"/>
                          <a:pt x="1726" y="3105"/>
                          <a:pt x="1824" y="3036"/>
                        </a:cubicBezTo>
                        <a:cubicBezTo>
                          <a:pt x="2431" y="2614"/>
                          <a:pt x="2226" y="1671"/>
                          <a:pt x="1993" y="1123"/>
                        </a:cubicBezTo>
                        <a:cubicBezTo>
                          <a:pt x="1858" y="797"/>
                          <a:pt x="1884" y="306"/>
                          <a:pt x="1554" y="94"/>
                        </a:cubicBezTo>
                        <a:cubicBezTo>
                          <a:pt x="1451" y="29"/>
                          <a:pt x="1358" y="1"/>
                          <a:pt x="127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10" name="Google Shape;1910;p27"/>
                  <p:cNvSpPr/>
                  <p:nvPr/>
                </p:nvSpPr>
                <p:spPr>
                  <a:xfrm>
                    <a:off x="8545354" y="4108283"/>
                    <a:ext cx="11216" cy="4165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" h="4717" extrusionOk="0">
                        <a:moveTo>
                          <a:pt x="64" y="1"/>
                        </a:moveTo>
                        <a:cubicBezTo>
                          <a:pt x="37" y="396"/>
                          <a:pt x="24" y="789"/>
                          <a:pt x="14" y="1181"/>
                        </a:cubicBezTo>
                        <a:cubicBezTo>
                          <a:pt x="4" y="1574"/>
                          <a:pt x="0" y="1966"/>
                          <a:pt x="0" y="2358"/>
                        </a:cubicBezTo>
                        <a:cubicBezTo>
                          <a:pt x="0" y="2751"/>
                          <a:pt x="4" y="3147"/>
                          <a:pt x="14" y="3539"/>
                        </a:cubicBezTo>
                        <a:lnTo>
                          <a:pt x="34" y="4130"/>
                        </a:lnTo>
                        <a:cubicBezTo>
                          <a:pt x="44" y="4324"/>
                          <a:pt x="50" y="4522"/>
                          <a:pt x="64" y="4716"/>
                        </a:cubicBezTo>
                        <a:cubicBezTo>
                          <a:pt x="76" y="4522"/>
                          <a:pt x="84" y="4324"/>
                          <a:pt x="96" y="4130"/>
                        </a:cubicBezTo>
                        <a:lnTo>
                          <a:pt x="113" y="3539"/>
                        </a:lnTo>
                        <a:cubicBezTo>
                          <a:pt x="123" y="3147"/>
                          <a:pt x="126" y="2751"/>
                          <a:pt x="126" y="2358"/>
                        </a:cubicBezTo>
                        <a:cubicBezTo>
                          <a:pt x="126" y="1966"/>
                          <a:pt x="123" y="1574"/>
                          <a:pt x="113" y="1181"/>
                        </a:cubicBezTo>
                        <a:cubicBezTo>
                          <a:pt x="103" y="789"/>
                          <a:pt x="90" y="396"/>
                          <a:pt x="64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11" name="Google Shape;1911;p27"/>
                  <p:cNvSpPr/>
                  <p:nvPr/>
                </p:nvSpPr>
                <p:spPr>
                  <a:xfrm>
                    <a:off x="8506320" y="4168865"/>
                    <a:ext cx="50250" cy="816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" h="925" extrusionOk="0">
                        <a:moveTo>
                          <a:pt x="60" y="1"/>
                        </a:moveTo>
                        <a:cubicBezTo>
                          <a:pt x="21" y="97"/>
                          <a:pt x="7" y="199"/>
                          <a:pt x="4" y="304"/>
                        </a:cubicBezTo>
                        <a:cubicBezTo>
                          <a:pt x="1" y="406"/>
                          <a:pt x="17" y="512"/>
                          <a:pt x="57" y="614"/>
                        </a:cubicBezTo>
                        <a:cubicBezTo>
                          <a:pt x="97" y="713"/>
                          <a:pt x="162" y="812"/>
                          <a:pt x="258" y="871"/>
                        </a:cubicBezTo>
                        <a:cubicBezTo>
                          <a:pt x="324" y="909"/>
                          <a:pt x="397" y="924"/>
                          <a:pt x="467" y="924"/>
                        </a:cubicBezTo>
                        <a:cubicBezTo>
                          <a:pt x="502" y="924"/>
                          <a:pt x="536" y="921"/>
                          <a:pt x="568" y="914"/>
                        </a:cubicBezTo>
                        <a:cubicBezTo>
                          <a:pt x="469" y="881"/>
                          <a:pt x="383" y="848"/>
                          <a:pt x="317" y="789"/>
                        </a:cubicBezTo>
                        <a:cubicBezTo>
                          <a:pt x="252" y="730"/>
                          <a:pt x="205" y="654"/>
                          <a:pt x="176" y="568"/>
                        </a:cubicBezTo>
                        <a:cubicBezTo>
                          <a:pt x="110" y="397"/>
                          <a:pt x="90" y="202"/>
                          <a:pt x="60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912" name="Google Shape;1912;p27"/>
                <p:cNvGrpSpPr/>
                <p:nvPr/>
              </p:nvGrpSpPr>
              <p:grpSpPr>
                <a:xfrm>
                  <a:off x="5699960" y="4366499"/>
                  <a:ext cx="266262" cy="475209"/>
                  <a:chOff x="5699960" y="4366499"/>
                  <a:chExt cx="266262" cy="475209"/>
                </a:xfrm>
              </p:grpSpPr>
              <p:sp>
                <p:nvSpPr>
                  <p:cNvPr id="1913" name="Google Shape;1913;p27"/>
                  <p:cNvSpPr/>
                  <p:nvPr/>
                </p:nvSpPr>
                <p:spPr>
                  <a:xfrm>
                    <a:off x="5699960" y="43664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14" name="Google Shape;1914;p27"/>
                  <p:cNvSpPr/>
                  <p:nvPr/>
                </p:nvSpPr>
                <p:spPr>
                  <a:xfrm>
                    <a:off x="5820506" y="44356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15" name="Google Shape;1915;p27"/>
                  <p:cNvSpPr/>
                  <p:nvPr/>
                </p:nvSpPr>
                <p:spPr>
                  <a:xfrm>
                    <a:off x="5820859" y="45285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16" name="Google Shape;1916;p27"/>
                  <p:cNvSpPr/>
                  <p:nvPr/>
                </p:nvSpPr>
                <p:spPr>
                  <a:xfrm>
                    <a:off x="5763456" y="44682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917" name="Google Shape;1917;p27"/>
            <p:cNvSpPr/>
            <p:nvPr/>
          </p:nvSpPr>
          <p:spPr>
            <a:xfrm>
              <a:off x="100371" y="1944221"/>
              <a:ext cx="768252" cy="232370"/>
            </a:xfrm>
            <a:custGeom>
              <a:avLst/>
              <a:gdLst/>
              <a:ahLst/>
              <a:cxnLst/>
              <a:rect l="l" t="t" r="r" b="b"/>
              <a:pathLst>
                <a:path w="7732" h="2297" extrusionOk="0">
                  <a:moveTo>
                    <a:pt x="4077" y="0"/>
                  </a:moveTo>
                  <a:cubicBezTo>
                    <a:pt x="2890" y="0"/>
                    <a:pt x="2293" y="1801"/>
                    <a:pt x="2293" y="1801"/>
                  </a:cubicBezTo>
                  <a:cubicBezTo>
                    <a:pt x="2293" y="1801"/>
                    <a:pt x="2227" y="952"/>
                    <a:pt x="1540" y="952"/>
                  </a:cubicBezTo>
                  <a:cubicBezTo>
                    <a:pt x="1460" y="952"/>
                    <a:pt x="1372" y="964"/>
                    <a:pt x="1274" y="990"/>
                  </a:cubicBezTo>
                  <a:cubicBezTo>
                    <a:pt x="371" y="1229"/>
                    <a:pt x="1452" y="2261"/>
                    <a:pt x="143" y="2296"/>
                  </a:cubicBezTo>
                  <a:lnTo>
                    <a:pt x="7731" y="2296"/>
                  </a:lnTo>
                  <a:cubicBezTo>
                    <a:pt x="7731" y="2296"/>
                    <a:pt x="6033" y="1732"/>
                    <a:pt x="6372" y="1306"/>
                  </a:cubicBezTo>
                  <a:cubicBezTo>
                    <a:pt x="6526" y="1116"/>
                    <a:pt x="6072" y="938"/>
                    <a:pt x="5583" y="938"/>
                  </a:cubicBezTo>
                  <a:cubicBezTo>
                    <a:pt x="5304" y="938"/>
                    <a:pt x="5014" y="996"/>
                    <a:pt x="4819" y="1142"/>
                  </a:cubicBezTo>
                  <a:lnTo>
                    <a:pt x="4819" y="1142"/>
                  </a:lnTo>
                  <a:cubicBezTo>
                    <a:pt x="4845" y="598"/>
                    <a:pt x="4726" y="0"/>
                    <a:pt x="4077" y="0"/>
                  </a:cubicBezTo>
                  <a:close/>
                  <a:moveTo>
                    <a:pt x="1" y="2296"/>
                  </a:moveTo>
                  <a:cubicBezTo>
                    <a:pt x="26" y="2296"/>
                    <a:pt x="50" y="2296"/>
                    <a:pt x="74" y="2296"/>
                  </a:cubicBezTo>
                  <a:cubicBezTo>
                    <a:pt x="97" y="2296"/>
                    <a:pt x="120" y="2296"/>
                    <a:pt x="143" y="2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8" name="Google Shape;1918;p27"/>
            <p:cNvSpPr/>
            <p:nvPr/>
          </p:nvSpPr>
          <p:spPr>
            <a:xfrm>
              <a:off x="8284424" y="1879208"/>
              <a:ext cx="768252" cy="232370"/>
            </a:xfrm>
            <a:custGeom>
              <a:avLst/>
              <a:gdLst/>
              <a:ahLst/>
              <a:cxnLst/>
              <a:rect l="l" t="t" r="r" b="b"/>
              <a:pathLst>
                <a:path w="7732" h="2297" extrusionOk="0">
                  <a:moveTo>
                    <a:pt x="4077" y="0"/>
                  </a:moveTo>
                  <a:cubicBezTo>
                    <a:pt x="2890" y="0"/>
                    <a:pt x="2293" y="1801"/>
                    <a:pt x="2293" y="1801"/>
                  </a:cubicBezTo>
                  <a:cubicBezTo>
                    <a:pt x="2293" y="1801"/>
                    <a:pt x="2227" y="952"/>
                    <a:pt x="1540" y="952"/>
                  </a:cubicBezTo>
                  <a:cubicBezTo>
                    <a:pt x="1460" y="952"/>
                    <a:pt x="1372" y="964"/>
                    <a:pt x="1274" y="990"/>
                  </a:cubicBezTo>
                  <a:cubicBezTo>
                    <a:pt x="371" y="1229"/>
                    <a:pt x="1452" y="2261"/>
                    <a:pt x="143" y="2296"/>
                  </a:cubicBezTo>
                  <a:lnTo>
                    <a:pt x="7731" y="2296"/>
                  </a:lnTo>
                  <a:cubicBezTo>
                    <a:pt x="7731" y="2296"/>
                    <a:pt x="6033" y="1732"/>
                    <a:pt x="6372" y="1306"/>
                  </a:cubicBezTo>
                  <a:cubicBezTo>
                    <a:pt x="6526" y="1116"/>
                    <a:pt x="6072" y="938"/>
                    <a:pt x="5583" y="938"/>
                  </a:cubicBezTo>
                  <a:cubicBezTo>
                    <a:pt x="5304" y="938"/>
                    <a:pt x="5014" y="996"/>
                    <a:pt x="4819" y="1142"/>
                  </a:cubicBezTo>
                  <a:lnTo>
                    <a:pt x="4819" y="1142"/>
                  </a:lnTo>
                  <a:cubicBezTo>
                    <a:pt x="4845" y="598"/>
                    <a:pt x="4726" y="0"/>
                    <a:pt x="4077" y="0"/>
                  </a:cubicBezTo>
                  <a:close/>
                  <a:moveTo>
                    <a:pt x="1" y="2296"/>
                  </a:moveTo>
                  <a:cubicBezTo>
                    <a:pt x="26" y="2296"/>
                    <a:pt x="50" y="2296"/>
                    <a:pt x="74" y="2296"/>
                  </a:cubicBezTo>
                  <a:cubicBezTo>
                    <a:pt x="97" y="2296"/>
                    <a:pt x="120" y="2296"/>
                    <a:pt x="143" y="2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919" name="Google Shape;1919;p27"/>
          <p:cNvSpPr txBox="1">
            <a:spLocks noGrp="1"/>
          </p:cNvSpPr>
          <p:nvPr>
            <p:ph type="title"/>
          </p:nvPr>
        </p:nvSpPr>
        <p:spPr>
          <a:xfrm>
            <a:off x="1468299" y="2243800"/>
            <a:ext cx="2648000" cy="703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20" name="Google Shape;1920;p27"/>
          <p:cNvSpPr txBox="1">
            <a:spLocks noGrp="1"/>
          </p:cNvSpPr>
          <p:nvPr>
            <p:ph type="subTitle" idx="1"/>
          </p:nvPr>
        </p:nvSpPr>
        <p:spPr>
          <a:xfrm>
            <a:off x="1468299" y="3025833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1" name="Google Shape;1921;p27"/>
          <p:cNvSpPr txBox="1">
            <a:spLocks noGrp="1"/>
          </p:cNvSpPr>
          <p:nvPr>
            <p:ph type="title" idx="2"/>
          </p:nvPr>
        </p:nvSpPr>
        <p:spPr>
          <a:xfrm>
            <a:off x="4745929" y="2243800"/>
            <a:ext cx="2648000" cy="703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22" name="Google Shape;1922;p27"/>
          <p:cNvSpPr txBox="1">
            <a:spLocks noGrp="1"/>
          </p:cNvSpPr>
          <p:nvPr>
            <p:ph type="subTitle" idx="3"/>
          </p:nvPr>
        </p:nvSpPr>
        <p:spPr>
          <a:xfrm>
            <a:off x="4745929" y="3025833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3" name="Google Shape;1923;p27"/>
          <p:cNvSpPr txBox="1">
            <a:spLocks noGrp="1"/>
          </p:cNvSpPr>
          <p:nvPr>
            <p:ph type="title" idx="4"/>
          </p:nvPr>
        </p:nvSpPr>
        <p:spPr>
          <a:xfrm>
            <a:off x="1468299" y="4155000"/>
            <a:ext cx="2648000" cy="703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24" name="Google Shape;1924;p27"/>
          <p:cNvSpPr txBox="1">
            <a:spLocks noGrp="1"/>
          </p:cNvSpPr>
          <p:nvPr>
            <p:ph type="subTitle" idx="5"/>
          </p:nvPr>
        </p:nvSpPr>
        <p:spPr>
          <a:xfrm>
            <a:off x="1468299" y="4937033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5" name="Google Shape;1925;p27"/>
          <p:cNvSpPr txBox="1">
            <a:spLocks noGrp="1"/>
          </p:cNvSpPr>
          <p:nvPr>
            <p:ph type="title" idx="6"/>
          </p:nvPr>
        </p:nvSpPr>
        <p:spPr>
          <a:xfrm>
            <a:off x="4745929" y="4155000"/>
            <a:ext cx="2648000" cy="703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26" name="Google Shape;1926;p27"/>
          <p:cNvSpPr txBox="1">
            <a:spLocks noGrp="1"/>
          </p:cNvSpPr>
          <p:nvPr>
            <p:ph type="subTitle" idx="7"/>
          </p:nvPr>
        </p:nvSpPr>
        <p:spPr>
          <a:xfrm>
            <a:off x="4745929" y="4937033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7" name="Google Shape;1927;p27"/>
          <p:cNvSpPr txBox="1">
            <a:spLocks noGrp="1"/>
          </p:cNvSpPr>
          <p:nvPr>
            <p:ph type="title" idx="8"/>
          </p:nvPr>
        </p:nvSpPr>
        <p:spPr>
          <a:xfrm>
            <a:off x="8075701" y="2243800"/>
            <a:ext cx="2648000" cy="703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28" name="Google Shape;1928;p27"/>
          <p:cNvSpPr txBox="1">
            <a:spLocks noGrp="1"/>
          </p:cNvSpPr>
          <p:nvPr>
            <p:ph type="subTitle" idx="9"/>
          </p:nvPr>
        </p:nvSpPr>
        <p:spPr>
          <a:xfrm>
            <a:off x="8075701" y="3025833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9" name="Google Shape;1929;p27"/>
          <p:cNvSpPr txBox="1">
            <a:spLocks noGrp="1"/>
          </p:cNvSpPr>
          <p:nvPr>
            <p:ph type="title" idx="13"/>
          </p:nvPr>
        </p:nvSpPr>
        <p:spPr>
          <a:xfrm>
            <a:off x="8075701" y="4155000"/>
            <a:ext cx="2648000" cy="703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30" name="Google Shape;1930;p27"/>
          <p:cNvSpPr txBox="1">
            <a:spLocks noGrp="1"/>
          </p:cNvSpPr>
          <p:nvPr>
            <p:ph type="subTitle" idx="14"/>
          </p:nvPr>
        </p:nvSpPr>
        <p:spPr>
          <a:xfrm>
            <a:off x="8075701" y="4937033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1" name="Google Shape;1931;p27"/>
          <p:cNvSpPr txBox="1">
            <a:spLocks noGrp="1"/>
          </p:cNvSpPr>
          <p:nvPr>
            <p:ph type="title" idx="15"/>
          </p:nvPr>
        </p:nvSpPr>
        <p:spPr>
          <a:xfrm>
            <a:off x="960000" y="719200"/>
            <a:ext cx="10281200" cy="637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272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3"/>
          <p:cNvGrpSpPr/>
          <p:nvPr/>
        </p:nvGrpSpPr>
        <p:grpSpPr>
          <a:xfrm>
            <a:off x="0" y="-12795"/>
            <a:ext cx="12191867" cy="6903827"/>
            <a:chOff x="0" y="-9596"/>
            <a:chExt cx="9143900" cy="5177870"/>
          </a:xfrm>
        </p:grpSpPr>
        <p:grpSp>
          <p:nvGrpSpPr>
            <p:cNvPr id="89" name="Google Shape;89;p3"/>
            <p:cNvGrpSpPr/>
            <p:nvPr/>
          </p:nvGrpSpPr>
          <p:grpSpPr>
            <a:xfrm>
              <a:off x="0" y="-9596"/>
              <a:ext cx="9143900" cy="5177870"/>
              <a:chOff x="0" y="-9596"/>
              <a:chExt cx="9143900" cy="5177870"/>
            </a:xfrm>
          </p:grpSpPr>
          <p:sp>
            <p:nvSpPr>
              <p:cNvPr id="90" name="Google Shape;90;p3"/>
              <p:cNvSpPr/>
              <p:nvPr/>
            </p:nvSpPr>
            <p:spPr>
              <a:xfrm>
                <a:off x="1037720" y="2286506"/>
                <a:ext cx="26628" cy="2711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3" y="1"/>
                    </a:moveTo>
                    <a:cubicBezTo>
                      <a:pt x="60" y="1"/>
                      <a:pt x="0" y="60"/>
                      <a:pt x="0" y="133"/>
                    </a:cubicBezTo>
                    <a:cubicBezTo>
                      <a:pt x="0" y="208"/>
                      <a:pt x="60" y="268"/>
                      <a:pt x="133" y="268"/>
                    </a:cubicBezTo>
                    <a:cubicBezTo>
                      <a:pt x="209" y="268"/>
                      <a:pt x="268" y="208"/>
                      <a:pt x="268" y="133"/>
                    </a:cubicBezTo>
                    <a:cubicBezTo>
                      <a:pt x="268" y="60"/>
                      <a:pt x="209" y="1"/>
                      <a:pt x="1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443663" y="2907298"/>
                <a:ext cx="236769" cy="183697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816" extrusionOk="0">
                    <a:moveTo>
                      <a:pt x="1471" y="1"/>
                    </a:moveTo>
                    <a:cubicBezTo>
                      <a:pt x="969" y="1"/>
                      <a:pt x="1105" y="796"/>
                      <a:pt x="1105" y="796"/>
                    </a:cubicBezTo>
                    <a:cubicBezTo>
                      <a:pt x="1105" y="796"/>
                      <a:pt x="739" y="125"/>
                      <a:pt x="447" y="125"/>
                    </a:cubicBezTo>
                    <a:cubicBezTo>
                      <a:pt x="394" y="125"/>
                      <a:pt x="343" y="147"/>
                      <a:pt x="297" y="199"/>
                    </a:cubicBezTo>
                    <a:cubicBezTo>
                      <a:pt x="1" y="539"/>
                      <a:pt x="1020" y="1815"/>
                      <a:pt x="1020" y="1815"/>
                    </a:cubicBezTo>
                    <a:cubicBezTo>
                      <a:pt x="1020" y="1815"/>
                      <a:pt x="2382" y="242"/>
                      <a:pt x="1660" y="31"/>
                    </a:cubicBezTo>
                    <a:cubicBezTo>
                      <a:pt x="1588" y="10"/>
                      <a:pt x="1526" y="1"/>
                      <a:pt x="14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2686853" y="1063130"/>
                <a:ext cx="187190" cy="145259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436" extrusionOk="0">
                    <a:moveTo>
                      <a:pt x="1165" y="1"/>
                    </a:moveTo>
                    <a:cubicBezTo>
                      <a:pt x="765" y="1"/>
                      <a:pt x="875" y="632"/>
                      <a:pt x="875" y="632"/>
                    </a:cubicBezTo>
                    <a:cubicBezTo>
                      <a:pt x="875" y="632"/>
                      <a:pt x="587" y="101"/>
                      <a:pt x="355" y="101"/>
                    </a:cubicBezTo>
                    <a:cubicBezTo>
                      <a:pt x="312" y="101"/>
                      <a:pt x="272" y="118"/>
                      <a:pt x="235" y="160"/>
                    </a:cubicBezTo>
                    <a:cubicBezTo>
                      <a:pt x="1" y="427"/>
                      <a:pt x="809" y="1436"/>
                      <a:pt x="809" y="1436"/>
                    </a:cubicBezTo>
                    <a:cubicBezTo>
                      <a:pt x="809" y="1436"/>
                      <a:pt x="1884" y="193"/>
                      <a:pt x="1314" y="25"/>
                    </a:cubicBezTo>
                    <a:cubicBezTo>
                      <a:pt x="1258" y="8"/>
                      <a:pt x="1208" y="1"/>
                      <a:pt x="1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158309" y="327729"/>
                <a:ext cx="229814" cy="166906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1650" extrusionOk="0">
                    <a:moveTo>
                      <a:pt x="1545" y="0"/>
                    </a:moveTo>
                    <a:cubicBezTo>
                      <a:pt x="1224" y="0"/>
                      <a:pt x="1131" y="636"/>
                      <a:pt x="1131" y="636"/>
                    </a:cubicBezTo>
                    <a:cubicBezTo>
                      <a:pt x="1131" y="636"/>
                      <a:pt x="1076" y="13"/>
                      <a:pt x="680" y="13"/>
                    </a:cubicBezTo>
                    <a:cubicBezTo>
                      <a:pt x="635" y="13"/>
                      <a:pt x="585" y="21"/>
                      <a:pt x="531" y="39"/>
                    </a:cubicBezTo>
                    <a:cubicBezTo>
                      <a:pt x="0" y="214"/>
                      <a:pt x="1227" y="1649"/>
                      <a:pt x="1227" y="1649"/>
                    </a:cubicBezTo>
                    <a:cubicBezTo>
                      <a:pt x="1227" y="1649"/>
                      <a:pt x="2312" y="521"/>
                      <a:pt x="1791" y="106"/>
                    </a:cubicBezTo>
                    <a:cubicBezTo>
                      <a:pt x="1697" y="31"/>
                      <a:pt x="1616" y="0"/>
                      <a:pt x="15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94" name="Google Shape;94;p3"/>
              <p:cNvGrpSpPr/>
              <p:nvPr/>
            </p:nvGrpSpPr>
            <p:grpSpPr>
              <a:xfrm>
                <a:off x="0" y="4065899"/>
                <a:ext cx="9143900" cy="1102374"/>
                <a:chOff x="0" y="4065899"/>
                <a:chExt cx="9143900" cy="1102374"/>
              </a:xfrm>
            </p:grpSpPr>
            <p:sp>
              <p:nvSpPr>
                <p:cNvPr id="95" name="Google Shape;95;p3"/>
                <p:cNvSpPr/>
                <p:nvPr/>
              </p:nvSpPr>
              <p:spPr>
                <a:xfrm>
                  <a:off x="8789291" y="4245591"/>
                  <a:ext cx="46997" cy="47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69" extrusionOk="0">
                      <a:moveTo>
                        <a:pt x="238" y="0"/>
                      </a:moveTo>
                      <a:cubicBezTo>
                        <a:pt x="106" y="0"/>
                        <a:pt x="0" y="105"/>
                        <a:pt x="0" y="234"/>
                      </a:cubicBezTo>
                      <a:cubicBezTo>
                        <a:pt x="0" y="367"/>
                        <a:pt x="106" y="469"/>
                        <a:pt x="238" y="469"/>
                      </a:cubicBezTo>
                      <a:cubicBezTo>
                        <a:pt x="367" y="469"/>
                        <a:pt x="472" y="367"/>
                        <a:pt x="472" y="234"/>
                      </a:cubicBezTo>
                      <a:cubicBezTo>
                        <a:pt x="472" y="105"/>
                        <a:pt x="367" y="0"/>
                        <a:pt x="23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6" name="Google Shape;96;p3"/>
                <p:cNvSpPr/>
                <p:nvPr/>
              </p:nvSpPr>
              <p:spPr>
                <a:xfrm>
                  <a:off x="3559895" y="4281604"/>
                  <a:ext cx="43619" cy="4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6" y="0"/>
                        <a:pt x="0" y="96"/>
                        <a:pt x="0" y="218"/>
                      </a:cubicBezTo>
                      <a:cubicBezTo>
                        <a:pt x="0" y="340"/>
                        <a:pt x="96" y="439"/>
                        <a:pt x="218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6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7" name="Google Shape;97;p3"/>
                <p:cNvSpPr/>
                <p:nvPr/>
              </p:nvSpPr>
              <p:spPr>
                <a:xfrm>
                  <a:off x="5156905" y="4335339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8" name="Google Shape;98;p3"/>
                <p:cNvSpPr/>
                <p:nvPr/>
              </p:nvSpPr>
              <p:spPr>
                <a:xfrm>
                  <a:off x="0" y="4483978"/>
                  <a:ext cx="9143900" cy="684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9" name="Google Shape;99;p3"/>
                <p:cNvSpPr/>
                <p:nvPr/>
              </p:nvSpPr>
              <p:spPr>
                <a:xfrm>
                  <a:off x="0" y="4483977"/>
                  <a:ext cx="9143900" cy="27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rgbClr val="000000">
                    <a:alpha val="314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0" name="Google Shape;100;p3"/>
                <p:cNvSpPr/>
                <p:nvPr/>
              </p:nvSpPr>
              <p:spPr>
                <a:xfrm>
                  <a:off x="3067536" y="4845340"/>
                  <a:ext cx="84250" cy="22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258" extrusionOk="0">
                      <a:moveTo>
                        <a:pt x="476" y="0"/>
                      </a:moveTo>
                      <a:cubicBezTo>
                        <a:pt x="357" y="0"/>
                        <a:pt x="238" y="20"/>
                        <a:pt x="149" y="57"/>
                      </a:cubicBezTo>
                      <a:cubicBezTo>
                        <a:pt x="60" y="86"/>
                        <a:pt x="1" y="129"/>
                        <a:pt x="1" y="129"/>
                      </a:cubicBezTo>
                      <a:cubicBezTo>
                        <a:pt x="1" y="129"/>
                        <a:pt x="60" y="172"/>
                        <a:pt x="149" y="201"/>
                      </a:cubicBezTo>
                      <a:cubicBezTo>
                        <a:pt x="238" y="238"/>
                        <a:pt x="357" y="258"/>
                        <a:pt x="476" y="258"/>
                      </a:cubicBezTo>
                      <a:cubicBezTo>
                        <a:pt x="594" y="258"/>
                        <a:pt x="713" y="235"/>
                        <a:pt x="802" y="201"/>
                      </a:cubicBezTo>
                      <a:cubicBezTo>
                        <a:pt x="894" y="172"/>
                        <a:pt x="954" y="129"/>
                        <a:pt x="954" y="129"/>
                      </a:cubicBezTo>
                      <a:cubicBezTo>
                        <a:pt x="954" y="129"/>
                        <a:pt x="894" y="86"/>
                        <a:pt x="802" y="57"/>
                      </a:cubicBezTo>
                      <a:cubicBezTo>
                        <a:pt x="713" y="23"/>
                        <a:pt x="594" y="0"/>
                        <a:pt x="47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Google Shape;101;p3"/>
                <p:cNvSpPr/>
                <p:nvPr/>
              </p:nvSpPr>
              <p:spPr>
                <a:xfrm>
                  <a:off x="5394552" y="4821760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1" y="1"/>
                      </a:moveTo>
                      <a:cubicBezTo>
                        <a:pt x="225" y="1"/>
                        <a:pt x="149" y="13"/>
                        <a:pt x="93" y="36"/>
                      </a:cubicBezTo>
                      <a:cubicBezTo>
                        <a:pt x="37" y="53"/>
                        <a:pt x="1" y="83"/>
                        <a:pt x="1" y="83"/>
                      </a:cubicBezTo>
                      <a:cubicBezTo>
                        <a:pt x="1" y="83"/>
                        <a:pt x="37" y="109"/>
                        <a:pt x="93" y="129"/>
                      </a:cubicBezTo>
                      <a:cubicBezTo>
                        <a:pt x="149" y="149"/>
                        <a:pt x="225" y="162"/>
                        <a:pt x="301" y="162"/>
                      </a:cubicBezTo>
                      <a:cubicBezTo>
                        <a:pt x="377" y="162"/>
                        <a:pt x="452" y="149"/>
                        <a:pt x="508" y="129"/>
                      </a:cubicBezTo>
                      <a:cubicBezTo>
                        <a:pt x="568" y="109"/>
                        <a:pt x="604" y="83"/>
                        <a:pt x="604" y="83"/>
                      </a:cubicBezTo>
                      <a:cubicBezTo>
                        <a:pt x="604" y="83"/>
                        <a:pt x="568" y="53"/>
                        <a:pt x="508" y="36"/>
                      </a:cubicBezTo>
                      <a:cubicBezTo>
                        <a:pt x="452" y="13"/>
                        <a:pt x="377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2" name="Google Shape;102;p3"/>
                <p:cNvSpPr/>
                <p:nvPr/>
              </p:nvSpPr>
              <p:spPr>
                <a:xfrm>
                  <a:off x="5382895" y="4778046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1"/>
                      </a:moveTo>
                      <a:cubicBezTo>
                        <a:pt x="228" y="1"/>
                        <a:pt x="153" y="14"/>
                        <a:pt x="97" y="33"/>
                      </a:cubicBezTo>
                      <a:cubicBezTo>
                        <a:pt x="40" y="53"/>
                        <a:pt x="1" y="80"/>
                        <a:pt x="1" y="80"/>
                      </a:cubicBezTo>
                      <a:cubicBezTo>
                        <a:pt x="1" y="80"/>
                        <a:pt x="40" y="109"/>
                        <a:pt x="97" y="129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9"/>
                      </a:cubicBezTo>
                      <a:cubicBezTo>
                        <a:pt x="568" y="109"/>
                        <a:pt x="608" y="80"/>
                        <a:pt x="608" y="80"/>
                      </a:cubicBezTo>
                      <a:cubicBezTo>
                        <a:pt x="608" y="80"/>
                        <a:pt x="568" y="53"/>
                        <a:pt x="512" y="33"/>
                      </a:cubicBezTo>
                      <a:cubicBezTo>
                        <a:pt x="456" y="14"/>
                        <a:pt x="380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103;p3"/>
                <p:cNvSpPr/>
                <p:nvPr/>
              </p:nvSpPr>
              <p:spPr>
                <a:xfrm>
                  <a:off x="5311009" y="4805158"/>
                  <a:ext cx="53606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162" extrusionOk="0">
                      <a:moveTo>
                        <a:pt x="303" y="0"/>
                      </a:moveTo>
                      <a:cubicBezTo>
                        <a:pt x="227" y="0"/>
                        <a:pt x="151" y="11"/>
                        <a:pt x="96" y="34"/>
                      </a:cubicBezTo>
                      <a:cubicBezTo>
                        <a:pt x="40" y="53"/>
                        <a:pt x="0" y="79"/>
                        <a:pt x="0" y="79"/>
                      </a:cubicBezTo>
                      <a:cubicBezTo>
                        <a:pt x="0" y="79"/>
                        <a:pt x="40" y="106"/>
                        <a:pt x="96" y="125"/>
                      </a:cubicBezTo>
                      <a:cubicBezTo>
                        <a:pt x="151" y="149"/>
                        <a:pt x="227" y="162"/>
                        <a:pt x="303" y="162"/>
                      </a:cubicBezTo>
                      <a:cubicBezTo>
                        <a:pt x="379" y="162"/>
                        <a:pt x="455" y="149"/>
                        <a:pt x="512" y="125"/>
                      </a:cubicBezTo>
                      <a:cubicBezTo>
                        <a:pt x="567" y="106"/>
                        <a:pt x="607" y="79"/>
                        <a:pt x="607" y="79"/>
                      </a:cubicBezTo>
                      <a:cubicBezTo>
                        <a:pt x="607" y="79"/>
                        <a:pt x="567" y="53"/>
                        <a:pt x="512" y="34"/>
                      </a:cubicBezTo>
                      <a:cubicBezTo>
                        <a:pt x="455" y="14"/>
                        <a:pt x="379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104;p3"/>
                <p:cNvSpPr/>
                <p:nvPr/>
              </p:nvSpPr>
              <p:spPr>
                <a:xfrm>
                  <a:off x="478411" y="4632685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6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6" y="130"/>
                      </a:cubicBezTo>
                      <a:cubicBezTo>
                        <a:pt x="152" y="149"/>
                        <a:pt x="228" y="163"/>
                        <a:pt x="304" y="163"/>
                      </a:cubicBezTo>
                      <a:cubicBezTo>
                        <a:pt x="379" y="163"/>
                        <a:pt x="455" y="149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7"/>
                        <a:pt x="512" y="37"/>
                      </a:cubicBezTo>
                      <a:cubicBezTo>
                        <a:pt x="455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Google Shape;105;p3"/>
                <p:cNvSpPr/>
                <p:nvPr/>
              </p:nvSpPr>
              <p:spPr>
                <a:xfrm>
                  <a:off x="466754" y="4589059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0"/>
                      </a:moveTo>
                      <a:cubicBezTo>
                        <a:pt x="228" y="0"/>
                        <a:pt x="152" y="13"/>
                        <a:pt x="96" y="33"/>
                      </a:cubicBezTo>
                      <a:cubicBezTo>
                        <a:pt x="40" y="53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2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1" y="129"/>
                      </a:cubicBezTo>
                      <a:cubicBezTo>
                        <a:pt x="571" y="109"/>
                        <a:pt x="607" y="83"/>
                        <a:pt x="607" y="83"/>
                      </a:cubicBezTo>
                      <a:cubicBezTo>
                        <a:pt x="607" y="83"/>
                        <a:pt x="571" y="53"/>
                        <a:pt x="511" y="33"/>
                      </a:cubicBezTo>
                      <a:cubicBezTo>
                        <a:pt x="456" y="13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6" name="Google Shape;106;p3"/>
                <p:cNvSpPr/>
                <p:nvPr/>
              </p:nvSpPr>
              <p:spPr>
                <a:xfrm>
                  <a:off x="395133" y="461617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2" y="14"/>
                        <a:pt x="96" y="33"/>
                      </a:cubicBezTo>
                      <a:cubicBezTo>
                        <a:pt x="36" y="53"/>
                        <a:pt x="1" y="79"/>
                        <a:pt x="1" y="79"/>
                      </a:cubicBezTo>
                      <a:cubicBezTo>
                        <a:pt x="1" y="79"/>
                        <a:pt x="36" y="109"/>
                        <a:pt x="96" y="125"/>
                      </a:cubicBezTo>
                      <a:cubicBezTo>
                        <a:pt x="152" y="148"/>
                        <a:pt x="228" y="162"/>
                        <a:pt x="304" y="162"/>
                      </a:cubicBezTo>
                      <a:cubicBezTo>
                        <a:pt x="380" y="162"/>
                        <a:pt x="452" y="148"/>
                        <a:pt x="511" y="125"/>
                      </a:cubicBezTo>
                      <a:cubicBezTo>
                        <a:pt x="567" y="105"/>
                        <a:pt x="604" y="79"/>
                        <a:pt x="604" y="79"/>
                      </a:cubicBezTo>
                      <a:cubicBezTo>
                        <a:pt x="604" y="79"/>
                        <a:pt x="567" y="53"/>
                        <a:pt x="511" y="33"/>
                      </a:cubicBezTo>
                      <a:cubicBezTo>
                        <a:pt x="452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7" name="Google Shape;107;p3"/>
                <p:cNvSpPr/>
                <p:nvPr/>
              </p:nvSpPr>
              <p:spPr>
                <a:xfrm>
                  <a:off x="7666815" y="466536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3" y="11"/>
                        <a:pt x="96" y="34"/>
                      </a:cubicBezTo>
                      <a:cubicBezTo>
                        <a:pt x="37" y="53"/>
                        <a:pt x="1" y="79"/>
                        <a:pt x="1" y="79"/>
                      </a:cubicBezTo>
                      <a:cubicBezTo>
                        <a:pt x="1" y="79"/>
                        <a:pt x="37" y="106"/>
                        <a:pt x="96" y="125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5"/>
                      </a:cubicBezTo>
                      <a:cubicBezTo>
                        <a:pt x="568" y="106"/>
                        <a:pt x="604" y="79"/>
                        <a:pt x="604" y="79"/>
                      </a:cubicBezTo>
                      <a:cubicBezTo>
                        <a:pt x="604" y="79"/>
                        <a:pt x="568" y="53"/>
                        <a:pt x="512" y="34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7655158" y="4621381"/>
                  <a:ext cx="53694" cy="14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6" extrusionOk="0">
                      <a:moveTo>
                        <a:pt x="304" y="0"/>
                      </a:moveTo>
                      <a:cubicBezTo>
                        <a:pt x="228" y="0"/>
                        <a:pt x="153" y="14"/>
                        <a:pt x="96" y="37"/>
                      </a:cubicBezTo>
                      <a:cubicBezTo>
                        <a:pt x="40" y="57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3" y="152"/>
                        <a:pt x="228" y="165"/>
                        <a:pt x="304" y="165"/>
                      </a:cubicBezTo>
                      <a:cubicBezTo>
                        <a:pt x="380" y="165"/>
                        <a:pt x="456" y="152"/>
                        <a:pt x="512" y="129"/>
                      </a:cubicBezTo>
                      <a:cubicBezTo>
                        <a:pt x="568" y="109"/>
                        <a:pt x="608" y="83"/>
                        <a:pt x="608" y="83"/>
                      </a:cubicBezTo>
                      <a:cubicBezTo>
                        <a:pt x="608" y="83"/>
                        <a:pt x="568" y="57"/>
                        <a:pt x="512" y="37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9" name="Google Shape;109;p3"/>
                <p:cNvSpPr/>
                <p:nvPr/>
              </p:nvSpPr>
              <p:spPr>
                <a:xfrm>
                  <a:off x="7583537" y="4648404"/>
                  <a:ext cx="53429" cy="14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4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3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3" y="130"/>
                      </a:cubicBezTo>
                      <a:cubicBezTo>
                        <a:pt x="152" y="150"/>
                        <a:pt x="228" y="163"/>
                        <a:pt x="304" y="163"/>
                      </a:cubicBezTo>
                      <a:cubicBezTo>
                        <a:pt x="379" y="163"/>
                        <a:pt x="452" y="150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4"/>
                        <a:pt x="512" y="37"/>
                      </a:cubicBezTo>
                      <a:cubicBezTo>
                        <a:pt x="452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10" name="Google Shape;110;p3"/>
                <p:cNvSpPr/>
                <p:nvPr/>
              </p:nvSpPr>
              <p:spPr>
                <a:xfrm>
                  <a:off x="597808" y="4226980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5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111" name="Google Shape;111;p3"/>
                <p:cNvGrpSpPr/>
                <p:nvPr/>
              </p:nvGrpSpPr>
              <p:grpSpPr>
                <a:xfrm>
                  <a:off x="476510" y="4065899"/>
                  <a:ext cx="266262" cy="475209"/>
                  <a:chOff x="476510" y="4065899"/>
                  <a:chExt cx="266262" cy="475209"/>
                </a:xfrm>
              </p:grpSpPr>
              <p:sp>
                <p:nvSpPr>
                  <p:cNvPr id="112" name="Google Shape;112;p3"/>
                  <p:cNvSpPr/>
                  <p:nvPr/>
                </p:nvSpPr>
                <p:spPr>
                  <a:xfrm>
                    <a:off x="476510" y="40658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3" name="Google Shape;113;p3"/>
                  <p:cNvSpPr/>
                  <p:nvPr/>
                </p:nvSpPr>
                <p:spPr>
                  <a:xfrm>
                    <a:off x="597056" y="41350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4" name="Google Shape;114;p3"/>
                  <p:cNvSpPr/>
                  <p:nvPr/>
                </p:nvSpPr>
                <p:spPr>
                  <a:xfrm>
                    <a:off x="597409" y="42279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" name="Google Shape;115;p3"/>
                  <p:cNvSpPr/>
                  <p:nvPr/>
                </p:nvSpPr>
                <p:spPr>
                  <a:xfrm>
                    <a:off x="540006" y="41676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16" name="Google Shape;116;p3"/>
                <p:cNvGrpSpPr/>
                <p:nvPr/>
              </p:nvGrpSpPr>
              <p:grpSpPr>
                <a:xfrm>
                  <a:off x="8430902" y="4070574"/>
                  <a:ext cx="214776" cy="454279"/>
                  <a:chOff x="8430902" y="4070574"/>
                  <a:chExt cx="214776" cy="454279"/>
                </a:xfrm>
              </p:grpSpPr>
              <p:sp>
                <p:nvSpPr>
                  <p:cNvPr id="117" name="Google Shape;117;p3"/>
                  <p:cNvSpPr/>
                  <p:nvPr/>
                </p:nvSpPr>
                <p:spPr>
                  <a:xfrm>
                    <a:off x="8430902" y="4070574"/>
                    <a:ext cx="214776" cy="2768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2" h="3135" extrusionOk="0">
                        <a:moveTo>
                          <a:pt x="1272" y="1"/>
                        </a:moveTo>
                        <a:cubicBezTo>
                          <a:pt x="1004" y="1"/>
                          <a:pt x="817" y="282"/>
                          <a:pt x="687" y="580"/>
                        </a:cubicBezTo>
                        <a:cubicBezTo>
                          <a:pt x="535" y="929"/>
                          <a:pt x="730" y="1391"/>
                          <a:pt x="403" y="1677"/>
                        </a:cubicBezTo>
                        <a:cubicBezTo>
                          <a:pt x="1" y="2027"/>
                          <a:pt x="202" y="2479"/>
                          <a:pt x="202" y="2482"/>
                        </a:cubicBezTo>
                        <a:cubicBezTo>
                          <a:pt x="349" y="2811"/>
                          <a:pt x="977" y="3134"/>
                          <a:pt x="1452" y="3134"/>
                        </a:cubicBezTo>
                        <a:cubicBezTo>
                          <a:pt x="1596" y="3134"/>
                          <a:pt x="1726" y="3105"/>
                          <a:pt x="1824" y="3036"/>
                        </a:cubicBezTo>
                        <a:cubicBezTo>
                          <a:pt x="2431" y="2614"/>
                          <a:pt x="2226" y="1671"/>
                          <a:pt x="1993" y="1123"/>
                        </a:cubicBezTo>
                        <a:cubicBezTo>
                          <a:pt x="1858" y="797"/>
                          <a:pt x="1884" y="306"/>
                          <a:pt x="1554" y="94"/>
                        </a:cubicBezTo>
                        <a:cubicBezTo>
                          <a:pt x="1451" y="29"/>
                          <a:pt x="1358" y="1"/>
                          <a:pt x="127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" name="Google Shape;118;p3"/>
                  <p:cNvSpPr/>
                  <p:nvPr/>
                </p:nvSpPr>
                <p:spPr>
                  <a:xfrm>
                    <a:off x="8545354" y="4108283"/>
                    <a:ext cx="11216" cy="4165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" h="4717" extrusionOk="0">
                        <a:moveTo>
                          <a:pt x="64" y="1"/>
                        </a:moveTo>
                        <a:cubicBezTo>
                          <a:pt x="37" y="396"/>
                          <a:pt x="24" y="789"/>
                          <a:pt x="14" y="1181"/>
                        </a:cubicBezTo>
                        <a:cubicBezTo>
                          <a:pt x="4" y="1574"/>
                          <a:pt x="0" y="1966"/>
                          <a:pt x="0" y="2358"/>
                        </a:cubicBezTo>
                        <a:cubicBezTo>
                          <a:pt x="0" y="2751"/>
                          <a:pt x="4" y="3147"/>
                          <a:pt x="14" y="3539"/>
                        </a:cubicBezTo>
                        <a:lnTo>
                          <a:pt x="34" y="4130"/>
                        </a:lnTo>
                        <a:cubicBezTo>
                          <a:pt x="44" y="4324"/>
                          <a:pt x="50" y="4522"/>
                          <a:pt x="64" y="4716"/>
                        </a:cubicBezTo>
                        <a:cubicBezTo>
                          <a:pt x="76" y="4522"/>
                          <a:pt x="84" y="4324"/>
                          <a:pt x="96" y="4130"/>
                        </a:cubicBezTo>
                        <a:lnTo>
                          <a:pt x="113" y="3539"/>
                        </a:lnTo>
                        <a:cubicBezTo>
                          <a:pt x="123" y="3147"/>
                          <a:pt x="126" y="2751"/>
                          <a:pt x="126" y="2358"/>
                        </a:cubicBezTo>
                        <a:cubicBezTo>
                          <a:pt x="126" y="1966"/>
                          <a:pt x="123" y="1574"/>
                          <a:pt x="113" y="1181"/>
                        </a:cubicBezTo>
                        <a:cubicBezTo>
                          <a:pt x="103" y="789"/>
                          <a:pt x="90" y="396"/>
                          <a:pt x="64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" name="Google Shape;119;p3"/>
                  <p:cNvSpPr/>
                  <p:nvPr/>
                </p:nvSpPr>
                <p:spPr>
                  <a:xfrm>
                    <a:off x="8506320" y="4168865"/>
                    <a:ext cx="50250" cy="816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" h="925" extrusionOk="0">
                        <a:moveTo>
                          <a:pt x="60" y="1"/>
                        </a:moveTo>
                        <a:cubicBezTo>
                          <a:pt x="21" y="97"/>
                          <a:pt x="7" y="199"/>
                          <a:pt x="4" y="304"/>
                        </a:cubicBezTo>
                        <a:cubicBezTo>
                          <a:pt x="1" y="406"/>
                          <a:pt x="17" y="512"/>
                          <a:pt x="57" y="614"/>
                        </a:cubicBezTo>
                        <a:cubicBezTo>
                          <a:pt x="97" y="713"/>
                          <a:pt x="162" y="812"/>
                          <a:pt x="258" y="871"/>
                        </a:cubicBezTo>
                        <a:cubicBezTo>
                          <a:pt x="324" y="909"/>
                          <a:pt x="397" y="924"/>
                          <a:pt x="467" y="924"/>
                        </a:cubicBezTo>
                        <a:cubicBezTo>
                          <a:pt x="502" y="924"/>
                          <a:pt x="536" y="921"/>
                          <a:pt x="568" y="914"/>
                        </a:cubicBezTo>
                        <a:cubicBezTo>
                          <a:pt x="469" y="881"/>
                          <a:pt x="383" y="848"/>
                          <a:pt x="317" y="789"/>
                        </a:cubicBezTo>
                        <a:cubicBezTo>
                          <a:pt x="252" y="730"/>
                          <a:pt x="205" y="654"/>
                          <a:pt x="176" y="568"/>
                        </a:cubicBezTo>
                        <a:cubicBezTo>
                          <a:pt x="110" y="397"/>
                          <a:pt x="90" y="202"/>
                          <a:pt x="60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20" name="Google Shape;120;p3"/>
                <p:cNvGrpSpPr/>
                <p:nvPr/>
              </p:nvGrpSpPr>
              <p:grpSpPr>
                <a:xfrm>
                  <a:off x="5699960" y="4366499"/>
                  <a:ext cx="266262" cy="475209"/>
                  <a:chOff x="5699960" y="4366499"/>
                  <a:chExt cx="266262" cy="475209"/>
                </a:xfrm>
              </p:grpSpPr>
              <p:sp>
                <p:nvSpPr>
                  <p:cNvPr id="121" name="Google Shape;121;p3"/>
                  <p:cNvSpPr/>
                  <p:nvPr/>
                </p:nvSpPr>
                <p:spPr>
                  <a:xfrm>
                    <a:off x="5699960" y="43664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2" name="Google Shape;122;p3"/>
                  <p:cNvSpPr/>
                  <p:nvPr/>
                </p:nvSpPr>
                <p:spPr>
                  <a:xfrm>
                    <a:off x="5820506" y="44356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" name="Google Shape;123;p3"/>
                  <p:cNvSpPr/>
                  <p:nvPr/>
                </p:nvSpPr>
                <p:spPr>
                  <a:xfrm>
                    <a:off x="5820859" y="45285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4" name="Google Shape;124;p3"/>
                  <p:cNvSpPr/>
                  <p:nvPr/>
                </p:nvSpPr>
                <p:spPr>
                  <a:xfrm>
                    <a:off x="5763456" y="44682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25" name="Google Shape;125;p3"/>
              <p:cNvGrpSpPr/>
              <p:nvPr/>
            </p:nvGrpSpPr>
            <p:grpSpPr>
              <a:xfrm>
                <a:off x="39" y="-9596"/>
                <a:ext cx="9143568" cy="3483084"/>
                <a:chOff x="262312" y="450905"/>
                <a:chExt cx="8126894" cy="3040667"/>
              </a:xfrm>
            </p:grpSpPr>
            <p:sp>
              <p:nvSpPr>
                <p:cNvPr id="126" name="Google Shape;126;p3"/>
                <p:cNvSpPr/>
                <p:nvPr/>
              </p:nvSpPr>
              <p:spPr>
                <a:xfrm>
                  <a:off x="556743" y="2728733"/>
                  <a:ext cx="50780" cy="50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4" extrusionOk="0">
                      <a:moveTo>
                        <a:pt x="288" y="0"/>
                      </a:moveTo>
                      <a:cubicBezTo>
                        <a:pt x="130" y="0"/>
                        <a:pt x="1" y="129"/>
                        <a:pt x="1" y="287"/>
                      </a:cubicBezTo>
                      <a:cubicBezTo>
                        <a:pt x="1" y="446"/>
                        <a:pt x="130" y="574"/>
                        <a:pt x="288" y="574"/>
                      </a:cubicBezTo>
                      <a:cubicBezTo>
                        <a:pt x="446" y="574"/>
                        <a:pt x="574" y="446"/>
                        <a:pt x="574" y="287"/>
                      </a:cubicBezTo>
                      <a:cubicBezTo>
                        <a:pt x="574" y="129"/>
                        <a:pt x="446" y="0"/>
                        <a:pt x="28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7" name="Google Shape;127;p3"/>
                <p:cNvSpPr/>
                <p:nvPr/>
              </p:nvSpPr>
              <p:spPr>
                <a:xfrm>
                  <a:off x="7091905" y="517315"/>
                  <a:ext cx="50780" cy="50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5" extrusionOk="0">
                      <a:moveTo>
                        <a:pt x="287" y="1"/>
                      </a:moveTo>
                      <a:cubicBezTo>
                        <a:pt x="129" y="1"/>
                        <a:pt x="1" y="129"/>
                        <a:pt x="1" y="287"/>
                      </a:cubicBezTo>
                      <a:cubicBezTo>
                        <a:pt x="1" y="446"/>
                        <a:pt x="129" y="575"/>
                        <a:pt x="287" y="575"/>
                      </a:cubicBezTo>
                      <a:cubicBezTo>
                        <a:pt x="446" y="575"/>
                        <a:pt x="575" y="446"/>
                        <a:pt x="575" y="287"/>
                      </a:cubicBezTo>
                      <a:cubicBezTo>
                        <a:pt x="575" y="129"/>
                        <a:pt x="446" y="1"/>
                        <a:pt x="28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8" name="Google Shape;128;p3"/>
                <p:cNvSpPr/>
                <p:nvPr/>
              </p:nvSpPr>
              <p:spPr>
                <a:xfrm>
                  <a:off x="5459815" y="1471172"/>
                  <a:ext cx="63232" cy="63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716" extrusionOk="0">
                      <a:moveTo>
                        <a:pt x="357" y="0"/>
                      </a:moveTo>
                      <a:cubicBezTo>
                        <a:pt x="159" y="0"/>
                        <a:pt x="0" y="162"/>
                        <a:pt x="0" y="360"/>
                      </a:cubicBezTo>
                      <a:cubicBezTo>
                        <a:pt x="0" y="558"/>
                        <a:pt x="159" y="716"/>
                        <a:pt x="357" y="716"/>
                      </a:cubicBezTo>
                      <a:cubicBezTo>
                        <a:pt x="554" y="716"/>
                        <a:pt x="716" y="558"/>
                        <a:pt x="716" y="360"/>
                      </a:cubicBezTo>
                      <a:cubicBezTo>
                        <a:pt x="716" y="162"/>
                        <a:pt x="554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9" name="Google Shape;129;p3"/>
                <p:cNvSpPr/>
                <p:nvPr/>
              </p:nvSpPr>
              <p:spPr>
                <a:xfrm>
                  <a:off x="7988888" y="1277769"/>
                  <a:ext cx="47600" cy="47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538" extrusionOk="0">
                      <a:moveTo>
                        <a:pt x="268" y="0"/>
                      </a:moveTo>
                      <a:cubicBezTo>
                        <a:pt x="120" y="0"/>
                        <a:pt x="1" y="119"/>
                        <a:pt x="1" y="267"/>
                      </a:cubicBezTo>
                      <a:cubicBezTo>
                        <a:pt x="1" y="416"/>
                        <a:pt x="120" y="538"/>
                        <a:pt x="268" y="538"/>
                      </a:cubicBezTo>
                      <a:cubicBezTo>
                        <a:pt x="416" y="538"/>
                        <a:pt x="538" y="416"/>
                        <a:pt x="538" y="267"/>
                      </a:cubicBezTo>
                      <a:cubicBezTo>
                        <a:pt x="538" y="119"/>
                        <a:pt x="416" y="0"/>
                        <a:pt x="26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0" name="Google Shape;130;p3"/>
                <p:cNvSpPr/>
                <p:nvPr/>
              </p:nvSpPr>
              <p:spPr>
                <a:xfrm>
                  <a:off x="3028856" y="1475764"/>
                  <a:ext cx="38769" cy="39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4" extrusionOk="0">
                      <a:moveTo>
                        <a:pt x="221" y="1"/>
                      </a:moveTo>
                      <a:cubicBezTo>
                        <a:pt x="99" y="1"/>
                        <a:pt x="0" y="100"/>
                        <a:pt x="0" y="221"/>
                      </a:cubicBezTo>
                      <a:cubicBezTo>
                        <a:pt x="0" y="344"/>
                        <a:pt x="99" y="443"/>
                        <a:pt x="221" y="443"/>
                      </a:cubicBezTo>
                      <a:cubicBezTo>
                        <a:pt x="343" y="443"/>
                        <a:pt x="439" y="344"/>
                        <a:pt x="439" y="221"/>
                      </a:cubicBezTo>
                      <a:cubicBezTo>
                        <a:pt x="439" y="100"/>
                        <a:pt x="343" y="1"/>
                        <a:pt x="22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1" name="Google Shape;131;p3"/>
                <p:cNvSpPr/>
                <p:nvPr/>
              </p:nvSpPr>
              <p:spPr>
                <a:xfrm>
                  <a:off x="3045988" y="2259797"/>
                  <a:ext cx="38858" cy="38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0" extrusionOk="0">
                      <a:moveTo>
                        <a:pt x="222" y="1"/>
                      </a:moveTo>
                      <a:cubicBezTo>
                        <a:pt x="100" y="1"/>
                        <a:pt x="1" y="97"/>
                        <a:pt x="1" y="218"/>
                      </a:cubicBezTo>
                      <a:cubicBezTo>
                        <a:pt x="1" y="340"/>
                        <a:pt x="100" y="439"/>
                        <a:pt x="222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7"/>
                        <a:pt x="340" y="1"/>
                        <a:pt x="22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2" name="Google Shape;132;p3"/>
                <p:cNvSpPr/>
                <p:nvPr/>
              </p:nvSpPr>
              <p:spPr>
                <a:xfrm>
                  <a:off x="1031243" y="1086132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21" y="0"/>
                      </a:moveTo>
                      <a:cubicBezTo>
                        <a:pt x="99" y="0"/>
                        <a:pt x="0" y="96"/>
                        <a:pt x="0" y="218"/>
                      </a:cubicBezTo>
                      <a:cubicBezTo>
                        <a:pt x="0" y="340"/>
                        <a:pt x="99" y="439"/>
                        <a:pt x="221" y="439"/>
                      </a:cubicBezTo>
                      <a:cubicBezTo>
                        <a:pt x="343" y="439"/>
                        <a:pt x="439" y="340"/>
                        <a:pt x="439" y="218"/>
                      </a:cubicBezTo>
                      <a:cubicBezTo>
                        <a:pt x="439" y="96"/>
                        <a:pt x="343" y="0"/>
                        <a:pt x="221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3" name="Google Shape;133;p3"/>
                <p:cNvSpPr/>
                <p:nvPr/>
              </p:nvSpPr>
              <p:spPr>
                <a:xfrm>
                  <a:off x="310883" y="3452802"/>
                  <a:ext cx="38946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439" extrusionOk="0">
                      <a:moveTo>
                        <a:pt x="218" y="0"/>
                      </a:moveTo>
                      <a:cubicBezTo>
                        <a:pt x="100" y="0"/>
                        <a:pt x="1" y="99"/>
                        <a:pt x="1" y="221"/>
                      </a:cubicBezTo>
                      <a:cubicBezTo>
                        <a:pt x="1" y="343"/>
                        <a:pt x="100" y="439"/>
                        <a:pt x="218" y="439"/>
                      </a:cubicBezTo>
                      <a:cubicBezTo>
                        <a:pt x="341" y="439"/>
                        <a:pt x="440" y="343"/>
                        <a:pt x="440" y="221"/>
                      </a:cubicBezTo>
                      <a:cubicBezTo>
                        <a:pt x="440" y="99"/>
                        <a:pt x="341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4" name="Google Shape;134;p3"/>
                <p:cNvSpPr/>
                <p:nvPr/>
              </p:nvSpPr>
              <p:spPr>
                <a:xfrm>
                  <a:off x="1785514" y="478282"/>
                  <a:ext cx="38769" cy="3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0" extrusionOk="0">
                      <a:moveTo>
                        <a:pt x="218" y="0"/>
                      </a:moveTo>
                      <a:cubicBezTo>
                        <a:pt x="96" y="0"/>
                        <a:pt x="0" y="99"/>
                        <a:pt x="0" y="218"/>
                      </a:cubicBezTo>
                      <a:cubicBezTo>
                        <a:pt x="0" y="341"/>
                        <a:pt x="96" y="440"/>
                        <a:pt x="218" y="440"/>
                      </a:cubicBezTo>
                      <a:cubicBezTo>
                        <a:pt x="340" y="440"/>
                        <a:pt x="439" y="341"/>
                        <a:pt x="439" y="218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5" name="Google Shape;135;p3"/>
                <p:cNvSpPr/>
                <p:nvPr/>
              </p:nvSpPr>
              <p:spPr>
                <a:xfrm>
                  <a:off x="3563849" y="3359545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9" y="0"/>
                        <a:pt x="0" y="99"/>
                        <a:pt x="0" y="221"/>
                      </a:cubicBezTo>
                      <a:cubicBezTo>
                        <a:pt x="0" y="344"/>
                        <a:pt x="99" y="439"/>
                        <a:pt x="218" y="439"/>
                      </a:cubicBezTo>
                      <a:cubicBezTo>
                        <a:pt x="340" y="439"/>
                        <a:pt x="439" y="344"/>
                        <a:pt x="439" y="221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6" name="Google Shape;136;p3"/>
                <p:cNvSpPr/>
                <p:nvPr/>
              </p:nvSpPr>
              <p:spPr>
                <a:xfrm>
                  <a:off x="3212897" y="280794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7" name="Google Shape;137;p3"/>
                <p:cNvSpPr/>
                <p:nvPr/>
              </p:nvSpPr>
              <p:spPr>
                <a:xfrm>
                  <a:off x="463839" y="1536081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1"/>
                      </a:moveTo>
                      <a:cubicBezTo>
                        <a:pt x="60" y="1"/>
                        <a:pt x="1" y="60"/>
                        <a:pt x="1" y="132"/>
                      </a:cubicBezTo>
                      <a:cubicBezTo>
                        <a:pt x="1" y="208"/>
                        <a:pt x="60" y="267"/>
                        <a:pt x="136" y="267"/>
                      </a:cubicBezTo>
                      <a:cubicBezTo>
                        <a:pt x="208" y="267"/>
                        <a:pt x="267" y="208"/>
                        <a:pt x="267" y="132"/>
                      </a:cubicBezTo>
                      <a:cubicBezTo>
                        <a:pt x="267" y="60"/>
                        <a:pt x="208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8" name="Google Shape;138;p3"/>
                <p:cNvSpPr/>
                <p:nvPr/>
              </p:nvSpPr>
              <p:spPr>
                <a:xfrm>
                  <a:off x="2042943" y="1298964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6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6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9" name="Google Shape;139;p3"/>
                <p:cNvSpPr/>
                <p:nvPr/>
              </p:nvSpPr>
              <p:spPr>
                <a:xfrm>
                  <a:off x="3672737" y="121745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0"/>
                      </a:moveTo>
                      <a:cubicBezTo>
                        <a:pt x="60" y="0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0" name="Google Shape;140;p3"/>
                <p:cNvSpPr/>
                <p:nvPr/>
              </p:nvSpPr>
              <p:spPr>
                <a:xfrm>
                  <a:off x="4865653" y="122857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6" y="0"/>
                      </a:moveTo>
                      <a:cubicBezTo>
                        <a:pt x="60" y="0"/>
                        <a:pt x="1" y="63"/>
                        <a:pt x="1" y="135"/>
                      </a:cubicBezTo>
                      <a:cubicBezTo>
                        <a:pt x="1" y="207"/>
                        <a:pt x="60" y="270"/>
                        <a:pt x="136" y="270"/>
                      </a:cubicBezTo>
                      <a:cubicBezTo>
                        <a:pt x="208" y="270"/>
                        <a:pt x="267" y="207"/>
                        <a:pt x="267" y="135"/>
                      </a:cubicBezTo>
                      <a:cubicBezTo>
                        <a:pt x="267" y="63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1" name="Google Shape;141;p3"/>
                <p:cNvSpPr/>
                <p:nvPr/>
              </p:nvSpPr>
              <p:spPr>
                <a:xfrm>
                  <a:off x="3098710" y="3332786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0"/>
                      </a:moveTo>
                      <a:cubicBezTo>
                        <a:pt x="60" y="0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0"/>
                        <a:pt x="13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2" name="Google Shape;142;p3"/>
                <p:cNvSpPr/>
                <p:nvPr/>
              </p:nvSpPr>
              <p:spPr>
                <a:xfrm>
                  <a:off x="3852716" y="265764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3" name="Google Shape;143;p3"/>
                <p:cNvSpPr/>
                <p:nvPr/>
              </p:nvSpPr>
              <p:spPr>
                <a:xfrm>
                  <a:off x="8365538" y="188146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0"/>
                      </a:moveTo>
                      <a:cubicBezTo>
                        <a:pt x="63" y="0"/>
                        <a:pt x="0" y="60"/>
                        <a:pt x="0" y="133"/>
                      </a:cubicBezTo>
                      <a:cubicBezTo>
                        <a:pt x="0" y="209"/>
                        <a:pt x="63" y="268"/>
                        <a:pt x="136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4" name="Google Shape;144;p3"/>
                <p:cNvSpPr/>
                <p:nvPr/>
              </p:nvSpPr>
              <p:spPr>
                <a:xfrm>
                  <a:off x="8286940" y="3378444"/>
                  <a:ext cx="23579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69" extrusionOk="0">
                      <a:moveTo>
                        <a:pt x="131" y="1"/>
                      </a:moveTo>
                      <a:cubicBezTo>
                        <a:pt x="59" y="1"/>
                        <a:pt x="0" y="60"/>
                        <a:pt x="0" y="136"/>
                      </a:cubicBezTo>
                      <a:cubicBezTo>
                        <a:pt x="0" y="209"/>
                        <a:pt x="59" y="268"/>
                        <a:pt x="131" y="268"/>
                      </a:cubicBezTo>
                      <a:cubicBezTo>
                        <a:pt x="207" y="268"/>
                        <a:pt x="267" y="209"/>
                        <a:pt x="267" y="136"/>
                      </a:cubicBezTo>
                      <a:cubicBezTo>
                        <a:pt x="267" y="60"/>
                        <a:pt x="207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" name="Google Shape;145;p3"/>
                <p:cNvSpPr/>
                <p:nvPr/>
              </p:nvSpPr>
              <p:spPr>
                <a:xfrm>
                  <a:off x="7888213" y="2208223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9"/>
                        <a:pt x="60" y="268"/>
                        <a:pt x="135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6" name="Google Shape;146;p3"/>
                <p:cNvSpPr/>
                <p:nvPr/>
              </p:nvSpPr>
              <p:spPr>
                <a:xfrm>
                  <a:off x="7307739" y="1149893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59" y="1"/>
                        <a:pt x="0" y="60"/>
                        <a:pt x="0" y="132"/>
                      </a:cubicBezTo>
                      <a:cubicBezTo>
                        <a:pt x="0" y="208"/>
                        <a:pt x="59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7" name="Google Shape;147;p3"/>
                <p:cNvSpPr/>
                <p:nvPr/>
              </p:nvSpPr>
              <p:spPr>
                <a:xfrm>
                  <a:off x="386037" y="946599"/>
                  <a:ext cx="23756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268" extrusionOk="0">
                      <a:moveTo>
                        <a:pt x="133" y="0"/>
                      </a:moveTo>
                      <a:cubicBezTo>
                        <a:pt x="60" y="0"/>
                        <a:pt x="1" y="60"/>
                        <a:pt x="1" y="136"/>
                      </a:cubicBezTo>
                      <a:cubicBezTo>
                        <a:pt x="1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6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8" name="Google Shape;148;p3"/>
                <p:cNvSpPr/>
                <p:nvPr/>
              </p:nvSpPr>
              <p:spPr>
                <a:xfrm>
                  <a:off x="262312" y="2027095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1"/>
                      </a:moveTo>
                      <a:cubicBezTo>
                        <a:pt x="60" y="1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9" name="Google Shape;149;p3"/>
                <p:cNvSpPr/>
                <p:nvPr/>
              </p:nvSpPr>
              <p:spPr>
                <a:xfrm>
                  <a:off x="5248926" y="1926596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6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6"/>
                        <a:pt x="60" y="268"/>
                        <a:pt x="136" y="268"/>
                      </a:cubicBezTo>
                      <a:cubicBezTo>
                        <a:pt x="209" y="268"/>
                        <a:pt x="268" y="206"/>
                        <a:pt x="268" y="133"/>
                      </a:cubicBezTo>
                      <a:cubicBezTo>
                        <a:pt x="268" y="60"/>
                        <a:pt x="209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0" name="Google Shape;150;p3"/>
                <p:cNvSpPr/>
                <p:nvPr/>
              </p:nvSpPr>
              <p:spPr>
                <a:xfrm>
                  <a:off x="5382012" y="279222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3" y="1"/>
                      </a:moveTo>
                      <a:cubicBezTo>
                        <a:pt x="60" y="1"/>
                        <a:pt x="0" y="63"/>
                        <a:pt x="0" y="135"/>
                      </a:cubicBezTo>
                      <a:cubicBezTo>
                        <a:pt x="0" y="208"/>
                        <a:pt x="60" y="271"/>
                        <a:pt x="133" y="271"/>
                      </a:cubicBezTo>
                      <a:cubicBezTo>
                        <a:pt x="209" y="271"/>
                        <a:pt x="268" y="208"/>
                        <a:pt x="268" y="135"/>
                      </a:cubicBezTo>
                      <a:cubicBezTo>
                        <a:pt x="268" y="63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1" name="Google Shape;151;p3"/>
                <p:cNvSpPr/>
                <p:nvPr/>
              </p:nvSpPr>
              <p:spPr>
                <a:xfrm>
                  <a:off x="7813059" y="3326340"/>
                  <a:ext cx="23933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68" extrusionOk="0">
                      <a:moveTo>
                        <a:pt x="135" y="0"/>
                      </a:moveTo>
                      <a:cubicBezTo>
                        <a:pt x="63" y="0"/>
                        <a:pt x="1" y="60"/>
                        <a:pt x="1" y="133"/>
                      </a:cubicBezTo>
                      <a:cubicBezTo>
                        <a:pt x="1" y="209"/>
                        <a:pt x="63" y="268"/>
                        <a:pt x="135" y="268"/>
                      </a:cubicBezTo>
                      <a:cubicBezTo>
                        <a:pt x="208" y="268"/>
                        <a:pt x="270" y="209"/>
                        <a:pt x="270" y="133"/>
                      </a:cubicBezTo>
                      <a:cubicBezTo>
                        <a:pt x="270" y="60"/>
                        <a:pt x="208" y="0"/>
                        <a:pt x="135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2" name="Google Shape;152;p3"/>
                <p:cNvSpPr/>
                <p:nvPr/>
              </p:nvSpPr>
              <p:spPr>
                <a:xfrm>
                  <a:off x="819736" y="450905"/>
                  <a:ext cx="38858" cy="39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3" extrusionOk="0">
                      <a:moveTo>
                        <a:pt x="219" y="1"/>
                      </a:moveTo>
                      <a:cubicBezTo>
                        <a:pt x="96" y="1"/>
                        <a:pt x="1" y="100"/>
                        <a:pt x="1" y="222"/>
                      </a:cubicBezTo>
                      <a:cubicBezTo>
                        <a:pt x="1" y="343"/>
                        <a:pt x="96" y="442"/>
                        <a:pt x="219" y="442"/>
                      </a:cubicBezTo>
                      <a:cubicBezTo>
                        <a:pt x="340" y="442"/>
                        <a:pt x="439" y="343"/>
                        <a:pt x="439" y="222"/>
                      </a:cubicBezTo>
                      <a:cubicBezTo>
                        <a:pt x="439" y="100"/>
                        <a:pt x="340" y="1"/>
                        <a:pt x="219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3" name="Google Shape;153;p3"/>
                <p:cNvSpPr/>
                <p:nvPr/>
              </p:nvSpPr>
              <p:spPr>
                <a:xfrm>
                  <a:off x="6190771" y="574365"/>
                  <a:ext cx="76744" cy="141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" h="1604" extrusionOk="0">
                      <a:moveTo>
                        <a:pt x="535" y="1"/>
                      </a:moveTo>
                      <a:lnTo>
                        <a:pt x="535" y="1"/>
                      </a:lnTo>
                      <a:cubicBezTo>
                        <a:pt x="410" y="710"/>
                        <a:pt x="1" y="733"/>
                        <a:pt x="1" y="733"/>
                      </a:cubicBezTo>
                      <a:cubicBezTo>
                        <a:pt x="430" y="763"/>
                        <a:pt x="506" y="1603"/>
                        <a:pt x="506" y="1603"/>
                      </a:cubicBezTo>
                      <a:cubicBezTo>
                        <a:pt x="453" y="690"/>
                        <a:pt x="835" y="670"/>
                        <a:pt x="868" y="670"/>
                      </a:cubicBezTo>
                      <a:cubicBezTo>
                        <a:pt x="526" y="631"/>
                        <a:pt x="535" y="1"/>
                        <a:pt x="5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4" name="Google Shape;154;p3"/>
                <p:cNvSpPr/>
                <p:nvPr/>
              </p:nvSpPr>
              <p:spPr>
                <a:xfrm>
                  <a:off x="7186840" y="1628102"/>
                  <a:ext cx="107300" cy="185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" h="2105" extrusionOk="0">
                      <a:moveTo>
                        <a:pt x="746" y="0"/>
                      </a:moveTo>
                      <a:lnTo>
                        <a:pt x="746" y="0"/>
                      </a:lnTo>
                      <a:cubicBezTo>
                        <a:pt x="574" y="934"/>
                        <a:pt x="1" y="960"/>
                        <a:pt x="1" y="960"/>
                      </a:cubicBezTo>
                      <a:cubicBezTo>
                        <a:pt x="601" y="1000"/>
                        <a:pt x="707" y="2105"/>
                        <a:pt x="707" y="2105"/>
                      </a:cubicBezTo>
                      <a:cubicBezTo>
                        <a:pt x="631" y="904"/>
                        <a:pt x="1165" y="881"/>
                        <a:pt x="1211" y="881"/>
                      </a:cubicBezTo>
                      <a:lnTo>
                        <a:pt x="1215" y="881"/>
                      </a:lnTo>
                      <a:cubicBezTo>
                        <a:pt x="733" y="828"/>
                        <a:pt x="746" y="1"/>
                        <a:pt x="74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5" name="Google Shape;155;p3"/>
                <p:cNvSpPr/>
                <p:nvPr/>
              </p:nvSpPr>
              <p:spPr>
                <a:xfrm>
                  <a:off x="7306591" y="1767635"/>
                  <a:ext cx="51310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" h="1007" extrusionOk="0">
                      <a:moveTo>
                        <a:pt x="357" y="0"/>
                      </a:moveTo>
                      <a:cubicBezTo>
                        <a:pt x="274" y="446"/>
                        <a:pt x="0" y="458"/>
                        <a:pt x="0" y="458"/>
                      </a:cubicBezTo>
                      <a:cubicBezTo>
                        <a:pt x="287" y="478"/>
                        <a:pt x="340" y="1006"/>
                        <a:pt x="340" y="1006"/>
                      </a:cubicBezTo>
                      <a:cubicBezTo>
                        <a:pt x="304" y="432"/>
                        <a:pt x="558" y="419"/>
                        <a:pt x="581" y="419"/>
                      </a:cubicBezTo>
                      <a:cubicBezTo>
                        <a:pt x="349" y="396"/>
                        <a:pt x="357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6" name="Google Shape;156;p3"/>
                <p:cNvSpPr/>
                <p:nvPr/>
              </p:nvSpPr>
              <p:spPr>
                <a:xfrm>
                  <a:off x="1569945" y="1335967"/>
                  <a:ext cx="51398" cy="89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1010" extrusionOk="0">
                      <a:moveTo>
                        <a:pt x="357" y="1"/>
                      </a:moveTo>
                      <a:cubicBezTo>
                        <a:pt x="275" y="449"/>
                        <a:pt x="1" y="463"/>
                        <a:pt x="1" y="463"/>
                      </a:cubicBezTo>
                      <a:cubicBezTo>
                        <a:pt x="287" y="479"/>
                        <a:pt x="341" y="1010"/>
                        <a:pt x="341" y="1010"/>
                      </a:cubicBezTo>
                      <a:cubicBezTo>
                        <a:pt x="304" y="433"/>
                        <a:pt x="558" y="423"/>
                        <a:pt x="581" y="423"/>
                      </a:cubicBezTo>
                      <a:cubicBezTo>
                        <a:pt x="354" y="396"/>
                        <a:pt x="357" y="1"/>
                        <a:pt x="35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7" name="Google Shape;157;p3"/>
                <p:cNvSpPr/>
                <p:nvPr/>
              </p:nvSpPr>
              <p:spPr>
                <a:xfrm>
                  <a:off x="3095531" y="525440"/>
                  <a:ext cx="107211" cy="185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" h="2106" extrusionOk="0">
                      <a:moveTo>
                        <a:pt x="465" y="1"/>
                      </a:moveTo>
                      <a:cubicBezTo>
                        <a:pt x="465" y="1"/>
                        <a:pt x="478" y="825"/>
                        <a:pt x="0" y="881"/>
                      </a:cubicBezTo>
                      <a:lnTo>
                        <a:pt x="3" y="881"/>
                      </a:lnTo>
                      <a:cubicBezTo>
                        <a:pt x="46" y="881"/>
                        <a:pt x="584" y="904"/>
                        <a:pt x="508" y="2105"/>
                      </a:cubicBezTo>
                      <a:cubicBezTo>
                        <a:pt x="508" y="2105"/>
                        <a:pt x="614" y="1000"/>
                        <a:pt x="1214" y="961"/>
                      </a:cubicBezTo>
                      <a:cubicBezTo>
                        <a:pt x="1214" y="961"/>
                        <a:pt x="640" y="934"/>
                        <a:pt x="46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8" name="Google Shape;158;p3"/>
                <p:cNvSpPr/>
                <p:nvPr/>
              </p:nvSpPr>
              <p:spPr>
                <a:xfrm>
                  <a:off x="3031682" y="664973"/>
                  <a:ext cx="51133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1007" extrusionOk="0">
                      <a:moveTo>
                        <a:pt x="222" y="0"/>
                      </a:moveTo>
                      <a:cubicBezTo>
                        <a:pt x="222" y="0"/>
                        <a:pt x="229" y="396"/>
                        <a:pt x="1" y="419"/>
                      </a:cubicBezTo>
                      <a:cubicBezTo>
                        <a:pt x="20" y="419"/>
                        <a:pt x="278" y="432"/>
                        <a:pt x="242" y="1006"/>
                      </a:cubicBezTo>
                      <a:cubicBezTo>
                        <a:pt x="242" y="1006"/>
                        <a:pt x="291" y="478"/>
                        <a:pt x="578" y="459"/>
                      </a:cubicBezTo>
                      <a:cubicBezTo>
                        <a:pt x="578" y="459"/>
                        <a:pt x="305" y="446"/>
                        <a:pt x="22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59" name="Google Shape;159;p3"/>
            <p:cNvGrpSpPr/>
            <p:nvPr/>
          </p:nvGrpSpPr>
          <p:grpSpPr>
            <a:xfrm>
              <a:off x="454808" y="778134"/>
              <a:ext cx="8532593" cy="2157688"/>
              <a:chOff x="454808" y="778134"/>
              <a:chExt cx="8532593" cy="2157688"/>
            </a:xfrm>
          </p:grpSpPr>
          <p:grpSp>
            <p:nvGrpSpPr>
              <p:cNvPr id="160" name="Google Shape;160;p3"/>
              <p:cNvGrpSpPr/>
              <p:nvPr/>
            </p:nvGrpSpPr>
            <p:grpSpPr>
              <a:xfrm>
                <a:off x="454808" y="778134"/>
                <a:ext cx="4262731" cy="1156793"/>
                <a:chOff x="666515" y="1138579"/>
                <a:chExt cx="3788757" cy="1009859"/>
              </a:xfrm>
            </p:grpSpPr>
            <p:sp>
              <p:nvSpPr>
                <p:cNvPr id="161" name="Google Shape;161;p3"/>
                <p:cNvSpPr/>
                <p:nvPr/>
              </p:nvSpPr>
              <p:spPr>
                <a:xfrm>
                  <a:off x="666515" y="1945583"/>
                  <a:ext cx="682832" cy="202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2" h="2297" extrusionOk="0">
                      <a:moveTo>
                        <a:pt x="4077" y="0"/>
                      </a:moveTo>
                      <a:cubicBezTo>
                        <a:pt x="2890" y="0"/>
                        <a:pt x="2293" y="1801"/>
                        <a:pt x="2293" y="1801"/>
                      </a:cubicBezTo>
                      <a:cubicBezTo>
                        <a:pt x="2293" y="1801"/>
                        <a:pt x="2227" y="952"/>
                        <a:pt x="1540" y="952"/>
                      </a:cubicBezTo>
                      <a:cubicBezTo>
                        <a:pt x="1460" y="952"/>
                        <a:pt x="1372" y="964"/>
                        <a:pt x="1274" y="990"/>
                      </a:cubicBezTo>
                      <a:cubicBezTo>
                        <a:pt x="371" y="1229"/>
                        <a:pt x="1452" y="2261"/>
                        <a:pt x="143" y="2296"/>
                      </a:cubicBezTo>
                      <a:lnTo>
                        <a:pt x="7731" y="2296"/>
                      </a:lnTo>
                      <a:cubicBezTo>
                        <a:pt x="7731" y="2296"/>
                        <a:pt x="6033" y="1732"/>
                        <a:pt x="6372" y="1306"/>
                      </a:cubicBezTo>
                      <a:cubicBezTo>
                        <a:pt x="6526" y="1116"/>
                        <a:pt x="6072" y="938"/>
                        <a:pt x="5583" y="938"/>
                      </a:cubicBezTo>
                      <a:cubicBezTo>
                        <a:pt x="5304" y="938"/>
                        <a:pt x="5014" y="996"/>
                        <a:pt x="4819" y="1142"/>
                      </a:cubicBezTo>
                      <a:lnTo>
                        <a:pt x="4819" y="1142"/>
                      </a:lnTo>
                      <a:cubicBezTo>
                        <a:pt x="4845" y="598"/>
                        <a:pt x="4726" y="0"/>
                        <a:pt x="4077" y="0"/>
                      </a:cubicBezTo>
                      <a:close/>
                      <a:moveTo>
                        <a:pt x="1" y="2296"/>
                      </a:moveTo>
                      <a:cubicBezTo>
                        <a:pt x="26" y="2296"/>
                        <a:pt x="50" y="2296"/>
                        <a:pt x="74" y="2296"/>
                      </a:cubicBezTo>
                      <a:cubicBezTo>
                        <a:pt x="97" y="2296"/>
                        <a:pt x="120" y="2296"/>
                        <a:pt x="143" y="22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2" name="Google Shape;162;p3"/>
                <p:cNvSpPr/>
                <p:nvPr/>
              </p:nvSpPr>
              <p:spPr>
                <a:xfrm>
                  <a:off x="3876384" y="1138579"/>
                  <a:ext cx="578888" cy="247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5" h="2803" extrusionOk="0">
                      <a:moveTo>
                        <a:pt x="55" y="2788"/>
                      </a:moveTo>
                      <a:lnTo>
                        <a:pt x="55" y="2788"/>
                      </a:lnTo>
                      <a:cubicBezTo>
                        <a:pt x="17" y="2792"/>
                        <a:pt x="1" y="2797"/>
                        <a:pt x="11" y="2802"/>
                      </a:cubicBezTo>
                      <a:lnTo>
                        <a:pt x="55" y="2788"/>
                      </a:lnTo>
                      <a:close/>
                      <a:moveTo>
                        <a:pt x="3656" y="1"/>
                      </a:moveTo>
                      <a:cubicBezTo>
                        <a:pt x="3558" y="1"/>
                        <a:pt x="3449" y="75"/>
                        <a:pt x="3326" y="253"/>
                      </a:cubicBezTo>
                      <a:cubicBezTo>
                        <a:pt x="3142" y="518"/>
                        <a:pt x="3027" y="763"/>
                        <a:pt x="2958" y="983"/>
                      </a:cubicBezTo>
                      <a:lnTo>
                        <a:pt x="2958" y="983"/>
                      </a:lnTo>
                      <a:cubicBezTo>
                        <a:pt x="2909" y="697"/>
                        <a:pt x="2811" y="470"/>
                        <a:pt x="2623" y="470"/>
                      </a:cubicBezTo>
                      <a:cubicBezTo>
                        <a:pt x="2579" y="470"/>
                        <a:pt x="2530" y="482"/>
                        <a:pt x="2475" y="510"/>
                      </a:cubicBezTo>
                      <a:cubicBezTo>
                        <a:pt x="1796" y="850"/>
                        <a:pt x="1881" y="2209"/>
                        <a:pt x="1881" y="2209"/>
                      </a:cubicBezTo>
                      <a:lnTo>
                        <a:pt x="55" y="2788"/>
                      </a:lnTo>
                      <a:lnTo>
                        <a:pt x="55" y="2788"/>
                      </a:lnTo>
                      <a:cubicBezTo>
                        <a:pt x="225" y="2771"/>
                        <a:pt x="842" y="2764"/>
                        <a:pt x="1633" y="2764"/>
                      </a:cubicBezTo>
                      <a:cubicBezTo>
                        <a:pt x="3572" y="2764"/>
                        <a:pt x="6554" y="2802"/>
                        <a:pt x="6554" y="2802"/>
                      </a:cubicBezTo>
                      <a:cubicBezTo>
                        <a:pt x="6554" y="2802"/>
                        <a:pt x="5279" y="2376"/>
                        <a:pt x="5279" y="1443"/>
                      </a:cubicBezTo>
                      <a:cubicBezTo>
                        <a:pt x="5279" y="1225"/>
                        <a:pt x="5227" y="1141"/>
                        <a:pt x="5149" y="1141"/>
                      </a:cubicBezTo>
                      <a:cubicBezTo>
                        <a:pt x="4893" y="1141"/>
                        <a:pt x="4345" y="2037"/>
                        <a:pt x="4345" y="2037"/>
                      </a:cubicBezTo>
                      <a:cubicBezTo>
                        <a:pt x="4345" y="2037"/>
                        <a:pt x="4166" y="1"/>
                        <a:pt x="365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63" name="Google Shape;163;p3"/>
              <p:cNvSpPr/>
              <p:nvPr/>
            </p:nvSpPr>
            <p:spPr>
              <a:xfrm>
                <a:off x="8293289" y="2649149"/>
                <a:ext cx="694111" cy="286673"/>
              </a:xfrm>
              <a:custGeom>
                <a:avLst/>
                <a:gdLst/>
                <a:ahLst/>
                <a:cxnLst/>
                <a:rect l="l" t="t" r="r" b="b"/>
                <a:pathLst>
                  <a:path w="6986" h="2834" extrusionOk="0">
                    <a:moveTo>
                      <a:pt x="4064" y="0"/>
                    </a:moveTo>
                    <a:cubicBezTo>
                      <a:pt x="3968" y="0"/>
                      <a:pt x="3855" y="35"/>
                      <a:pt x="3721" y="113"/>
                    </a:cubicBezTo>
                    <a:cubicBezTo>
                      <a:pt x="2632" y="746"/>
                      <a:pt x="2632" y="2200"/>
                      <a:pt x="2632" y="2200"/>
                    </a:cubicBezTo>
                    <a:cubicBezTo>
                      <a:pt x="2632" y="2200"/>
                      <a:pt x="2558" y="965"/>
                      <a:pt x="2283" y="965"/>
                    </a:cubicBezTo>
                    <a:cubicBezTo>
                      <a:pt x="2251" y="965"/>
                      <a:pt x="2216" y="982"/>
                      <a:pt x="2177" y="1020"/>
                    </a:cubicBezTo>
                    <a:cubicBezTo>
                      <a:pt x="1815" y="1383"/>
                      <a:pt x="1544" y="2471"/>
                      <a:pt x="1" y="2833"/>
                    </a:cubicBezTo>
                    <a:lnTo>
                      <a:pt x="6986" y="2833"/>
                    </a:lnTo>
                    <a:cubicBezTo>
                      <a:pt x="6986" y="2833"/>
                      <a:pt x="5808" y="2381"/>
                      <a:pt x="5808" y="1835"/>
                    </a:cubicBezTo>
                    <a:cubicBezTo>
                      <a:pt x="5808" y="1508"/>
                      <a:pt x="5351" y="1150"/>
                      <a:pt x="4986" y="1150"/>
                    </a:cubicBezTo>
                    <a:cubicBezTo>
                      <a:pt x="4784" y="1150"/>
                      <a:pt x="4611" y="1259"/>
                      <a:pt x="4556" y="1542"/>
                    </a:cubicBezTo>
                    <a:lnTo>
                      <a:pt x="4556" y="1542"/>
                    </a:lnTo>
                    <a:cubicBezTo>
                      <a:pt x="4587" y="1082"/>
                      <a:pt x="4601" y="0"/>
                      <a:pt x="40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164" name="Google Shape;164;p3"/>
          <p:cNvSpPr txBox="1">
            <a:spLocks noGrp="1"/>
          </p:cNvSpPr>
          <p:nvPr>
            <p:ph type="title"/>
          </p:nvPr>
        </p:nvSpPr>
        <p:spPr>
          <a:xfrm>
            <a:off x="2717600" y="3325833"/>
            <a:ext cx="6756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5" name="Google Shape;165;p3"/>
          <p:cNvSpPr txBox="1">
            <a:spLocks noGrp="1"/>
          </p:cNvSpPr>
          <p:nvPr>
            <p:ph type="title" idx="2" hasCustomPrompt="1"/>
          </p:nvPr>
        </p:nvSpPr>
        <p:spPr>
          <a:xfrm>
            <a:off x="4760800" y="1652000"/>
            <a:ext cx="2670400" cy="142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66" name="Google Shape;166;p3"/>
          <p:cNvSpPr txBox="1">
            <a:spLocks noGrp="1"/>
          </p:cNvSpPr>
          <p:nvPr>
            <p:ph type="subTitle" idx="1"/>
          </p:nvPr>
        </p:nvSpPr>
        <p:spPr>
          <a:xfrm>
            <a:off x="2788833" y="4596167"/>
            <a:ext cx="6614400" cy="573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8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Numbers and text 2">
    <p:bg>
      <p:bgPr>
        <a:solidFill>
          <a:schemeClr val="lt2"/>
        </a:solidFill>
        <a:effectLst/>
      </p:bgPr>
    </p:bg>
    <p:spTree>
      <p:nvGrpSpPr>
        <p:cNvPr id="1" name="Shape 2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9" name="Google Shape;2099;p30"/>
          <p:cNvGrpSpPr/>
          <p:nvPr/>
        </p:nvGrpSpPr>
        <p:grpSpPr>
          <a:xfrm>
            <a:off x="0" y="-12795"/>
            <a:ext cx="12191867" cy="6903827"/>
            <a:chOff x="0" y="-9596"/>
            <a:chExt cx="9143900" cy="5177870"/>
          </a:xfrm>
        </p:grpSpPr>
        <p:grpSp>
          <p:nvGrpSpPr>
            <p:cNvPr id="2100" name="Google Shape;2100;p30"/>
            <p:cNvGrpSpPr/>
            <p:nvPr/>
          </p:nvGrpSpPr>
          <p:grpSpPr>
            <a:xfrm>
              <a:off x="0" y="-9596"/>
              <a:ext cx="9143900" cy="5177870"/>
              <a:chOff x="0" y="-9596"/>
              <a:chExt cx="9143900" cy="5177870"/>
            </a:xfrm>
          </p:grpSpPr>
          <p:sp>
            <p:nvSpPr>
              <p:cNvPr id="2101" name="Google Shape;2101;p30"/>
              <p:cNvSpPr/>
              <p:nvPr/>
            </p:nvSpPr>
            <p:spPr>
              <a:xfrm>
                <a:off x="1037720" y="2286506"/>
                <a:ext cx="26628" cy="2711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3" y="1"/>
                    </a:moveTo>
                    <a:cubicBezTo>
                      <a:pt x="60" y="1"/>
                      <a:pt x="0" y="60"/>
                      <a:pt x="0" y="133"/>
                    </a:cubicBezTo>
                    <a:cubicBezTo>
                      <a:pt x="0" y="208"/>
                      <a:pt x="60" y="268"/>
                      <a:pt x="133" y="268"/>
                    </a:cubicBezTo>
                    <a:cubicBezTo>
                      <a:pt x="209" y="268"/>
                      <a:pt x="268" y="208"/>
                      <a:pt x="268" y="133"/>
                    </a:cubicBezTo>
                    <a:cubicBezTo>
                      <a:pt x="268" y="60"/>
                      <a:pt x="209" y="1"/>
                      <a:pt x="1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2" name="Google Shape;2102;p30"/>
              <p:cNvSpPr/>
              <p:nvPr/>
            </p:nvSpPr>
            <p:spPr>
              <a:xfrm>
                <a:off x="443663" y="2907298"/>
                <a:ext cx="236769" cy="183697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816" extrusionOk="0">
                    <a:moveTo>
                      <a:pt x="1471" y="1"/>
                    </a:moveTo>
                    <a:cubicBezTo>
                      <a:pt x="969" y="1"/>
                      <a:pt x="1105" y="796"/>
                      <a:pt x="1105" y="796"/>
                    </a:cubicBezTo>
                    <a:cubicBezTo>
                      <a:pt x="1105" y="796"/>
                      <a:pt x="739" y="125"/>
                      <a:pt x="447" y="125"/>
                    </a:cubicBezTo>
                    <a:cubicBezTo>
                      <a:pt x="394" y="125"/>
                      <a:pt x="343" y="147"/>
                      <a:pt x="297" y="199"/>
                    </a:cubicBezTo>
                    <a:cubicBezTo>
                      <a:pt x="1" y="539"/>
                      <a:pt x="1020" y="1815"/>
                      <a:pt x="1020" y="1815"/>
                    </a:cubicBezTo>
                    <a:cubicBezTo>
                      <a:pt x="1020" y="1815"/>
                      <a:pt x="2382" y="242"/>
                      <a:pt x="1660" y="31"/>
                    </a:cubicBezTo>
                    <a:cubicBezTo>
                      <a:pt x="1588" y="10"/>
                      <a:pt x="1526" y="1"/>
                      <a:pt x="14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3" name="Google Shape;2103;p30"/>
              <p:cNvSpPr/>
              <p:nvPr/>
            </p:nvSpPr>
            <p:spPr>
              <a:xfrm>
                <a:off x="2686853" y="1063130"/>
                <a:ext cx="187190" cy="145259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436" extrusionOk="0">
                    <a:moveTo>
                      <a:pt x="1165" y="1"/>
                    </a:moveTo>
                    <a:cubicBezTo>
                      <a:pt x="765" y="1"/>
                      <a:pt x="875" y="632"/>
                      <a:pt x="875" y="632"/>
                    </a:cubicBezTo>
                    <a:cubicBezTo>
                      <a:pt x="875" y="632"/>
                      <a:pt x="587" y="101"/>
                      <a:pt x="355" y="101"/>
                    </a:cubicBezTo>
                    <a:cubicBezTo>
                      <a:pt x="312" y="101"/>
                      <a:pt x="272" y="118"/>
                      <a:pt x="235" y="160"/>
                    </a:cubicBezTo>
                    <a:cubicBezTo>
                      <a:pt x="1" y="427"/>
                      <a:pt x="809" y="1436"/>
                      <a:pt x="809" y="1436"/>
                    </a:cubicBezTo>
                    <a:cubicBezTo>
                      <a:pt x="809" y="1436"/>
                      <a:pt x="1884" y="193"/>
                      <a:pt x="1314" y="25"/>
                    </a:cubicBezTo>
                    <a:cubicBezTo>
                      <a:pt x="1258" y="8"/>
                      <a:pt x="1208" y="1"/>
                      <a:pt x="1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4" name="Google Shape;2104;p30"/>
              <p:cNvSpPr/>
              <p:nvPr/>
            </p:nvSpPr>
            <p:spPr>
              <a:xfrm>
                <a:off x="158309" y="327729"/>
                <a:ext cx="229814" cy="166906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1650" extrusionOk="0">
                    <a:moveTo>
                      <a:pt x="1545" y="0"/>
                    </a:moveTo>
                    <a:cubicBezTo>
                      <a:pt x="1224" y="0"/>
                      <a:pt x="1131" y="636"/>
                      <a:pt x="1131" y="636"/>
                    </a:cubicBezTo>
                    <a:cubicBezTo>
                      <a:pt x="1131" y="636"/>
                      <a:pt x="1076" y="13"/>
                      <a:pt x="680" y="13"/>
                    </a:cubicBezTo>
                    <a:cubicBezTo>
                      <a:pt x="635" y="13"/>
                      <a:pt x="585" y="21"/>
                      <a:pt x="531" y="39"/>
                    </a:cubicBezTo>
                    <a:cubicBezTo>
                      <a:pt x="0" y="214"/>
                      <a:pt x="1227" y="1649"/>
                      <a:pt x="1227" y="1649"/>
                    </a:cubicBezTo>
                    <a:cubicBezTo>
                      <a:pt x="1227" y="1649"/>
                      <a:pt x="2312" y="521"/>
                      <a:pt x="1791" y="106"/>
                    </a:cubicBezTo>
                    <a:cubicBezTo>
                      <a:pt x="1697" y="31"/>
                      <a:pt x="1616" y="0"/>
                      <a:pt x="15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105" name="Google Shape;2105;p30"/>
              <p:cNvGrpSpPr/>
              <p:nvPr/>
            </p:nvGrpSpPr>
            <p:grpSpPr>
              <a:xfrm>
                <a:off x="39" y="-9596"/>
                <a:ext cx="9143568" cy="3483084"/>
                <a:chOff x="262312" y="450905"/>
                <a:chExt cx="8126894" cy="3040667"/>
              </a:xfrm>
            </p:grpSpPr>
            <p:sp>
              <p:nvSpPr>
                <p:cNvPr id="2106" name="Google Shape;2106;p30"/>
                <p:cNvSpPr/>
                <p:nvPr/>
              </p:nvSpPr>
              <p:spPr>
                <a:xfrm>
                  <a:off x="1573655" y="939015"/>
                  <a:ext cx="578888" cy="247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5" h="2803" extrusionOk="0">
                      <a:moveTo>
                        <a:pt x="55" y="2788"/>
                      </a:moveTo>
                      <a:lnTo>
                        <a:pt x="55" y="2788"/>
                      </a:lnTo>
                      <a:cubicBezTo>
                        <a:pt x="17" y="2792"/>
                        <a:pt x="1" y="2797"/>
                        <a:pt x="11" y="2802"/>
                      </a:cubicBezTo>
                      <a:lnTo>
                        <a:pt x="55" y="2788"/>
                      </a:lnTo>
                      <a:close/>
                      <a:moveTo>
                        <a:pt x="3656" y="1"/>
                      </a:moveTo>
                      <a:cubicBezTo>
                        <a:pt x="3558" y="1"/>
                        <a:pt x="3449" y="75"/>
                        <a:pt x="3326" y="253"/>
                      </a:cubicBezTo>
                      <a:cubicBezTo>
                        <a:pt x="3142" y="518"/>
                        <a:pt x="3027" y="763"/>
                        <a:pt x="2958" y="983"/>
                      </a:cubicBezTo>
                      <a:lnTo>
                        <a:pt x="2958" y="983"/>
                      </a:lnTo>
                      <a:cubicBezTo>
                        <a:pt x="2909" y="697"/>
                        <a:pt x="2811" y="470"/>
                        <a:pt x="2623" y="470"/>
                      </a:cubicBezTo>
                      <a:cubicBezTo>
                        <a:pt x="2579" y="470"/>
                        <a:pt x="2530" y="482"/>
                        <a:pt x="2475" y="510"/>
                      </a:cubicBezTo>
                      <a:cubicBezTo>
                        <a:pt x="1796" y="850"/>
                        <a:pt x="1881" y="2209"/>
                        <a:pt x="1881" y="2209"/>
                      </a:cubicBezTo>
                      <a:lnTo>
                        <a:pt x="55" y="2788"/>
                      </a:lnTo>
                      <a:lnTo>
                        <a:pt x="55" y="2788"/>
                      </a:lnTo>
                      <a:cubicBezTo>
                        <a:pt x="225" y="2771"/>
                        <a:pt x="842" y="2764"/>
                        <a:pt x="1633" y="2764"/>
                      </a:cubicBezTo>
                      <a:cubicBezTo>
                        <a:pt x="3572" y="2764"/>
                        <a:pt x="6554" y="2802"/>
                        <a:pt x="6554" y="2802"/>
                      </a:cubicBezTo>
                      <a:cubicBezTo>
                        <a:pt x="6554" y="2802"/>
                        <a:pt x="5279" y="2376"/>
                        <a:pt x="5279" y="1443"/>
                      </a:cubicBezTo>
                      <a:cubicBezTo>
                        <a:pt x="5279" y="1225"/>
                        <a:pt x="5227" y="1141"/>
                        <a:pt x="5149" y="1141"/>
                      </a:cubicBezTo>
                      <a:cubicBezTo>
                        <a:pt x="4893" y="1141"/>
                        <a:pt x="4345" y="2037"/>
                        <a:pt x="4345" y="2037"/>
                      </a:cubicBezTo>
                      <a:cubicBezTo>
                        <a:pt x="4345" y="2037"/>
                        <a:pt x="4166" y="1"/>
                        <a:pt x="365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07" name="Google Shape;2107;p30"/>
                <p:cNvSpPr/>
                <p:nvPr/>
              </p:nvSpPr>
              <p:spPr>
                <a:xfrm>
                  <a:off x="556743" y="2728733"/>
                  <a:ext cx="50780" cy="50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4" extrusionOk="0">
                      <a:moveTo>
                        <a:pt x="288" y="0"/>
                      </a:moveTo>
                      <a:cubicBezTo>
                        <a:pt x="130" y="0"/>
                        <a:pt x="1" y="129"/>
                        <a:pt x="1" y="287"/>
                      </a:cubicBezTo>
                      <a:cubicBezTo>
                        <a:pt x="1" y="446"/>
                        <a:pt x="130" y="574"/>
                        <a:pt x="288" y="574"/>
                      </a:cubicBezTo>
                      <a:cubicBezTo>
                        <a:pt x="446" y="574"/>
                        <a:pt x="574" y="446"/>
                        <a:pt x="574" y="287"/>
                      </a:cubicBezTo>
                      <a:cubicBezTo>
                        <a:pt x="574" y="129"/>
                        <a:pt x="446" y="0"/>
                        <a:pt x="28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08" name="Google Shape;2108;p30"/>
                <p:cNvSpPr/>
                <p:nvPr/>
              </p:nvSpPr>
              <p:spPr>
                <a:xfrm>
                  <a:off x="7091905" y="517315"/>
                  <a:ext cx="50780" cy="50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5" extrusionOk="0">
                      <a:moveTo>
                        <a:pt x="287" y="1"/>
                      </a:moveTo>
                      <a:cubicBezTo>
                        <a:pt x="129" y="1"/>
                        <a:pt x="1" y="129"/>
                        <a:pt x="1" y="287"/>
                      </a:cubicBezTo>
                      <a:cubicBezTo>
                        <a:pt x="1" y="446"/>
                        <a:pt x="129" y="575"/>
                        <a:pt x="287" y="575"/>
                      </a:cubicBezTo>
                      <a:cubicBezTo>
                        <a:pt x="446" y="575"/>
                        <a:pt x="575" y="446"/>
                        <a:pt x="575" y="287"/>
                      </a:cubicBezTo>
                      <a:cubicBezTo>
                        <a:pt x="575" y="129"/>
                        <a:pt x="446" y="1"/>
                        <a:pt x="28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09" name="Google Shape;2109;p30"/>
                <p:cNvSpPr/>
                <p:nvPr/>
              </p:nvSpPr>
              <p:spPr>
                <a:xfrm>
                  <a:off x="5459815" y="1471172"/>
                  <a:ext cx="63232" cy="63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716" extrusionOk="0">
                      <a:moveTo>
                        <a:pt x="357" y="0"/>
                      </a:moveTo>
                      <a:cubicBezTo>
                        <a:pt x="159" y="0"/>
                        <a:pt x="0" y="162"/>
                        <a:pt x="0" y="360"/>
                      </a:cubicBezTo>
                      <a:cubicBezTo>
                        <a:pt x="0" y="558"/>
                        <a:pt x="159" y="716"/>
                        <a:pt x="357" y="716"/>
                      </a:cubicBezTo>
                      <a:cubicBezTo>
                        <a:pt x="554" y="716"/>
                        <a:pt x="716" y="558"/>
                        <a:pt x="716" y="360"/>
                      </a:cubicBezTo>
                      <a:cubicBezTo>
                        <a:pt x="716" y="162"/>
                        <a:pt x="554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10" name="Google Shape;2110;p30"/>
                <p:cNvSpPr/>
                <p:nvPr/>
              </p:nvSpPr>
              <p:spPr>
                <a:xfrm>
                  <a:off x="7988888" y="1277769"/>
                  <a:ext cx="47600" cy="47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538" extrusionOk="0">
                      <a:moveTo>
                        <a:pt x="268" y="0"/>
                      </a:moveTo>
                      <a:cubicBezTo>
                        <a:pt x="120" y="0"/>
                        <a:pt x="1" y="119"/>
                        <a:pt x="1" y="267"/>
                      </a:cubicBezTo>
                      <a:cubicBezTo>
                        <a:pt x="1" y="416"/>
                        <a:pt x="120" y="538"/>
                        <a:pt x="268" y="538"/>
                      </a:cubicBezTo>
                      <a:cubicBezTo>
                        <a:pt x="416" y="538"/>
                        <a:pt x="538" y="416"/>
                        <a:pt x="538" y="267"/>
                      </a:cubicBezTo>
                      <a:cubicBezTo>
                        <a:pt x="538" y="119"/>
                        <a:pt x="416" y="0"/>
                        <a:pt x="26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11" name="Google Shape;2111;p30"/>
                <p:cNvSpPr/>
                <p:nvPr/>
              </p:nvSpPr>
              <p:spPr>
                <a:xfrm>
                  <a:off x="3028856" y="1475764"/>
                  <a:ext cx="38769" cy="39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4" extrusionOk="0">
                      <a:moveTo>
                        <a:pt x="221" y="1"/>
                      </a:moveTo>
                      <a:cubicBezTo>
                        <a:pt x="99" y="1"/>
                        <a:pt x="0" y="100"/>
                        <a:pt x="0" y="221"/>
                      </a:cubicBezTo>
                      <a:cubicBezTo>
                        <a:pt x="0" y="344"/>
                        <a:pt x="99" y="443"/>
                        <a:pt x="221" y="443"/>
                      </a:cubicBezTo>
                      <a:cubicBezTo>
                        <a:pt x="343" y="443"/>
                        <a:pt x="439" y="344"/>
                        <a:pt x="439" y="221"/>
                      </a:cubicBezTo>
                      <a:cubicBezTo>
                        <a:pt x="439" y="100"/>
                        <a:pt x="343" y="1"/>
                        <a:pt x="22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12" name="Google Shape;2112;p30"/>
                <p:cNvSpPr/>
                <p:nvPr/>
              </p:nvSpPr>
              <p:spPr>
                <a:xfrm>
                  <a:off x="3045988" y="2259797"/>
                  <a:ext cx="38858" cy="38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0" extrusionOk="0">
                      <a:moveTo>
                        <a:pt x="222" y="1"/>
                      </a:moveTo>
                      <a:cubicBezTo>
                        <a:pt x="100" y="1"/>
                        <a:pt x="1" y="97"/>
                        <a:pt x="1" y="218"/>
                      </a:cubicBezTo>
                      <a:cubicBezTo>
                        <a:pt x="1" y="340"/>
                        <a:pt x="100" y="439"/>
                        <a:pt x="222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7"/>
                        <a:pt x="340" y="1"/>
                        <a:pt x="22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13" name="Google Shape;2113;p30"/>
                <p:cNvSpPr/>
                <p:nvPr/>
              </p:nvSpPr>
              <p:spPr>
                <a:xfrm>
                  <a:off x="1031243" y="1086132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21" y="0"/>
                      </a:moveTo>
                      <a:cubicBezTo>
                        <a:pt x="99" y="0"/>
                        <a:pt x="0" y="96"/>
                        <a:pt x="0" y="218"/>
                      </a:cubicBezTo>
                      <a:cubicBezTo>
                        <a:pt x="0" y="340"/>
                        <a:pt x="99" y="439"/>
                        <a:pt x="221" y="439"/>
                      </a:cubicBezTo>
                      <a:cubicBezTo>
                        <a:pt x="343" y="439"/>
                        <a:pt x="439" y="340"/>
                        <a:pt x="439" y="218"/>
                      </a:cubicBezTo>
                      <a:cubicBezTo>
                        <a:pt x="439" y="96"/>
                        <a:pt x="343" y="0"/>
                        <a:pt x="221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14" name="Google Shape;2114;p30"/>
                <p:cNvSpPr/>
                <p:nvPr/>
              </p:nvSpPr>
              <p:spPr>
                <a:xfrm>
                  <a:off x="310883" y="3452802"/>
                  <a:ext cx="38946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439" extrusionOk="0">
                      <a:moveTo>
                        <a:pt x="218" y="0"/>
                      </a:moveTo>
                      <a:cubicBezTo>
                        <a:pt x="100" y="0"/>
                        <a:pt x="1" y="99"/>
                        <a:pt x="1" y="221"/>
                      </a:cubicBezTo>
                      <a:cubicBezTo>
                        <a:pt x="1" y="343"/>
                        <a:pt x="100" y="439"/>
                        <a:pt x="218" y="439"/>
                      </a:cubicBezTo>
                      <a:cubicBezTo>
                        <a:pt x="341" y="439"/>
                        <a:pt x="440" y="343"/>
                        <a:pt x="440" y="221"/>
                      </a:cubicBezTo>
                      <a:cubicBezTo>
                        <a:pt x="440" y="99"/>
                        <a:pt x="341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15" name="Google Shape;2115;p30"/>
                <p:cNvSpPr/>
                <p:nvPr/>
              </p:nvSpPr>
              <p:spPr>
                <a:xfrm>
                  <a:off x="1785514" y="478282"/>
                  <a:ext cx="38769" cy="3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0" extrusionOk="0">
                      <a:moveTo>
                        <a:pt x="218" y="0"/>
                      </a:moveTo>
                      <a:cubicBezTo>
                        <a:pt x="96" y="0"/>
                        <a:pt x="0" y="99"/>
                        <a:pt x="0" y="218"/>
                      </a:cubicBezTo>
                      <a:cubicBezTo>
                        <a:pt x="0" y="341"/>
                        <a:pt x="96" y="440"/>
                        <a:pt x="218" y="440"/>
                      </a:cubicBezTo>
                      <a:cubicBezTo>
                        <a:pt x="340" y="440"/>
                        <a:pt x="439" y="341"/>
                        <a:pt x="439" y="218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16" name="Google Shape;2116;p30"/>
                <p:cNvSpPr/>
                <p:nvPr/>
              </p:nvSpPr>
              <p:spPr>
                <a:xfrm>
                  <a:off x="3563849" y="3359545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9" y="0"/>
                        <a:pt x="0" y="99"/>
                        <a:pt x="0" y="221"/>
                      </a:cubicBezTo>
                      <a:cubicBezTo>
                        <a:pt x="0" y="344"/>
                        <a:pt x="99" y="439"/>
                        <a:pt x="218" y="439"/>
                      </a:cubicBezTo>
                      <a:cubicBezTo>
                        <a:pt x="340" y="439"/>
                        <a:pt x="439" y="344"/>
                        <a:pt x="439" y="221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17" name="Google Shape;2117;p30"/>
                <p:cNvSpPr/>
                <p:nvPr/>
              </p:nvSpPr>
              <p:spPr>
                <a:xfrm>
                  <a:off x="3212897" y="280794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18" name="Google Shape;2118;p30"/>
                <p:cNvSpPr/>
                <p:nvPr/>
              </p:nvSpPr>
              <p:spPr>
                <a:xfrm>
                  <a:off x="463839" y="1536081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1"/>
                      </a:moveTo>
                      <a:cubicBezTo>
                        <a:pt x="60" y="1"/>
                        <a:pt x="1" y="60"/>
                        <a:pt x="1" y="132"/>
                      </a:cubicBezTo>
                      <a:cubicBezTo>
                        <a:pt x="1" y="208"/>
                        <a:pt x="60" y="267"/>
                        <a:pt x="136" y="267"/>
                      </a:cubicBezTo>
                      <a:cubicBezTo>
                        <a:pt x="208" y="267"/>
                        <a:pt x="267" y="208"/>
                        <a:pt x="267" y="132"/>
                      </a:cubicBezTo>
                      <a:cubicBezTo>
                        <a:pt x="267" y="60"/>
                        <a:pt x="208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19" name="Google Shape;2119;p30"/>
                <p:cNvSpPr/>
                <p:nvPr/>
              </p:nvSpPr>
              <p:spPr>
                <a:xfrm>
                  <a:off x="2042943" y="1298964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6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6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20" name="Google Shape;2120;p30"/>
                <p:cNvSpPr/>
                <p:nvPr/>
              </p:nvSpPr>
              <p:spPr>
                <a:xfrm>
                  <a:off x="3672737" y="121745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0"/>
                      </a:moveTo>
                      <a:cubicBezTo>
                        <a:pt x="60" y="0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21" name="Google Shape;2121;p30"/>
                <p:cNvSpPr/>
                <p:nvPr/>
              </p:nvSpPr>
              <p:spPr>
                <a:xfrm>
                  <a:off x="4865653" y="122857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6" y="0"/>
                      </a:moveTo>
                      <a:cubicBezTo>
                        <a:pt x="60" y="0"/>
                        <a:pt x="1" y="63"/>
                        <a:pt x="1" y="135"/>
                      </a:cubicBezTo>
                      <a:cubicBezTo>
                        <a:pt x="1" y="207"/>
                        <a:pt x="60" y="270"/>
                        <a:pt x="136" y="270"/>
                      </a:cubicBezTo>
                      <a:cubicBezTo>
                        <a:pt x="208" y="270"/>
                        <a:pt x="267" y="207"/>
                        <a:pt x="267" y="135"/>
                      </a:cubicBezTo>
                      <a:cubicBezTo>
                        <a:pt x="267" y="63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22" name="Google Shape;2122;p30"/>
                <p:cNvSpPr/>
                <p:nvPr/>
              </p:nvSpPr>
              <p:spPr>
                <a:xfrm>
                  <a:off x="3098710" y="3332786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0"/>
                      </a:moveTo>
                      <a:cubicBezTo>
                        <a:pt x="60" y="0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0"/>
                        <a:pt x="13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23" name="Google Shape;2123;p30"/>
                <p:cNvSpPr/>
                <p:nvPr/>
              </p:nvSpPr>
              <p:spPr>
                <a:xfrm>
                  <a:off x="3852716" y="265764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24" name="Google Shape;2124;p30"/>
                <p:cNvSpPr/>
                <p:nvPr/>
              </p:nvSpPr>
              <p:spPr>
                <a:xfrm>
                  <a:off x="8365538" y="188146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0"/>
                      </a:moveTo>
                      <a:cubicBezTo>
                        <a:pt x="63" y="0"/>
                        <a:pt x="0" y="60"/>
                        <a:pt x="0" y="133"/>
                      </a:cubicBezTo>
                      <a:cubicBezTo>
                        <a:pt x="0" y="209"/>
                        <a:pt x="63" y="268"/>
                        <a:pt x="136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25" name="Google Shape;2125;p30"/>
                <p:cNvSpPr/>
                <p:nvPr/>
              </p:nvSpPr>
              <p:spPr>
                <a:xfrm>
                  <a:off x="8286940" y="3378444"/>
                  <a:ext cx="23579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69" extrusionOk="0">
                      <a:moveTo>
                        <a:pt x="131" y="1"/>
                      </a:moveTo>
                      <a:cubicBezTo>
                        <a:pt x="59" y="1"/>
                        <a:pt x="0" y="60"/>
                        <a:pt x="0" y="136"/>
                      </a:cubicBezTo>
                      <a:cubicBezTo>
                        <a:pt x="0" y="209"/>
                        <a:pt x="59" y="268"/>
                        <a:pt x="131" y="268"/>
                      </a:cubicBezTo>
                      <a:cubicBezTo>
                        <a:pt x="207" y="268"/>
                        <a:pt x="267" y="209"/>
                        <a:pt x="267" y="136"/>
                      </a:cubicBezTo>
                      <a:cubicBezTo>
                        <a:pt x="267" y="60"/>
                        <a:pt x="207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26" name="Google Shape;2126;p30"/>
                <p:cNvSpPr/>
                <p:nvPr/>
              </p:nvSpPr>
              <p:spPr>
                <a:xfrm>
                  <a:off x="7888213" y="2208223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9"/>
                        <a:pt x="60" y="268"/>
                        <a:pt x="135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27" name="Google Shape;2127;p30"/>
                <p:cNvSpPr/>
                <p:nvPr/>
              </p:nvSpPr>
              <p:spPr>
                <a:xfrm>
                  <a:off x="7307739" y="1149893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59" y="1"/>
                        <a:pt x="0" y="60"/>
                        <a:pt x="0" y="132"/>
                      </a:cubicBezTo>
                      <a:cubicBezTo>
                        <a:pt x="0" y="208"/>
                        <a:pt x="59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28" name="Google Shape;2128;p30"/>
                <p:cNvSpPr/>
                <p:nvPr/>
              </p:nvSpPr>
              <p:spPr>
                <a:xfrm>
                  <a:off x="386037" y="946599"/>
                  <a:ext cx="23756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268" extrusionOk="0">
                      <a:moveTo>
                        <a:pt x="133" y="0"/>
                      </a:moveTo>
                      <a:cubicBezTo>
                        <a:pt x="60" y="0"/>
                        <a:pt x="1" y="60"/>
                        <a:pt x="1" y="136"/>
                      </a:cubicBezTo>
                      <a:cubicBezTo>
                        <a:pt x="1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6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29" name="Google Shape;2129;p30"/>
                <p:cNvSpPr/>
                <p:nvPr/>
              </p:nvSpPr>
              <p:spPr>
                <a:xfrm>
                  <a:off x="262312" y="2027095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1"/>
                      </a:moveTo>
                      <a:cubicBezTo>
                        <a:pt x="60" y="1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30" name="Google Shape;2130;p30"/>
                <p:cNvSpPr/>
                <p:nvPr/>
              </p:nvSpPr>
              <p:spPr>
                <a:xfrm>
                  <a:off x="5248926" y="1926596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6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6"/>
                        <a:pt x="60" y="268"/>
                        <a:pt x="136" y="268"/>
                      </a:cubicBezTo>
                      <a:cubicBezTo>
                        <a:pt x="209" y="268"/>
                        <a:pt x="268" y="206"/>
                        <a:pt x="268" y="133"/>
                      </a:cubicBezTo>
                      <a:cubicBezTo>
                        <a:pt x="268" y="60"/>
                        <a:pt x="209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31" name="Google Shape;2131;p30"/>
                <p:cNvSpPr/>
                <p:nvPr/>
              </p:nvSpPr>
              <p:spPr>
                <a:xfrm>
                  <a:off x="5382012" y="279222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3" y="1"/>
                      </a:moveTo>
                      <a:cubicBezTo>
                        <a:pt x="60" y="1"/>
                        <a:pt x="0" y="63"/>
                        <a:pt x="0" y="135"/>
                      </a:cubicBezTo>
                      <a:cubicBezTo>
                        <a:pt x="0" y="208"/>
                        <a:pt x="60" y="271"/>
                        <a:pt x="133" y="271"/>
                      </a:cubicBezTo>
                      <a:cubicBezTo>
                        <a:pt x="209" y="271"/>
                        <a:pt x="268" y="208"/>
                        <a:pt x="268" y="135"/>
                      </a:cubicBezTo>
                      <a:cubicBezTo>
                        <a:pt x="268" y="63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32" name="Google Shape;2132;p30"/>
                <p:cNvSpPr/>
                <p:nvPr/>
              </p:nvSpPr>
              <p:spPr>
                <a:xfrm>
                  <a:off x="7813059" y="3326340"/>
                  <a:ext cx="23933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68" extrusionOk="0">
                      <a:moveTo>
                        <a:pt x="135" y="0"/>
                      </a:moveTo>
                      <a:cubicBezTo>
                        <a:pt x="63" y="0"/>
                        <a:pt x="1" y="60"/>
                        <a:pt x="1" y="133"/>
                      </a:cubicBezTo>
                      <a:cubicBezTo>
                        <a:pt x="1" y="209"/>
                        <a:pt x="63" y="268"/>
                        <a:pt x="135" y="268"/>
                      </a:cubicBezTo>
                      <a:cubicBezTo>
                        <a:pt x="208" y="268"/>
                        <a:pt x="270" y="209"/>
                        <a:pt x="270" y="133"/>
                      </a:cubicBezTo>
                      <a:cubicBezTo>
                        <a:pt x="270" y="60"/>
                        <a:pt x="208" y="0"/>
                        <a:pt x="135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33" name="Google Shape;2133;p30"/>
                <p:cNvSpPr/>
                <p:nvPr/>
              </p:nvSpPr>
              <p:spPr>
                <a:xfrm>
                  <a:off x="819736" y="450905"/>
                  <a:ext cx="38858" cy="39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3" extrusionOk="0">
                      <a:moveTo>
                        <a:pt x="219" y="1"/>
                      </a:moveTo>
                      <a:cubicBezTo>
                        <a:pt x="96" y="1"/>
                        <a:pt x="1" y="100"/>
                        <a:pt x="1" y="222"/>
                      </a:cubicBezTo>
                      <a:cubicBezTo>
                        <a:pt x="1" y="343"/>
                        <a:pt x="96" y="442"/>
                        <a:pt x="219" y="442"/>
                      </a:cubicBezTo>
                      <a:cubicBezTo>
                        <a:pt x="340" y="442"/>
                        <a:pt x="439" y="343"/>
                        <a:pt x="439" y="222"/>
                      </a:cubicBezTo>
                      <a:cubicBezTo>
                        <a:pt x="439" y="100"/>
                        <a:pt x="340" y="1"/>
                        <a:pt x="219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34" name="Google Shape;2134;p30"/>
                <p:cNvSpPr/>
                <p:nvPr/>
              </p:nvSpPr>
              <p:spPr>
                <a:xfrm>
                  <a:off x="6190771" y="574365"/>
                  <a:ext cx="76744" cy="141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" h="1604" extrusionOk="0">
                      <a:moveTo>
                        <a:pt x="535" y="1"/>
                      </a:moveTo>
                      <a:lnTo>
                        <a:pt x="535" y="1"/>
                      </a:lnTo>
                      <a:cubicBezTo>
                        <a:pt x="410" y="710"/>
                        <a:pt x="1" y="733"/>
                        <a:pt x="1" y="733"/>
                      </a:cubicBezTo>
                      <a:cubicBezTo>
                        <a:pt x="430" y="763"/>
                        <a:pt x="506" y="1603"/>
                        <a:pt x="506" y="1603"/>
                      </a:cubicBezTo>
                      <a:cubicBezTo>
                        <a:pt x="453" y="690"/>
                        <a:pt x="835" y="670"/>
                        <a:pt x="868" y="670"/>
                      </a:cubicBezTo>
                      <a:cubicBezTo>
                        <a:pt x="526" y="631"/>
                        <a:pt x="535" y="1"/>
                        <a:pt x="5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35" name="Google Shape;2135;p30"/>
                <p:cNvSpPr/>
                <p:nvPr/>
              </p:nvSpPr>
              <p:spPr>
                <a:xfrm>
                  <a:off x="7186840" y="1628102"/>
                  <a:ext cx="107300" cy="185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" h="2105" extrusionOk="0">
                      <a:moveTo>
                        <a:pt x="746" y="0"/>
                      </a:moveTo>
                      <a:lnTo>
                        <a:pt x="746" y="0"/>
                      </a:lnTo>
                      <a:cubicBezTo>
                        <a:pt x="574" y="934"/>
                        <a:pt x="1" y="960"/>
                        <a:pt x="1" y="960"/>
                      </a:cubicBezTo>
                      <a:cubicBezTo>
                        <a:pt x="601" y="1000"/>
                        <a:pt x="707" y="2105"/>
                        <a:pt x="707" y="2105"/>
                      </a:cubicBezTo>
                      <a:cubicBezTo>
                        <a:pt x="631" y="904"/>
                        <a:pt x="1165" y="881"/>
                        <a:pt x="1211" y="881"/>
                      </a:cubicBezTo>
                      <a:lnTo>
                        <a:pt x="1215" y="881"/>
                      </a:lnTo>
                      <a:cubicBezTo>
                        <a:pt x="733" y="828"/>
                        <a:pt x="746" y="1"/>
                        <a:pt x="74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36" name="Google Shape;2136;p30"/>
                <p:cNvSpPr/>
                <p:nvPr/>
              </p:nvSpPr>
              <p:spPr>
                <a:xfrm>
                  <a:off x="7306591" y="1767635"/>
                  <a:ext cx="51310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" h="1007" extrusionOk="0">
                      <a:moveTo>
                        <a:pt x="357" y="0"/>
                      </a:moveTo>
                      <a:cubicBezTo>
                        <a:pt x="274" y="446"/>
                        <a:pt x="0" y="458"/>
                        <a:pt x="0" y="458"/>
                      </a:cubicBezTo>
                      <a:cubicBezTo>
                        <a:pt x="287" y="478"/>
                        <a:pt x="340" y="1006"/>
                        <a:pt x="340" y="1006"/>
                      </a:cubicBezTo>
                      <a:cubicBezTo>
                        <a:pt x="304" y="432"/>
                        <a:pt x="558" y="419"/>
                        <a:pt x="581" y="419"/>
                      </a:cubicBezTo>
                      <a:cubicBezTo>
                        <a:pt x="349" y="396"/>
                        <a:pt x="357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37" name="Google Shape;2137;p30"/>
                <p:cNvSpPr/>
                <p:nvPr/>
              </p:nvSpPr>
              <p:spPr>
                <a:xfrm>
                  <a:off x="6262962" y="716808"/>
                  <a:ext cx="682832" cy="202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2" h="2297" extrusionOk="0">
                      <a:moveTo>
                        <a:pt x="4077" y="0"/>
                      </a:moveTo>
                      <a:cubicBezTo>
                        <a:pt x="2890" y="0"/>
                        <a:pt x="2293" y="1801"/>
                        <a:pt x="2293" y="1801"/>
                      </a:cubicBezTo>
                      <a:cubicBezTo>
                        <a:pt x="2293" y="1801"/>
                        <a:pt x="2227" y="952"/>
                        <a:pt x="1540" y="952"/>
                      </a:cubicBezTo>
                      <a:cubicBezTo>
                        <a:pt x="1460" y="952"/>
                        <a:pt x="1372" y="964"/>
                        <a:pt x="1274" y="990"/>
                      </a:cubicBezTo>
                      <a:cubicBezTo>
                        <a:pt x="371" y="1229"/>
                        <a:pt x="1452" y="2261"/>
                        <a:pt x="143" y="2296"/>
                      </a:cubicBezTo>
                      <a:lnTo>
                        <a:pt x="7731" y="2296"/>
                      </a:lnTo>
                      <a:cubicBezTo>
                        <a:pt x="7731" y="2296"/>
                        <a:pt x="6033" y="1732"/>
                        <a:pt x="6372" y="1306"/>
                      </a:cubicBezTo>
                      <a:cubicBezTo>
                        <a:pt x="6526" y="1116"/>
                        <a:pt x="6072" y="938"/>
                        <a:pt x="5583" y="938"/>
                      </a:cubicBezTo>
                      <a:cubicBezTo>
                        <a:pt x="5304" y="938"/>
                        <a:pt x="5014" y="996"/>
                        <a:pt x="4819" y="1142"/>
                      </a:cubicBezTo>
                      <a:lnTo>
                        <a:pt x="4819" y="1142"/>
                      </a:lnTo>
                      <a:cubicBezTo>
                        <a:pt x="4845" y="598"/>
                        <a:pt x="4726" y="0"/>
                        <a:pt x="4077" y="0"/>
                      </a:cubicBezTo>
                      <a:close/>
                      <a:moveTo>
                        <a:pt x="1" y="2296"/>
                      </a:moveTo>
                      <a:cubicBezTo>
                        <a:pt x="26" y="2296"/>
                        <a:pt x="50" y="2296"/>
                        <a:pt x="74" y="2296"/>
                      </a:cubicBezTo>
                      <a:cubicBezTo>
                        <a:pt x="97" y="2296"/>
                        <a:pt x="120" y="2296"/>
                        <a:pt x="143" y="22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38" name="Google Shape;2138;p30"/>
                <p:cNvSpPr/>
                <p:nvPr/>
              </p:nvSpPr>
              <p:spPr>
                <a:xfrm>
                  <a:off x="1569945" y="1335967"/>
                  <a:ext cx="51398" cy="89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1010" extrusionOk="0">
                      <a:moveTo>
                        <a:pt x="357" y="1"/>
                      </a:moveTo>
                      <a:cubicBezTo>
                        <a:pt x="275" y="449"/>
                        <a:pt x="1" y="463"/>
                        <a:pt x="1" y="463"/>
                      </a:cubicBezTo>
                      <a:cubicBezTo>
                        <a:pt x="287" y="479"/>
                        <a:pt x="341" y="1010"/>
                        <a:pt x="341" y="1010"/>
                      </a:cubicBezTo>
                      <a:cubicBezTo>
                        <a:pt x="304" y="433"/>
                        <a:pt x="558" y="423"/>
                        <a:pt x="581" y="423"/>
                      </a:cubicBezTo>
                      <a:cubicBezTo>
                        <a:pt x="354" y="396"/>
                        <a:pt x="357" y="1"/>
                        <a:pt x="35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39" name="Google Shape;2139;p30"/>
                <p:cNvSpPr/>
                <p:nvPr/>
              </p:nvSpPr>
              <p:spPr>
                <a:xfrm>
                  <a:off x="3095531" y="525440"/>
                  <a:ext cx="107211" cy="185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" h="2106" extrusionOk="0">
                      <a:moveTo>
                        <a:pt x="465" y="1"/>
                      </a:moveTo>
                      <a:cubicBezTo>
                        <a:pt x="465" y="1"/>
                        <a:pt x="478" y="825"/>
                        <a:pt x="0" y="881"/>
                      </a:cubicBezTo>
                      <a:lnTo>
                        <a:pt x="3" y="881"/>
                      </a:lnTo>
                      <a:cubicBezTo>
                        <a:pt x="46" y="881"/>
                        <a:pt x="584" y="904"/>
                        <a:pt x="508" y="2105"/>
                      </a:cubicBezTo>
                      <a:cubicBezTo>
                        <a:pt x="508" y="2105"/>
                        <a:pt x="614" y="1000"/>
                        <a:pt x="1214" y="961"/>
                      </a:cubicBezTo>
                      <a:cubicBezTo>
                        <a:pt x="1214" y="961"/>
                        <a:pt x="640" y="934"/>
                        <a:pt x="46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40" name="Google Shape;2140;p30"/>
                <p:cNvSpPr/>
                <p:nvPr/>
              </p:nvSpPr>
              <p:spPr>
                <a:xfrm>
                  <a:off x="3031682" y="664973"/>
                  <a:ext cx="51133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1007" extrusionOk="0">
                      <a:moveTo>
                        <a:pt x="222" y="0"/>
                      </a:moveTo>
                      <a:cubicBezTo>
                        <a:pt x="222" y="0"/>
                        <a:pt x="229" y="396"/>
                        <a:pt x="1" y="419"/>
                      </a:cubicBezTo>
                      <a:cubicBezTo>
                        <a:pt x="20" y="419"/>
                        <a:pt x="278" y="432"/>
                        <a:pt x="242" y="1006"/>
                      </a:cubicBezTo>
                      <a:cubicBezTo>
                        <a:pt x="242" y="1006"/>
                        <a:pt x="291" y="478"/>
                        <a:pt x="578" y="459"/>
                      </a:cubicBezTo>
                      <a:cubicBezTo>
                        <a:pt x="578" y="459"/>
                        <a:pt x="305" y="446"/>
                        <a:pt x="22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41" name="Google Shape;2141;p30"/>
              <p:cNvGrpSpPr/>
              <p:nvPr/>
            </p:nvGrpSpPr>
            <p:grpSpPr>
              <a:xfrm>
                <a:off x="0" y="4065899"/>
                <a:ext cx="9143900" cy="1102374"/>
                <a:chOff x="0" y="4065899"/>
                <a:chExt cx="9143900" cy="1102374"/>
              </a:xfrm>
            </p:grpSpPr>
            <p:sp>
              <p:nvSpPr>
                <p:cNvPr id="2142" name="Google Shape;2142;p30"/>
                <p:cNvSpPr/>
                <p:nvPr/>
              </p:nvSpPr>
              <p:spPr>
                <a:xfrm>
                  <a:off x="8789291" y="4245591"/>
                  <a:ext cx="46997" cy="47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69" extrusionOk="0">
                      <a:moveTo>
                        <a:pt x="238" y="0"/>
                      </a:moveTo>
                      <a:cubicBezTo>
                        <a:pt x="106" y="0"/>
                        <a:pt x="0" y="105"/>
                        <a:pt x="0" y="234"/>
                      </a:cubicBezTo>
                      <a:cubicBezTo>
                        <a:pt x="0" y="367"/>
                        <a:pt x="106" y="469"/>
                        <a:pt x="238" y="469"/>
                      </a:cubicBezTo>
                      <a:cubicBezTo>
                        <a:pt x="367" y="469"/>
                        <a:pt x="472" y="367"/>
                        <a:pt x="472" y="234"/>
                      </a:cubicBezTo>
                      <a:cubicBezTo>
                        <a:pt x="472" y="105"/>
                        <a:pt x="367" y="0"/>
                        <a:pt x="23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43" name="Google Shape;2143;p30"/>
                <p:cNvSpPr/>
                <p:nvPr/>
              </p:nvSpPr>
              <p:spPr>
                <a:xfrm>
                  <a:off x="3559895" y="4281604"/>
                  <a:ext cx="43619" cy="4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6" y="0"/>
                        <a:pt x="0" y="96"/>
                        <a:pt x="0" y="218"/>
                      </a:cubicBezTo>
                      <a:cubicBezTo>
                        <a:pt x="0" y="340"/>
                        <a:pt x="96" y="439"/>
                        <a:pt x="218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6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44" name="Google Shape;2144;p30"/>
                <p:cNvSpPr/>
                <p:nvPr/>
              </p:nvSpPr>
              <p:spPr>
                <a:xfrm>
                  <a:off x="5156905" y="4335339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45" name="Google Shape;2145;p30"/>
                <p:cNvSpPr/>
                <p:nvPr/>
              </p:nvSpPr>
              <p:spPr>
                <a:xfrm>
                  <a:off x="0" y="4483978"/>
                  <a:ext cx="9143900" cy="684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46" name="Google Shape;2146;p30"/>
                <p:cNvSpPr/>
                <p:nvPr/>
              </p:nvSpPr>
              <p:spPr>
                <a:xfrm>
                  <a:off x="0" y="4483977"/>
                  <a:ext cx="9143900" cy="27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rgbClr val="000000">
                    <a:alpha val="314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47" name="Google Shape;2147;p30"/>
                <p:cNvSpPr/>
                <p:nvPr/>
              </p:nvSpPr>
              <p:spPr>
                <a:xfrm>
                  <a:off x="3067536" y="4845340"/>
                  <a:ext cx="84250" cy="22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258" extrusionOk="0">
                      <a:moveTo>
                        <a:pt x="476" y="0"/>
                      </a:moveTo>
                      <a:cubicBezTo>
                        <a:pt x="357" y="0"/>
                        <a:pt x="238" y="20"/>
                        <a:pt x="149" y="57"/>
                      </a:cubicBezTo>
                      <a:cubicBezTo>
                        <a:pt x="60" y="86"/>
                        <a:pt x="1" y="129"/>
                        <a:pt x="1" y="129"/>
                      </a:cubicBezTo>
                      <a:cubicBezTo>
                        <a:pt x="1" y="129"/>
                        <a:pt x="60" y="172"/>
                        <a:pt x="149" y="201"/>
                      </a:cubicBezTo>
                      <a:cubicBezTo>
                        <a:pt x="238" y="238"/>
                        <a:pt x="357" y="258"/>
                        <a:pt x="476" y="258"/>
                      </a:cubicBezTo>
                      <a:cubicBezTo>
                        <a:pt x="594" y="258"/>
                        <a:pt x="713" y="235"/>
                        <a:pt x="802" y="201"/>
                      </a:cubicBezTo>
                      <a:cubicBezTo>
                        <a:pt x="894" y="172"/>
                        <a:pt x="954" y="129"/>
                        <a:pt x="954" y="129"/>
                      </a:cubicBezTo>
                      <a:cubicBezTo>
                        <a:pt x="954" y="129"/>
                        <a:pt x="894" y="86"/>
                        <a:pt x="802" y="57"/>
                      </a:cubicBezTo>
                      <a:cubicBezTo>
                        <a:pt x="713" y="23"/>
                        <a:pt x="594" y="0"/>
                        <a:pt x="47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48" name="Google Shape;2148;p30"/>
                <p:cNvSpPr/>
                <p:nvPr/>
              </p:nvSpPr>
              <p:spPr>
                <a:xfrm>
                  <a:off x="5394552" y="4821760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1" y="1"/>
                      </a:moveTo>
                      <a:cubicBezTo>
                        <a:pt x="225" y="1"/>
                        <a:pt x="149" y="13"/>
                        <a:pt x="93" y="36"/>
                      </a:cubicBezTo>
                      <a:cubicBezTo>
                        <a:pt x="37" y="53"/>
                        <a:pt x="1" y="83"/>
                        <a:pt x="1" y="83"/>
                      </a:cubicBezTo>
                      <a:cubicBezTo>
                        <a:pt x="1" y="83"/>
                        <a:pt x="37" y="109"/>
                        <a:pt x="93" y="129"/>
                      </a:cubicBezTo>
                      <a:cubicBezTo>
                        <a:pt x="149" y="149"/>
                        <a:pt x="225" y="162"/>
                        <a:pt x="301" y="162"/>
                      </a:cubicBezTo>
                      <a:cubicBezTo>
                        <a:pt x="377" y="162"/>
                        <a:pt x="452" y="149"/>
                        <a:pt x="508" y="129"/>
                      </a:cubicBezTo>
                      <a:cubicBezTo>
                        <a:pt x="568" y="109"/>
                        <a:pt x="604" y="83"/>
                        <a:pt x="604" y="83"/>
                      </a:cubicBezTo>
                      <a:cubicBezTo>
                        <a:pt x="604" y="83"/>
                        <a:pt x="568" y="53"/>
                        <a:pt x="508" y="36"/>
                      </a:cubicBezTo>
                      <a:cubicBezTo>
                        <a:pt x="452" y="13"/>
                        <a:pt x="377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49" name="Google Shape;2149;p30"/>
                <p:cNvSpPr/>
                <p:nvPr/>
              </p:nvSpPr>
              <p:spPr>
                <a:xfrm>
                  <a:off x="5382895" y="4778046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1"/>
                      </a:moveTo>
                      <a:cubicBezTo>
                        <a:pt x="228" y="1"/>
                        <a:pt x="153" y="14"/>
                        <a:pt x="97" y="33"/>
                      </a:cubicBezTo>
                      <a:cubicBezTo>
                        <a:pt x="40" y="53"/>
                        <a:pt x="1" y="80"/>
                        <a:pt x="1" y="80"/>
                      </a:cubicBezTo>
                      <a:cubicBezTo>
                        <a:pt x="1" y="80"/>
                        <a:pt x="40" y="109"/>
                        <a:pt x="97" y="129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9"/>
                      </a:cubicBezTo>
                      <a:cubicBezTo>
                        <a:pt x="568" y="109"/>
                        <a:pt x="608" y="80"/>
                        <a:pt x="608" y="80"/>
                      </a:cubicBezTo>
                      <a:cubicBezTo>
                        <a:pt x="608" y="80"/>
                        <a:pt x="568" y="53"/>
                        <a:pt x="512" y="33"/>
                      </a:cubicBezTo>
                      <a:cubicBezTo>
                        <a:pt x="456" y="14"/>
                        <a:pt x="380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50" name="Google Shape;2150;p30"/>
                <p:cNvSpPr/>
                <p:nvPr/>
              </p:nvSpPr>
              <p:spPr>
                <a:xfrm>
                  <a:off x="5311009" y="4805158"/>
                  <a:ext cx="53606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162" extrusionOk="0">
                      <a:moveTo>
                        <a:pt x="303" y="0"/>
                      </a:moveTo>
                      <a:cubicBezTo>
                        <a:pt x="227" y="0"/>
                        <a:pt x="151" y="11"/>
                        <a:pt x="96" y="34"/>
                      </a:cubicBezTo>
                      <a:cubicBezTo>
                        <a:pt x="40" y="53"/>
                        <a:pt x="0" y="79"/>
                        <a:pt x="0" y="79"/>
                      </a:cubicBezTo>
                      <a:cubicBezTo>
                        <a:pt x="0" y="79"/>
                        <a:pt x="40" y="106"/>
                        <a:pt x="96" y="125"/>
                      </a:cubicBezTo>
                      <a:cubicBezTo>
                        <a:pt x="151" y="149"/>
                        <a:pt x="227" y="162"/>
                        <a:pt x="303" y="162"/>
                      </a:cubicBezTo>
                      <a:cubicBezTo>
                        <a:pt x="379" y="162"/>
                        <a:pt x="455" y="149"/>
                        <a:pt x="512" y="125"/>
                      </a:cubicBezTo>
                      <a:cubicBezTo>
                        <a:pt x="567" y="106"/>
                        <a:pt x="607" y="79"/>
                        <a:pt x="607" y="79"/>
                      </a:cubicBezTo>
                      <a:cubicBezTo>
                        <a:pt x="607" y="79"/>
                        <a:pt x="567" y="53"/>
                        <a:pt x="512" y="34"/>
                      </a:cubicBezTo>
                      <a:cubicBezTo>
                        <a:pt x="455" y="14"/>
                        <a:pt x="379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51" name="Google Shape;2151;p30"/>
                <p:cNvSpPr/>
                <p:nvPr/>
              </p:nvSpPr>
              <p:spPr>
                <a:xfrm>
                  <a:off x="478411" y="4632685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6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6" y="130"/>
                      </a:cubicBezTo>
                      <a:cubicBezTo>
                        <a:pt x="152" y="149"/>
                        <a:pt x="228" y="163"/>
                        <a:pt x="304" y="163"/>
                      </a:cubicBezTo>
                      <a:cubicBezTo>
                        <a:pt x="379" y="163"/>
                        <a:pt x="455" y="149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7"/>
                        <a:pt x="512" y="37"/>
                      </a:cubicBezTo>
                      <a:cubicBezTo>
                        <a:pt x="455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52" name="Google Shape;2152;p30"/>
                <p:cNvSpPr/>
                <p:nvPr/>
              </p:nvSpPr>
              <p:spPr>
                <a:xfrm>
                  <a:off x="466754" y="4589059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0"/>
                      </a:moveTo>
                      <a:cubicBezTo>
                        <a:pt x="228" y="0"/>
                        <a:pt x="152" y="13"/>
                        <a:pt x="96" y="33"/>
                      </a:cubicBezTo>
                      <a:cubicBezTo>
                        <a:pt x="40" y="53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2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1" y="129"/>
                      </a:cubicBezTo>
                      <a:cubicBezTo>
                        <a:pt x="571" y="109"/>
                        <a:pt x="607" y="83"/>
                        <a:pt x="607" y="83"/>
                      </a:cubicBezTo>
                      <a:cubicBezTo>
                        <a:pt x="607" y="83"/>
                        <a:pt x="571" y="53"/>
                        <a:pt x="511" y="33"/>
                      </a:cubicBezTo>
                      <a:cubicBezTo>
                        <a:pt x="456" y="13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53" name="Google Shape;2153;p30"/>
                <p:cNvSpPr/>
                <p:nvPr/>
              </p:nvSpPr>
              <p:spPr>
                <a:xfrm>
                  <a:off x="395133" y="461617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2" y="14"/>
                        <a:pt x="96" y="33"/>
                      </a:cubicBezTo>
                      <a:cubicBezTo>
                        <a:pt x="36" y="53"/>
                        <a:pt x="1" y="79"/>
                        <a:pt x="1" y="79"/>
                      </a:cubicBezTo>
                      <a:cubicBezTo>
                        <a:pt x="1" y="79"/>
                        <a:pt x="36" y="109"/>
                        <a:pt x="96" y="125"/>
                      </a:cubicBezTo>
                      <a:cubicBezTo>
                        <a:pt x="152" y="148"/>
                        <a:pt x="228" y="162"/>
                        <a:pt x="304" y="162"/>
                      </a:cubicBezTo>
                      <a:cubicBezTo>
                        <a:pt x="380" y="162"/>
                        <a:pt x="452" y="148"/>
                        <a:pt x="511" y="125"/>
                      </a:cubicBezTo>
                      <a:cubicBezTo>
                        <a:pt x="567" y="105"/>
                        <a:pt x="604" y="79"/>
                        <a:pt x="604" y="79"/>
                      </a:cubicBezTo>
                      <a:cubicBezTo>
                        <a:pt x="604" y="79"/>
                        <a:pt x="567" y="53"/>
                        <a:pt x="511" y="33"/>
                      </a:cubicBezTo>
                      <a:cubicBezTo>
                        <a:pt x="452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54" name="Google Shape;2154;p30"/>
                <p:cNvSpPr/>
                <p:nvPr/>
              </p:nvSpPr>
              <p:spPr>
                <a:xfrm>
                  <a:off x="7666815" y="466536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3" y="11"/>
                        <a:pt x="96" y="34"/>
                      </a:cubicBezTo>
                      <a:cubicBezTo>
                        <a:pt x="37" y="53"/>
                        <a:pt x="1" y="79"/>
                        <a:pt x="1" y="79"/>
                      </a:cubicBezTo>
                      <a:cubicBezTo>
                        <a:pt x="1" y="79"/>
                        <a:pt x="37" y="106"/>
                        <a:pt x="96" y="125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5"/>
                      </a:cubicBezTo>
                      <a:cubicBezTo>
                        <a:pt x="568" y="106"/>
                        <a:pt x="604" y="79"/>
                        <a:pt x="604" y="79"/>
                      </a:cubicBezTo>
                      <a:cubicBezTo>
                        <a:pt x="604" y="79"/>
                        <a:pt x="568" y="53"/>
                        <a:pt x="512" y="34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55" name="Google Shape;2155;p30"/>
                <p:cNvSpPr/>
                <p:nvPr/>
              </p:nvSpPr>
              <p:spPr>
                <a:xfrm>
                  <a:off x="7655158" y="4621381"/>
                  <a:ext cx="53694" cy="14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6" extrusionOk="0">
                      <a:moveTo>
                        <a:pt x="304" y="0"/>
                      </a:moveTo>
                      <a:cubicBezTo>
                        <a:pt x="228" y="0"/>
                        <a:pt x="153" y="14"/>
                        <a:pt x="96" y="37"/>
                      </a:cubicBezTo>
                      <a:cubicBezTo>
                        <a:pt x="40" y="57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3" y="152"/>
                        <a:pt x="228" y="165"/>
                        <a:pt x="304" y="165"/>
                      </a:cubicBezTo>
                      <a:cubicBezTo>
                        <a:pt x="380" y="165"/>
                        <a:pt x="456" y="152"/>
                        <a:pt x="512" y="129"/>
                      </a:cubicBezTo>
                      <a:cubicBezTo>
                        <a:pt x="568" y="109"/>
                        <a:pt x="608" y="83"/>
                        <a:pt x="608" y="83"/>
                      </a:cubicBezTo>
                      <a:cubicBezTo>
                        <a:pt x="608" y="83"/>
                        <a:pt x="568" y="57"/>
                        <a:pt x="512" y="37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56" name="Google Shape;2156;p30"/>
                <p:cNvSpPr/>
                <p:nvPr/>
              </p:nvSpPr>
              <p:spPr>
                <a:xfrm>
                  <a:off x="7583537" y="4648404"/>
                  <a:ext cx="53429" cy="14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4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3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3" y="130"/>
                      </a:cubicBezTo>
                      <a:cubicBezTo>
                        <a:pt x="152" y="150"/>
                        <a:pt x="228" y="163"/>
                        <a:pt x="304" y="163"/>
                      </a:cubicBezTo>
                      <a:cubicBezTo>
                        <a:pt x="379" y="163"/>
                        <a:pt x="452" y="150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4"/>
                        <a:pt x="512" y="37"/>
                      </a:cubicBezTo>
                      <a:cubicBezTo>
                        <a:pt x="452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57" name="Google Shape;2157;p30"/>
                <p:cNvSpPr/>
                <p:nvPr/>
              </p:nvSpPr>
              <p:spPr>
                <a:xfrm>
                  <a:off x="597808" y="4226980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5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2158" name="Google Shape;2158;p30"/>
                <p:cNvGrpSpPr/>
                <p:nvPr/>
              </p:nvGrpSpPr>
              <p:grpSpPr>
                <a:xfrm>
                  <a:off x="476510" y="4065899"/>
                  <a:ext cx="266262" cy="475209"/>
                  <a:chOff x="476510" y="4065899"/>
                  <a:chExt cx="266262" cy="475209"/>
                </a:xfrm>
              </p:grpSpPr>
              <p:sp>
                <p:nvSpPr>
                  <p:cNvPr id="2159" name="Google Shape;2159;p30"/>
                  <p:cNvSpPr/>
                  <p:nvPr/>
                </p:nvSpPr>
                <p:spPr>
                  <a:xfrm>
                    <a:off x="476510" y="40658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0" name="Google Shape;2160;p30"/>
                  <p:cNvSpPr/>
                  <p:nvPr/>
                </p:nvSpPr>
                <p:spPr>
                  <a:xfrm>
                    <a:off x="597056" y="41350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1" name="Google Shape;2161;p30"/>
                  <p:cNvSpPr/>
                  <p:nvPr/>
                </p:nvSpPr>
                <p:spPr>
                  <a:xfrm>
                    <a:off x="597409" y="42279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2" name="Google Shape;2162;p30"/>
                  <p:cNvSpPr/>
                  <p:nvPr/>
                </p:nvSpPr>
                <p:spPr>
                  <a:xfrm>
                    <a:off x="540006" y="41676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163" name="Google Shape;2163;p30"/>
                <p:cNvGrpSpPr/>
                <p:nvPr/>
              </p:nvGrpSpPr>
              <p:grpSpPr>
                <a:xfrm>
                  <a:off x="8430902" y="4070574"/>
                  <a:ext cx="214776" cy="454279"/>
                  <a:chOff x="8430902" y="4070574"/>
                  <a:chExt cx="214776" cy="454279"/>
                </a:xfrm>
              </p:grpSpPr>
              <p:sp>
                <p:nvSpPr>
                  <p:cNvPr id="2164" name="Google Shape;2164;p30"/>
                  <p:cNvSpPr/>
                  <p:nvPr/>
                </p:nvSpPr>
                <p:spPr>
                  <a:xfrm>
                    <a:off x="8430902" y="4070574"/>
                    <a:ext cx="214776" cy="2768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2" h="3135" extrusionOk="0">
                        <a:moveTo>
                          <a:pt x="1272" y="1"/>
                        </a:moveTo>
                        <a:cubicBezTo>
                          <a:pt x="1004" y="1"/>
                          <a:pt x="817" y="282"/>
                          <a:pt x="687" y="580"/>
                        </a:cubicBezTo>
                        <a:cubicBezTo>
                          <a:pt x="535" y="929"/>
                          <a:pt x="730" y="1391"/>
                          <a:pt x="403" y="1677"/>
                        </a:cubicBezTo>
                        <a:cubicBezTo>
                          <a:pt x="1" y="2027"/>
                          <a:pt x="202" y="2479"/>
                          <a:pt x="202" y="2482"/>
                        </a:cubicBezTo>
                        <a:cubicBezTo>
                          <a:pt x="349" y="2811"/>
                          <a:pt x="977" y="3134"/>
                          <a:pt x="1452" y="3134"/>
                        </a:cubicBezTo>
                        <a:cubicBezTo>
                          <a:pt x="1596" y="3134"/>
                          <a:pt x="1726" y="3105"/>
                          <a:pt x="1824" y="3036"/>
                        </a:cubicBezTo>
                        <a:cubicBezTo>
                          <a:pt x="2431" y="2614"/>
                          <a:pt x="2226" y="1671"/>
                          <a:pt x="1993" y="1123"/>
                        </a:cubicBezTo>
                        <a:cubicBezTo>
                          <a:pt x="1858" y="797"/>
                          <a:pt x="1884" y="306"/>
                          <a:pt x="1554" y="94"/>
                        </a:cubicBezTo>
                        <a:cubicBezTo>
                          <a:pt x="1451" y="29"/>
                          <a:pt x="1358" y="1"/>
                          <a:pt x="127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5" name="Google Shape;2165;p30"/>
                  <p:cNvSpPr/>
                  <p:nvPr/>
                </p:nvSpPr>
                <p:spPr>
                  <a:xfrm>
                    <a:off x="8545354" y="4108283"/>
                    <a:ext cx="11216" cy="4165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" h="4717" extrusionOk="0">
                        <a:moveTo>
                          <a:pt x="64" y="1"/>
                        </a:moveTo>
                        <a:cubicBezTo>
                          <a:pt x="37" y="396"/>
                          <a:pt x="24" y="789"/>
                          <a:pt x="14" y="1181"/>
                        </a:cubicBezTo>
                        <a:cubicBezTo>
                          <a:pt x="4" y="1574"/>
                          <a:pt x="0" y="1966"/>
                          <a:pt x="0" y="2358"/>
                        </a:cubicBezTo>
                        <a:cubicBezTo>
                          <a:pt x="0" y="2751"/>
                          <a:pt x="4" y="3147"/>
                          <a:pt x="14" y="3539"/>
                        </a:cubicBezTo>
                        <a:lnTo>
                          <a:pt x="34" y="4130"/>
                        </a:lnTo>
                        <a:cubicBezTo>
                          <a:pt x="44" y="4324"/>
                          <a:pt x="50" y="4522"/>
                          <a:pt x="64" y="4716"/>
                        </a:cubicBezTo>
                        <a:cubicBezTo>
                          <a:pt x="76" y="4522"/>
                          <a:pt x="84" y="4324"/>
                          <a:pt x="96" y="4130"/>
                        </a:cubicBezTo>
                        <a:lnTo>
                          <a:pt x="113" y="3539"/>
                        </a:lnTo>
                        <a:cubicBezTo>
                          <a:pt x="123" y="3147"/>
                          <a:pt x="126" y="2751"/>
                          <a:pt x="126" y="2358"/>
                        </a:cubicBezTo>
                        <a:cubicBezTo>
                          <a:pt x="126" y="1966"/>
                          <a:pt x="123" y="1574"/>
                          <a:pt x="113" y="1181"/>
                        </a:cubicBezTo>
                        <a:cubicBezTo>
                          <a:pt x="103" y="789"/>
                          <a:pt x="90" y="396"/>
                          <a:pt x="64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6" name="Google Shape;2166;p30"/>
                  <p:cNvSpPr/>
                  <p:nvPr/>
                </p:nvSpPr>
                <p:spPr>
                  <a:xfrm>
                    <a:off x="8506320" y="4168865"/>
                    <a:ext cx="50250" cy="816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" h="925" extrusionOk="0">
                        <a:moveTo>
                          <a:pt x="60" y="1"/>
                        </a:moveTo>
                        <a:cubicBezTo>
                          <a:pt x="21" y="97"/>
                          <a:pt x="7" y="199"/>
                          <a:pt x="4" y="304"/>
                        </a:cubicBezTo>
                        <a:cubicBezTo>
                          <a:pt x="1" y="406"/>
                          <a:pt x="17" y="512"/>
                          <a:pt x="57" y="614"/>
                        </a:cubicBezTo>
                        <a:cubicBezTo>
                          <a:pt x="97" y="713"/>
                          <a:pt x="162" y="812"/>
                          <a:pt x="258" y="871"/>
                        </a:cubicBezTo>
                        <a:cubicBezTo>
                          <a:pt x="324" y="909"/>
                          <a:pt x="397" y="924"/>
                          <a:pt x="467" y="924"/>
                        </a:cubicBezTo>
                        <a:cubicBezTo>
                          <a:pt x="502" y="924"/>
                          <a:pt x="536" y="921"/>
                          <a:pt x="568" y="914"/>
                        </a:cubicBezTo>
                        <a:cubicBezTo>
                          <a:pt x="469" y="881"/>
                          <a:pt x="383" y="848"/>
                          <a:pt x="317" y="789"/>
                        </a:cubicBezTo>
                        <a:cubicBezTo>
                          <a:pt x="252" y="730"/>
                          <a:pt x="205" y="654"/>
                          <a:pt x="176" y="568"/>
                        </a:cubicBezTo>
                        <a:cubicBezTo>
                          <a:pt x="110" y="397"/>
                          <a:pt x="90" y="202"/>
                          <a:pt x="60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167" name="Google Shape;2167;p30"/>
                <p:cNvGrpSpPr/>
                <p:nvPr/>
              </p:nvGrpSpPr>
              <p:grpSpPr>
                <a:xfrm>
                  <a:off x="5699960" y="4366499"/>
                  <a:ext cx="266262" cy="475209"/>
                  <a:chOff x="5699960" y="4366499"/>
                  <a:chExt cx="266262" cy="475209"/>
                </a:xfrm>
              </p:grpSpPr>
              <p:sp>
                <p:nvSpPr>
                  <p:cNvPr id="2168" name="Google Shape;2168;p30"/>
                  <p:cNvSpPr/>
                  <p:nvPr/>
                </p:nvSpPr>
                <p:spPr>
                  <a:xfrm>
                    <a:off x="5699960" y="43664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9" name="Google Shape;2169;p30"/>
                  <p:cNvSpPr/>
                  <p:nvPr/>
                </p:nvSpPr>
                <p:spPr>
                  <a:xfrm>
                    <a:off x="5820506" y="44356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70" name="Google Shape;2170;p30"/>
                  <p:cNvSpPr/>
                  <p:nvPr/>
                </p:nvSpPr>
                <p:spPr>
                  <a:xfrm>
                    <a:off x="5820859" y="45285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71" name="Google Shape;2171;p30"/>
                  <p:cNvSpPr/>
                  <p:nvPr/>
                </p:nvSpPr>
                <p:spPr>
                  <a:xfrm>
                    <a:off x="5763456" y="44682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172" name="Google Shape;2172;p30"/>
            <p:cNvSpPr/>
            <p:nvPr/>
          </p:nvSpPr>
          <p:spPr>
            <a:xfrm>
              <a:off x="100371" y="912508"/>
              <a:ext cx="768252" cy="232370"/>
            </a:xfrm>
            <a:custGeom>
              <a:avLst/>
              <a:gdLst/>
              <a:ahLst/>
              <a:cxnLst/>
              <a:rect l="l" t="t" r="r" b="b"/>
              <a:pathLst>
                <a:path w="7732" h="2297" extrusionOk="0">
                  <a:moveTo>
                    <a:pt x="4077" y="0"/>
                  </a:moveTo>
                  <a:cubicBezTo>
                    <a:pt x="2890" y="0"/>
                    <a:pt x="2293" y="1801"/>
                    <a:pt x="2293" y="1801"/>
                  </a:cubicBezTo>
                  <a:cubicBezTo>
                    <a:pt x="2293" y="1801"/>
                    <a:pt x="2227" y="952"/>
                    <a:pt x="1540" y="952"/>
                  </a:cubicBezTo>
                  <a:cubicBezTo>
                    <a:pt x="1460" y="952"/>
                    <a:pt x="1372" y="964"/>
                    <a:pt x="1274" y="990"/>
                  </a:cubicBezTo>
                  <a:cubicBezTo>
                    <a:pt x="371" y="1229"/>
                    <a:pt x="1452" y="2261"/>
                    <a:pt x="143" y="2296"/>
                  </a:cubicBezTo>
                  <a:lnTo>
                    <a:pt x="7731" y="2296"/>
                  </a:lnTo>
                  <a:cubicBezTo>
                    <a:pt x="7731" y="2296"/>
                    <a:pt x="6033" y="1732"/>
                    <a:pt x="6372" y="1306"/>
                  </a:cubicBezTo>
                  <a:cubicBezTo>
                    <a:pt x="6526" y="1116"/>
                    <a:pt x="6072" y="938"/>
                    <a:pt x="5583" y="938"/>
                  </a:cubicBezTo>
                  <a:cubicBezTo>
                    <a:pt x="5304" y="938"/>
                    <a:pt x="5014" y="996"/>
                    <a:pt x="4819" y="1142"/>
                  </a:cubicBezTo>
                  <a:lnTo>
                    <a:pt x="4819" y="1142"/>
                  </a:lnTo>
                  <a:cubicBezTo>
                    <a:pt x="4845" y="598"/>
                    <a:pt x="4726" y="0"/>
                    <a:pt x="4077" y="0"/>
                  </a:cubicBezTo>
                  <a:close/>
                  <a:moveTo>
                    <a:pt x="1" y="2296"/>
                  </a:moveTo>
                  <a:cubicBezTo>
                    <a:pt x="26" y="2296"/>
                    <a:pt x="50" y="2296"/>
                    <a:pt x="74" y="2296"/>
                  </a:cubicBezTo>
                  <a:cubicBezTo>
                    <a:pt x="97" y="2296"/>
                    <a:pt x="120" y="2296"/>
                    <a:pt x="143" y="2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3" name="Google Shape;2173;p30"/>
            <p:cNvSpPr/>
            <p:nvPr/>
          </p:nvSpPr>
          <p:spPr>
            <a:xfrm>
              <a:off x="7953471" y="1944221"/>
              <a:ext cx="768252" cy="232370"/>
            </a:xfrm>
            <a:custGeom>
              <a:avLst/>
              <a:gdLst/>
              <a:ahLst/>
              <a:cxnLst/>
              <a:rect l="l" t="t" r="r" b="b"/>
              <a:pathLst>
                <a:path w="7732" h="2297" extrusionOk="0">
                  <a:moveTo>
                    <a:pt x="4077" y="0"/>
                  </a:moveTo>
                  <a:cubicBezTo>
                    <a:pt x="2890" y="0"/>
                    <a:pt x="2293" y="1801"/>
                    <a:pt x="2293" y="1801"/>
                  </a:cubicBezTo>
                  <a:cubicBezTo>
                    <a:pt x="2293" y="1801"/>
                    <a:pt x="2227" y="952"/>
                    <a:pt x="1540" y="952"/>
                  </a:cubicBezTo>
                  <a:cubicBezTo>
                    <a:pt x="1460" y="952"/>
                    <a:pt x="1372" y="964"/>
                    <a:pt x="1274" y="990"/>
                  </a:cubicBezTo>
                  <a:cubicBezTo>
                    <a:pt x="371" y="1229"/>
                    <a:pt x="1452" y="2261"/>
                    <a:pt x="143" y="2296"/>
                  </a:cubicBezTo>
                  <a:lnTo>
                    <a:pt x="7731" y="2296"/>
                  </a:lnTo>
                  <a:cubicBezTo>
                    <a:pt x="7731" y="2296"/>
                    <a:pt x="6033" y="1732"/>
                    <a:pt x="6372" y="1306"/>
                  </a:cubicBezTo>
                  <a:cubicBezTo>
                    <a:pt x="6526" y="1116"/>
                    <a:pt x="6072" y="938"/>
                    <a:pt x="5583" y="938"/>
                  </a:cubicBezTo>
                  <a:cubicBezTo>
                    <a:pt x="5304" y="938"/>
                    <a:pt x="5014" y="996"/>
                    <a:pt x="4819" y="1142"/>
                  </a:cubicBezTo>
                  <a:lnTo>
                    <a:pt x="4819" y="1142"/>
                  </a:lnTo>
                  <a:cubicBezTo>
                    <a:pt x="4845" y="598"/>
                    <a:pt x="4726" y="0"/>
                    <a:pt x="4077" y="0"/>
                  </a:cubicBezTo>
                  <a:close/>
                  <a:moveTo>
                    <a:pt x="1" y="2296"/>
                  </a:moveTo>
                  <a:cubicBezTo>
                    <a:pt x="26" y="2296"/>
                    <a:pt x="50" y="2296"/>
                    <a:pt x="74" y="2296"/>
                  </a:cubicBezTo>
                  <a:cubicBezTo>
                    <a:pt x="97" y="2296"/>
                    <a:pt x="120" y="2296"/>
                    <a:pt x="143" y="2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74" name="Google Shape;2174;p30"/>
          <p:cNvSpPr txBox="1">
            <a:spLocks noGrp="1"/>
          </p:cNvSpPr>
          <p:nvPr>
            <p:ph type="title" hasCustomPrompt="1"/>
          </p:nvPr>
        </p:nvSpPr>
        <p:spPr>
          <a:xfrm>
            <a:off x="1800800" y="2169067"/>
            <a:ext cx="1984800" cy="9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5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75" name="Google Shape;2175;p30"/>
          <p:cNvSpPr txBox="1">
            <a:spLocks noGrp="1"/>
          </p:cNvSpPr>
          <p:nvPr>
            <p:ph type="subTitle" idx="1"/>
          </p:nvPr>
        </p:nvSpPr>
        <p:spPr>
          <a:xfrm>
            <a:off x="1277000" y="4598403"/>
            <a:ext cx="3032400" cy="106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76" name="Google Shape;2176;p30"/>
          <p:cNvSpPr txBox="1">
            <a:spLocks noGrp="1"/>
          </p:cNvSpPr>
          <p:nvPr>
            <p:ph type="title" idx="2" hasCustomPrompt="1"/>
          </p:nvPr>
        </p:nvSpPr>
        <p:spPr>
          <a:xfrm>
            <a:off x="5109033" y="2169151"/>
            <a:ext cx="1984800" cy="9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5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77" name="Google Shape;2177;p30"/>
          <p:cNvSpPr txBox="1">
            <a:spLocks noGrp="1"/>
          </p:cNvSpPr>
          <p:nvPr>
            <p:ph type="subTitle" idx="3"/>
          </p:nvPr>
        </p:nvSpPr>
        <p:spPr>
          <a:xfrm>
            <a:off x="4579800" y="4598400"/>
            <a:ext cx="3032400" cy="106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78" name="Google Shape;2178;p30"/>
          <p:cNvSpPr txBox="1">
            <a:spLocks noGrp="1"/>
          </p:cNvSpPr>
          <p:nvPr>
            <p:ph type="title" idx="4" hasCustomPrompt="1"/>
          </p:nvPr>
        </p:nvSpPr>
        <p:spPr>
          <a:xfrm>
            <a:off x="8434400" y="2169151"/>
            <a:ext cx="1928800" cy="9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5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79" name="Google Shape;2179;p30"/>
          <p:cNvSpPr txBox="1">
            <a:spLocks noGrp="1"/>
          </p:cNvSpPr>
          <p:nvPr>
            <p:ph type="subTitle" idx="5"/>
          </p:nvPr>
        </p:nvSpPr>
        <p:spPr>
          <a:xfrm>
            <a:off x="7882600" y="4598403"/>
            <a:ext cx="3032400" cy="106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80" name="Google Shape;2180;p30"/>
          <p:cNvSpPr txBox="1">
            <a:spLocks noGrp="1"/>
          </p:cNvSpPr>
          <p:nvPr>
            <p:ph type="title" idx="6"/>
          </p:nvPr>
        </p:nvSpPr>
        <p:spPr>
          <a:xfrm>
            <a:off x="8074800" y="3809067"/>
            <a:ext cx="2648000" cy="6720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81" name="Google Shape;2181;p30"/>
          <p:cNvSpPr txBox="1">
            <a:spLocks noGrp="1"/>
          </p:cNvSpPr>
          <p:nvPr>
            <p:ph type="title" idx="7"/>
          </p:nvPr>
        </p:nvSpPr>
        <p:spPr>
          <a:xfrm>
            <a:off x="4772000" y="3809067"/>
            <a:ext cx="2648000" cy="6720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82" name="Google Shape;2182;p30"/>
          <p:cNvSpPr txBox="1">
            <a:spLocks noGrp="1"/>
          </p:cNvSpPr>
          <p:nvPr>
            <p:ph type="title" idx="8"/>
          </p:nvPr>
        </p:nvSpPr>
        <p:spPr>
          <a:xfrm>
            <a:off x="1469200" y="3809067"/>
            <a:ext cx="2648000" cy="6720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281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dk2"/>
        </a:solidFill>
        <a:effectLst/>
      </p:bgPr>
    </p:bg>
    <p:spTree>
      <p:nvGrpSpPr>
        <p:cNvPr id="1" name="Shape 2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4" name="Google Shape;2184;p31"/>
          <p:cNvGrpSpPr/>
          <p:nvPr/>
        </p:nvGrpSpPr>
        <p:grpSpPr>
          <a:xfrm>
            <a:off x="0" y="-12795"/>
            <a:ext cx="12191867" cy="6903827"/>
            <a:chOff x="0" y="-9596"/>
            <a:chExt cx="9143900" cy="5177870"/>
          </a:xfrm>
        </p:grpSpPr>
        <p:grpSp>
          <p:nvGrpSpPr>
            <p:cNvPr id="2185" name="Google Shape;2185;p31"/>
            <p:cNvGrpSpPr/>
            <p:nvPr/>
          </p:nvGrpSpPr>
          <p:grpSpPr>
            <a:xfrm>
              <a:off x="0" y="-9596"/>
              <a:ext cx="9143900" cy="5177870"/>
              <a:chOff x="0" y="-9596"/>
              <a:chExt cx="9143900" cy="5177870"/>
            </a:xfrm>
          </p:grpSpPr>
          <p:sp>
            <p:nvSpPr>
              <p:cNvPr id="2186" name="Google Shape;2186;p31"/>
              <p:cNvSpPr/>
              <p:nvPr/>
            </p:nvSpPr>
            <p:spPr>
              <a:xfrm>
                <a:off x="1037720" y="2286506"/>
                <a:ext cx="26628" cy="2711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3" y="1"/>
                    </a:moveTo>
                    <a:cubicBezTo>
                      <a:pt x="60" y="1"/>
                      <a:pt x="0" y="60"/>
                      <a:pt x="0" y="133"/>
                    </a:cubicBezTo>
                    <a:cubicBezTo>
                      <a:pt x="0" y="208"/>
                      <a:pt x="60" y="268"/>
                      <a:pt x="133" y="268"/>
                    </a:cubicBezTo>
                    <a:cubicBezTo>
                      <a:pt x="209" y="268"/>
                      <a:pt x="268" y="208"/>
                      <a:pt x="268" y="133"/>
                    </a:cubicBezTo>
                    <a:cubicBezTo>
                      <a:pt x="268" y="60"/>
                      <a:pt x="209" y="1"/>
                      <a:pt x="1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7" name="Google Shape;2187;p31"/>
              <p:cNvSpPr/>
              <p:nvPr/>
            </p:nvSpPr>
            <p:spPr>
              <a:xfrm>
                <a:off x="443663" y="2907298"/>
                <a:ext cx="236769" cy="183697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816" extrusionOk="0">
                    <a:moveTo>
                      <a:pt x="1471" y="1"/>
                    </a:moveTo>
                    <a:cubicBezTo>
                      <a:pt x="969" y="1"/>
                      <a:pt x="1105" y="796"/>
                      <a:pt x="1105" y="796"/>
                    </a:cubicBezTo>
                    <a:cubicBezTo>
                      <a:pt x="1105" y="796"/>
                      <a:pt x="739" y="125"/>
                      <a:pt x="447" y="125"/>
                    </a:cubicBezTo>
                    <a:cubicBezTo>
                      <a:pt x="394" y="125"/>
                      <a:pt x="343" y="147"/>
                      <a:pt x="297" y="199"/>
                    </a:cubicBezTo>
                    <a:cubicBezTo>
                      <a:pt x="1" y="539"/>
                      <a:pt x="1020" y="1815"/>
                      <a:pt x="1020" y="1815"/>
                    </a:cubicBezTo>
                    <a:cubicBezTo>
                      <a:pt x="1020" y="1815"/>
                      <a:pt x="2382" y="242"/>
                      <a:pt x="1660" y="31"/>
                    </a:cubicBezTo>
                    <a:cubicBezTo>
                      <a:pt x="1588" y="10"/>
                      <a:pt x="1526" y="1"/>
                      <a:pt x="14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8" name="Google Shape;2188;p31"/>
              <p:cNvSpPr/>
              <p:nvPr/>
            </p:nvSpPr>
            <p:spPr>
              <a:xfrm>
                <a:off x="2686853" y="1063130"/>
                <a:ext cx="187190" cy="145259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436" extrusionOk="0">
                    <a:moveTo>
                      <a:pt x="1165" y="1"/>
                    </a:moveTo>
                    <a:cubicBezTo>
                      <a:pt x="765" y="1"/>
                      <a:pt x="875" y="632"/>
                      <a:pt x="875" y="632"/>
                    </a:cubicBezTo>
                    <a:cubicBezTo>
                      <a:pt x="875" y="632"/>
                      <a:pt x="587" y="101"/>
                      <a:pt x="355" y="101"/>
                    </a:cubicBezTo>
                    <a:cubicBezTo>
                      <a:pt x="312" y="101"/>
                      <a:pt x="272" y="118"/>
                      <a:pt x="235" y="160"/>
                    </a:cubicBezTo>
                    <a:cubicBezTo>
                      <a:pt x="1" y="427"/>
                      <a:pt x="809" y="1436"/>
                      <a:pt x="809" y="1436"/>
                    </a:cubicBezTo>
                    <a:cubicBezTo>
                      <a:pt x="809" y="1436"/>
                      <a:pt x="1884" y="193"/>
                      <a:pt x="1314" y="25"/>
                    </a:cubicBezTo>
                    <a:cubicBezTo>
                      <a:pt x="1258" y="8"/>
                      <a:pt x="1208" y="1"/>
                      <a:pt x="1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9" name="Google Shape;2189;p31"/>
              <p:cNvSpPr/>
              <p:nvPr/>
            </p:nvSpPr>
            <p:spPr>
              <a:xfrm>
                <a:off x="158309" y="327729"/>
                <a:ext cx="229814" cy="166906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1650" extrusionOk="0">
                    <a:moveTo>
                      <a:pt x="1545" y="0"/>
                    </a:moveTo>
                    <a:cubicBezTo>
                      <a:pt x="1224" y="0"/>
                      <a:pt x="1131" y="636"/>
                      <a:pt x="1131" y="636"/>
                    </a:cubicBezTo>
                    <a:cubicBezTo>
                      <a:pt x="1131" y="636"/>
                      <a:pt x="1076" y="13"/>
                      <a:pt x="680" y="13"/>
                    </a:cubicBezTo>
                    <a:cubicBezTo>
                      <a:pt x="635" y="13"/>
                      <a:pt x="585" y="21"/>
                      <a:pt x="531" y="39"/>
                    </a:cubicBezTo>
                    <a:cubicBezTo>
                      <a:pt x="0" y="214"/>
                      <a:pt x="1227" y="1649"/>
                      <a:pt x="1227" y="1649"/>
                    </a:cubicBezTo>
                    <a:cubicBezTo>
                      <a:pt x="1227" y="1649"/>
                      <a:pt x="2312" y="521"/>
                      <a:pt x="1791" y="106"/>
                    </a:cubicBezTo>
                    <a:cubicBezTo>
                      <a:pt x="1697" y="31"/>
                      <a:pt x="1616" y="0"/>
                      <a:pt x="15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190" name="Google Shape;2190;p31"/>
              <p:cNvGrpSpPr/>
              <p:nvPr/>
            </p:nvGrpSpPr>
            <p:grpSpPr>
              <a:xfrm>
                <a:off x="39" y="-9596"/>
                <a:ext cx="9143568" cy="3483084"/>
                <a:chOff x="262312" y="450905"/>
                <a:chExt cx="8126894" cy="3040667"/>
              </a:xfrm>
            </p:grpSpPr>
            <p:sp>
              <p:nvSpPr>
                <p:cNvPr id="2191" name="Google Shape;2191;p31"/>
                <p:cNvSpPr/>
                <p:nvPr/>
              </p:nvSpPr>
              <p:spPr>
                <a:xfrm>
                  <a:off x="1573655" y="939015"/>
                  <a:ext cx="578888" cy="247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5" h="2803" extrusionOk="0">
                      <a:moveTo>
                        <a:pt x="55" y="2788"/>
                      </a:moveTo>
                      <a:lnTo>
                        <a:pt x="55" y="2788"/>
                      </a:lnTo>
                      <a:cubicBezTo>
                        <a:pt x="17" y="2792"/>
                        <a:pt x="1" y="2797"/>
                        <a:pt x="11" y="2802"/>
                      </a:cubicBezTo>
                      <a:lnTo>
                        <a:pt x="55" y="2788"/>
                      </a:lnTo>
                      <a:close/>
                      <a:moveTo>
                        <a:pt x="3656" y="1"/>
                      </a:moveTo>
                      <a:cubicBezTo>
                        <a:pt x="3558" y="1"/>
                        <a:pt x="3449" y="75"/>
                        <a:pt x="3326" y="253"/>
                      </a:cubicBezTo>
                      <a:cubicBezTo>
                        <a:pt x="3142" y="518"/>
                        <a:pt x="3027" y="763"/>
                        <a:pt x="2958" y="983"/>
                      </a:cubicBezTo>
                      <a:lnTo>
                        <a:pt x="2958" y="983"/>
                      </a:lnTo>
                      <a:cubicBezTo>
                        <a:pt x="2909" y="697"/>
                        <a:pt x="2811" y="470"/>
                        <a:pt x="2623" y="470"/>
                      </a:cubicBezTo>
                      <a:cubicBezTo>
                        <a:pt x="2579" y="470"/>
                        <a:pt x="2530" y="482"/>
                        <a:pt x="2475" y="510"/>
                      </a:cubicBezTo>
                      <a:cubicBezTo>
                        <a:pt x="1796" y="850"/>
                        <a:pt x="1881" y="2209"/>
                        <a:pt x="1881" y="2209"/>
                      </a:cubicBezTo>
                      <a:lnTo>
                        <a:pt x="55" y="2788"/>
                      </a:lnTo>
                      <a:lnTo>
                        <a:pt x="55" y="2788"/>
                      </a:lnTo>
                      <a:cubicBezTo>
                        <a:pt x="225" y="2771"/>
                        <a:pt x="842" y="2764"/>
                        <a:pt x="1633" y="2764"/>
                      </a:cubicBezTo>
                      <a:cubicBezTo>
                        <a:pt x="3572" y="2764"/>
                        <a:pt x="6554" y="2802"/>
                        <a:pt x="6554" y="2802"/>
                      </a:cubicBezTo>
                      <a:cubicBezTo>
                        <a:pt x="6554" y="2802"/>
                        <a:pt x="5279" y="2376"/>
                        <a:pt x="5279" y="1443"/>
                      </a:cubicBezTo>
                      <a:cubicBezTo>
                        <a:pt x="5279" y="1225"/>
                        <a:pt x="5227" y="1141"/>
                        <a:pt x="5149" y="1141"/>
                      </a:cubicBezTo>
                      <a:cubicBezTo>
                        <a:pt x="4893" y="1141"/>
                        <a:pt x="4345" y="2037"/>
                        <a:pt x="4345" y="2037"/>
                      </a:cubicBezTo>
                      <a:cubicBezTo>
                        <a:pt x="4345" y="2037"/>
                        <a:pt x="4166" y="1"/>
                        <a:pt x="365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92" name="Google Shape;2192;p31"/>
                <p:cNvSpPr/>
                <p:nvPr/>
              </p:nvSpPr>
              <p:spPr>
                <a:xfrm>
                  <a:off x="556743" y="2728733"/>
                  <a:ext cx="50780" cy="50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4" extrusionOk="0">
                      <a:moveTo>
                        <a:pt x="288" y="0"/>
                      </a:moveTo>
                      <a:cubicBezTo>
                        <a:pt x="130" y="0"/>
                        <a:pt x="1" y="129"/>
                        <a:pt x="1" y="287"/>
                      </a:cubicBezTo>
                      <a:cubicBezTo>
                        <a:pt x="1" y="446"/>
                        <a:pt x="130" y="574"/>
                        <a:pt x="288" y="574"/>
                      </a:cubicBezTo>
                      <a:cubicBezTo>
                        <a:pt x="446" y="574"/>
                        <a:pt x="574" y="446"/>
                        <a:pt x="574" y="287"/>
                      </a:cubicBezTo>
                      <a:cubicBezTo>
                        <a:pt x="574" y="129"/>
                        <a:pt x="446" y="0"/>
                        <a:pt x="28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93" name="Google Shape;2193;p31"/>
                <p:cNvSpPr/>
                <p:nvPr/>
              </p:nvSpPr>
              <p:spPr>
                <a:xfrm>
                  <a:off x="7091905" y="517315"/>
                  <a:ext cx="50780" cy="50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5" extrusionOk="0">
                      <a:moveTo>
                        <a:pt x="287" y="1"/>
                      </a:moveTo>
                      <a:cubicBezTo>
                        <a:pt x="129" y="1"/>
                        <a:pt x="1" y="129"/>
                        <a:pt x="1" y="287"/>
                      </a:cubicBezTo>
                      <a:cubicBezTo>
                        <a:pt x="1" y="446"/>
                        <a:pt x="129" y="575"/>
                        <a:pt x="287" y="575"/>
                      </a:cubicBezTo>
                      <a:cubicBezTo>
                        <a:pt x="446" y="575"/>
                        <a:pt x="575" y="446"/>
                        <a:pt x="575" y="287"/>
                      </a:cubicBezTo>
                      <a:cubicBezTo>
                        <a:pt x="575" y="129"/>
                        <a:pt x="446" y="1"/>
                        <a:pt x="28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94" name="Google Shape;2194;p31"/>
                <p:cNvSpPr/>
                <p:nvPr/>
              </p:nvSpPr>
              <p:spPr>
                <a:xfrm>
                  <a:off x="5459815" y="1471172"/>
                  <a:ext cx="63232" cy="63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716" extrusionOk="0">
                      <a:moveTo>
                        <a:pt x="357" y="0"/>
                      </a:moveTo>
                      <a:cubicBezTo>
                        <a:pt x="159" y="0"/>
                        <a:pt x="0" y="162"/>
                        <a:pt x="0" y="360"/>
                      </a:cubicBezTo>
                      <a:cubicBezTo>
                        <a:pt x="0" y="558"/>
                        <a:pt x="159" y="716"/>
                        <a:pt x="357" y="716"/>
                      </a:cubicBezTo>
                      <a:cubicBezTo>
                        <a:pt x="554" y="716"/>
                        <a:pt x="716" y="558"/>
                        <a:pt x="716" y="360"/>
                      </a:cubicBezTo>
                      <a:cubicBezTo>
                        <a:pt x="716" y="162"/>
                        <a:pt x="554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95" name="Google Shape;2195;p31"/>
                <p:cNvSpPr/>
                <p:nvPr/>
              </p:nvSpPr>
              <p:spPr>
                <a:xfrm>
                  <a:off x="7988888" y="1277769"/>
                  <a:ext cx="47600" cy="47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538" extrusionOk="0">
                      <a:moveTo>
                        <a:pt x="268" y="0"/>
                      </a:moveTo>
                      <a:cubicBezTo>
                        <a:pt x="120" y="0"/>
                        <a:pt x="1" y="119"/>
                        <a:pt x="1" y="267"/>
                      </a:cubicBezTo>
                      <a:cubicBezTo>
                        <a:pt x="1" y="416"/>
                        <a:pt x="120" y="538"/>
                        <a:pt x="268" y="538"/>
                      </a:cubicBezTo>
                      <a:cubicBezTo>
                        <a:pt x="416" y="538"/>
                        <a:pt x="538" y="416"/>
                        <a:pt x="538" y="267"/>
                      </a:cubicBezTo>
                      <a:cubicBezTo>
                        <a:pt x="538" y="119"/>
                        <a:pt x="416" y="0"/>
                        <a:pt x="26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96" name="Google Shape;2196;p31"/>
                <p:cNvSpPr/>
                <p:nvPr/>
              </p:nvSpPr>
              <p:spPr>
                <a:xfrm>
                  <a:off x="3028856" y="1475764"/>
                  <a:ext cx="38769" cy="39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4" extrusionOk="0">
                      <a:moveTo>
                        <a:pt x="221" y="1"/>
                      </a:moveTo>
                      <a:cubicBezTo>
                        <a:pt x="99" y="1"/>
                        <a:pt x="0" y="100"/>
                        <a:pt x="0" y="221"/>
                      </a:cubicBezTo>
                      <a:cubicBezTo>
                        <a:pt x="0" y="344"/>
                        <a:pt x="99" y="443"/>
                        <a:pt x="221" y="443"/>
                      </a:cubicBezTo>
                      <a:cubicBezTo>
                        <a:pt x="343" y="443"/>
                        <a:pt x="439" y="344"/>
                        <a:pt x="439" y="221"/>
                      </a:cubicBezTo>
                      <a:cubicBezTo>
                        <a:pt x="439" y="100"/>
                        <a:pt x="343" y="1"/>
                        <a:pt x="22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97" name="Google Shape;2197;p31"/>
                <p:cNvSpPr/>
                <p:nvPr/>
              </p:nvSpPr>
              <p:spPr>
                <a:xfrm>
                  <a:off x="3045988" y="2259797"/>
                  <a:ext cx="38858" cy="38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0" extrusionOk="0">
                      <a:moveTo>
                        <a:pt x="222" y="1"/>
                      </a:moveTo>
                      <a:cubicBezTo>
                        <a:pt x="100" y="1"/>
                        <a:pt x="1" y="97"/>
                        <a:pt x="1" y="218"/>
                      </a:cubicBezTo>
                      <a:cubicBezTo>
                        <a:pt x="1" y="340"/>
                        <a:pt x="100" y="439"/>
                        <a:pt x="222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7"/>
                        <a:pt x="340" y="1"/>
                        <a:pt x="22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98" name="Google Shape;2198;p31"/>
                <p:cNvSpPr/>
                <p:nvPr/>
              </p:nvSpPr>
              <p:spPr>
                <a:xfrm>
                  <a:off x="1031243" y="1086132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21" y="0"/>
                      </a:moveTo>
                      <a:cubicBezTo>
                        <a:pt x="99" y="0"/>
                        <a:pt x="0" y="96"/>
                        <a:pt x="0" y="218"/>
                      </a:cubicBezTo>
                      <a:cubicBezTo>
                        <a:pt x="0" y="340"/>
                        <a:pt x="99" y="439"/>
                        <a:pt x="221" y="439"/>
                      </a:cubicBezTo>
                      <a:cubicBezTo>
                        <a:pt x="343" y="439"/>
                        <a:pt x="439" y="340"/>
                        <a:pt x="439" y="218"/>
                      </a:cubicBezTo>
                      <a:cubicBezTo>
                        <a:pt x="439" y="96"/>
                        <a:pt x="343" y="0"/>
                        <a:pt x="221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99" name="Google Shape;2199;p31"/>
                <p:cNvSpPr/>
                <p:nvPr/>
              </p:nvSpPr>
              <p:spPr>
                <a:xfrm>
                  <a:off x="310883" y="3452802"/>
                  <a:ext cx="38946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439" extrusionOk="0">
                      <a:moveTo>
                        <a:pt x="218" y="0"/>
                      </a:moveTo>
                      <a:cubicBezTo>
                        <a:pt x="100" y="0"/>
                        <a:pt x="1" y="99"/>
                        <a:pt x="1" y="221"/>
                      </a:cubicBezTo>
                      <a:cubicBezTo>
                        <a:pt x="1" y="343"/>
                        <a:pt x="100" y="439"/>
                        <a:pt x="218" y="439"/>
                      </a:cubicBezTo>
                      <a:cubicBezTo>
                        <a:pt x="341" y="439"/>
                        <a:pt x="440" y="343"/>
                        <a:pt x="440" y="221"/>
                      </a:cubicBezTo>
                      <a:cubicBezTo>
                        <a:pt x="440" y="99"/>
                        <a:pt x="341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00" name="Google Shape;2200;p31"/>
                <p:cNvSpPr/>
                <p:nvPr/>
              </p:nvSpPr>
              <p:spPr>
                <a:xfrm>
                  <a:off x="1785514" y="478282"/>
                  <a:ext cx="38769" cy="3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0" extrusionOk="0">
                      <a:moveTo>
                        <a:pt x="218" y="0"/>
                      </a:moveTo>
                      <a:cubicBezTo>
                        <a:pt x="96" y="0"/>
                        <a:pt x="0" y="99"/>
                        <a:pt x="0" y="218"/>
                      </a:cubicBezTo>
                      <a:cubicBezTo>
                        <a:pt x="0" y="341"/>
                        <a:pt x="96" y="440"/>
                        <a:pt x="218" y="440"/>
                      </a:cubicBezTo>
                      <a:cubicBezTo>
                        <a:pt x="340" y="440"/>
                        <a:pt x="439" y="341"/>
                        <a:pt x="439" y="218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01" name="Google Shape;2201;p31"/>
                <p:cNvSpPr/>
                <p:nvPr/>
              </p:nvSpPr>
              <p:spPr>
                <a:xfrm>
                  <a:off x="3563849" y="3359545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9" y="0"/>
                        <a:pt x="0" y="99"/>
                        <a:pt x="0" y="221"/>
                      </a:cubicBezTo>
                      <a:cubicBezTo>
                        <a:pt x="0" y="344"/>
                        <a:pt x="99" y="439"/>
                        <a:pt x="218" y="439"/>
                      </a:cubicBezTo>
                      <a:cubicBezTo>
                        <a:pt x="340" y="439"/>
                        <a:pt x="439" y="344"/>
                        <a:pt x="439" y="221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02" name="Google Shape;2202;p31"/>
                <p:cNvSpPr/>
                <p:nvPr/>
              </p:nvSpPr>
              <p:spPr>
                <a:xfrm>
                  <a:off x="3212897" y="280794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03" name="Google Shape;2203;p31"/>
                <p:cNvSpPr/>
                <p:nvPr/>
              </p:nvSpPr>
              <p:spPr>
                <a:xfrm>
                  <a:off x="463839" y="1536081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1"/>
                      </a:moveTo>
                      <a:cubicBezTo>
                        <a:pt x="60" y="1"/>
                        <a:pt x="1" y="60"/>
                        <a:pt x="1" y="132"/>
                      </a:cubicBezTo>
                      <a:cubicBezTo>
                        <a:pt x="1" y="208"/>
                        <a:pt x="60" y="267"/>
                        <a:pt x="136" y="267"/>
                      </a:cubicBezTo>
                      <a:cubicBezTo>
                        <a:pt x="208" y="267"/>
                        <a:pt x="267" y="208"/>
                        <a:pt x="267" y="132"/>
                      </a:cubicBezTo>
                      <a:cubicBezTo>
                        <a:pt x="267" y="60"/>
                        <a:pt x="208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04" name="Google Shape;2204;p31"/>
                <p:cNvSpPr/>
                <p:nvPr/>
              </p:nvSpPr>
              <p:spPr>
                <a:xfrm>
                  <a:off x="2042943" y="1298964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6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6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05" name="Google Shape;2205;p31"/>
                <p:cNvSpPr/>
                <p:nvPr/>
              </p:nvSpPr>
              <p:spPr>
                <a:xfrm>
                  <a:off x="3672737" y="121745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0"/>
                      </a:moveTo>
                      <a:cubicBezTo>
                        <a:pt x="60" y="0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06" name="Google Shape;2206;p31"/>
                <p:cNvSpPr/>
                <p:nvPr/>
              </p:nvSpPr>
              <p:spPr>
                <a:xfrm>
                  <a:off x="4865653" y="122857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6" y="0"/>
                      </a:moveTo>
                      <a:cubicBezTo>
                        <a:pt x="60" y="0"/>
                        <a:pt x="1" y="63"/>
                        <a:pt x="1" y="135"/>
                      </a:cubicBezTo>
                      <a:cubicBezTo>
                        <a:pt x="1" y="207"/>
                        <a:pt x="60" y="270"/>
                        <a:pt x="136" y="270"/>
                      </a:cubicBezTo>
                      <a:cubicBezTo>
                        <a:pt x="208" y="270"/>
                        <a:pt x="267" y="207"/>
                        <a:pt x="267" y="135"/>
                      </a:cubicBezTo>
                      <a:cubicBezTo>
                        <a:pt x="267" y="63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07" name="Google Shape;2207;p31"/>
                <p:cNvSpPr/>
                <p:nvPr/>
              </p:nvSpPr>
              <p:spPr>
                <a:xfrm>
                  <a:off x="3098710" y="3332786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0"/>
                      </a:moveTo>
                      <a:cubicBezTo>
                        <a:pt x="60" y="0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0"/>
                        <a:pt x="13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08" name="Google Shape;2208;p31"/>
                <p:cNvSpPr/>
                <p:nvPr/>
              </p:nvSpPr>
              <p:spPr>
                <a:xfrm>
                  <a:off x="3852716" y="265764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09" name="Google Shape;2209;p31"/>
                <p:cNvSpPr/>
                <p:nvPr/>
              </p:nvSpPr>
              <p:spPr>
                <a:xfrm>
                  <a:off x="8365538" y="188146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0"/>
                      </a:moveTo>
                      <a:cubicBezTo>
                        <a:pt x="63" y="0"/>
                        <a:pt x="0" y="60"/>
                        <a:pt x="0" y="133"/>
                      </a:cubicBezTo>
                      <a:cubicBezTo>
                        <a:pt x="0" y="209"/>
                        <a:pt x="63" y="268"/>
                        <a:pt x="136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10" name="Google Shape;2210;p31"/>
                <p:cNvSpPr/>
                <p:nvPr/>
              </p:nvSpPr>
              <p:spPr>
                <a:xfrm>
                  <a:off x="8286940" y="3378444"/>
                  <a:ext cx="23579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69" extrusionOk="0">
                      <a:moveTo>
                        <a:pt x="131" y="1"/>
                      </a:moveTo>
                      <a:cubicBezTo>
                        <a:pt x="59" y="1"/>
                        <a:pt x="0" y="60"/>
                        <a:pt x="0" y="136"/>
                      </a:cubicBezTo>
                      <a:cubicBezTo>
                        <a:pt x="0" y="209"/>
                        <a:pt x="59" y="268"/>
                        <a:pt x="131" y="268"/>
                      </a:cubicBezTo>
                      <a:cubicBezTo>
                        <a:pt x="207" y="268"/>
                        <a:pt x="267" y="209"/>
                        <a:pt x="267" y="136"/>
                      </a:cubicBezTo>
                      <a:cubicBezTo>
                        <a:pt x="267" y="60"/>
                        <a:pt x="207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11" name="Google Shape;2211;p31"/>
                <p:cNvSpPr/>
                <p:nvPr/>
              </p:nvSpPr>
              <p:spPr>
                <a:xfrm>
                  <a:off x="7888213" y="2208223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9"/>
                        <a:pt x="60" y="268"/>
                        <a:pt x="135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12" name="Google Shape;2212;p31"/>
                <p:cNvSpPr/>
                <p:nvPr/>
              </p:nvSpPr>
              <p:spPr>
                <a:xfrm>
                  <a:off x="7307739" y="1149893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59" y="1"/>
                        <a:pt x="0" y="60"/>
                        <a:pt x="0" y="132"/>
                      </a:cubicBezTo>
                      <a:cubicBezTo>
                        <a:pt x="0" y="208"/>
                        <a:pt x="59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13" name="Google Shape;2213;p31"/>
                <p:cNvSpPr/>
                <p:nvPr/>
              </p:nvSpPr>
              <p:spPr>
                <a:xfrm>
                  <a:off x="386037" y="946599"/>
                  <a:ext cx="23756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268" extrusionOk="0">
                      <a:moveTo>
                        <a:pt x="133" y="0"/>
                      </a:moveTo>
                      <a:cubicBezTo>
                        <a:pt x="60" y="0"/>
                        <a:pt x="1" y="60"/>
                        <a:pt x="1" y="136"/>
                      </a:cubicBezTo>
                      <a:cubicBezTo>
                        <a:pt x="1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6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14" name="Google Shape;2214;p31"/>
                <p:cNvSpPr/>
                <p:nvPr/>
              </p:nvSpPr>
              <p:spPr>
                <a:xfrm>
                  <a:off x="262312" y="2027095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1"/>
                      </a:moveTo>
                      <a:cubicBezTo>
                        <a:pt x="60" y="1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15" name="Google Shape;2215;p31"/>
                <p:cNvSpPr/>
                <p:nvPr/>
              </p:nvSpPr>
              <p:spPr>
                <a:xfrm>
                  <a:off x="5248926" y="1926596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6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6"/>
                        <a:pt x="60" y="268"/>
                        <a:pt x="136" y="268"/>
                      </a:cubicBezTo>
                      <a:cubicBezTo>
                        <a:pt x="209" y="268"/>
                        <a:pt x="268" y="206"/>
                        <a:pt x="268" y="133"/>
                      </a:cubicBezTo>
                      <a:cubicBezTo>
                        <a:pt x="268" y="60"/>
                        <a:pt x="209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16" name="Google Shape;2216;p31"/>
                <p:cNvSpPr/>
                <p:nvPr/>
              </p:nvSpPr>
              <p:spPr>
                <a:xfrm>
                  <a:off x="5382012" y="279222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3" y="1"/>
                      </a:moveTo>
                      <a:cubicBezTo>
                        <a:pt x="60" y="1"/>
                        <a:pt x="0" y="63"/>
                        <a:pt x="0" y="135"/>
                      </a:cubicBezTo>
                      <a:cubicBezTo>
                        <a:pt x="0" y="208"/>
                        <a:pt x="60" y="271"/>
                        <a:pt x="133" y="271"/>
                      </a:cubicBezTo>
                      <a:cubicBezTo>
                        <a:pt x="209" y="271"/>
                        <a:pt x="268" y="208"/>
                        <a:pt x="268" y="135"/>
                      </a:cubicBezTo>
                      <a:cubicBezTo>
                        <a:pt x="268" y="63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17" name="Google Shape;2217;p31"/>
                <p:cNvSpPr/>
                <p:nvPr/>
              </p:nvSpPr>
              <p:spPr>
                <a:xfrm>
                  <a:off x="7813059" y="3326340"/>
                  <a:ext cx="23933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68" extrusionOk="0">
                      <a:moveTo>
                        <a:pt x="135" y="0"/>
                      </a:moveTo>
                      <a:cubicBezTo>
                        <a:pt x="63" y="0"/>
                        <a:pt x="1" y="60"/>
                        <a:pt x="1" y="133"/>
                      </a:cubicBezTo>
                      <a:cubicBezTo>
                        <a:pt x="1" y="209"/>
                        <a:pt x="63" y="268"/>
                        <a:pt x="135" y="268"/>
                      </a:cubicBezTo>
                      <a:cubicBezTo>
                        <a:pt x="208" y="268"/>
                        <a:pt x="270" y="209"/>
                        <a:pt x="270" y="133"/>
                      </a:cubicBezTo>
                      <a:cubicBezTo>
                        <a:pt x="270" y="60"/>
                        <a:pt x="208" y="0"/>
                        <a:pt x="135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18" name="Google Shape;2218;p31"/>
                <p:cNvSpPr/>
                <p:nvPr/>
              </p:nvSpPr>
              <p:spPr>
                <a:xfrm>
                  <a:off x="819736" y="450905"/>
                  <a:ext cx="38858" cy="39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3" extrusionOk="0">
                      <a:moveTo>
                        <a:pt x="219" y="1"/>
                      </a:moveTo>
                      <a:cubicBezTo>
                        <a:pt x="96" y="1"/>
                        <a:pt x="1" y="100"/>
                        <a:pt x="1" y="222"/>
                      </a:cubicBezTo>
                      <a:cubicBezTo>
                        <a:pt x="1" y="343"/>
                        <a:pt x="96" y="442"/>
                        <a:pt x="219" y="442"/>
                      </a:cubicBezTo>
                      <a:cubicBezTo>
                        <a:pt x="340" y="442"/>
                        <a:pt x="439" y="343"/>
                        <a:pt x="439" y="222"/>
                      </a:cubicBezTo>
                      <a:cubicBezTo>
                        <a:pt x="439" y="100"/>
                        <a:pt x="340" y="1"/>
                        <a:pt x="219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19" name="Google Shape;2219;p31"/>
                <p:cNvSpPr/>
                <p:nvPr/>
              </p:nvSpPr>
              <p:spPr>
                <a:xfrm>
                  <a:off x="6190771" y="574365"/>
                  <a:ext cx="76744" cy="141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" h="1604" extrusionOk="0">
                      <a:moveTo>
                        <a:pt x="535" y="1"/>
                      </a:moveTo>
                      <a:lnTo>
                        <a:pt x="535" y="1"/>
                      </a:lnTo>
                      <a:cubicBezTo>
                        <a:pt x="410" y="710"/>
                        <a:pt x="1" y="733"/>
                        <a:pt x="1" y="733"/>
                      </a:cubicBezTo>
                      <a:cubicBezTo>
                        <a:pt x="430" y="763"/>
                        <a:pt x="506" y="1603"/>
                        <a:pt x="506" y="1603"/>
                      </a:cubicBezTo>
                      <a:cubicBezTo>
                        <a:pt x="453" y="690"/>
                        <a:pt x="835" y="670"/>
                        <a:pt x="868" y="670"/>
                      </a:cubicBezTo>
                      <a:cubicBezTo>
                        <a:pt x="526" y="631"/>
                        <a:pt x="535" y="1"/>
                        <a:pt x="5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20" name="Google Shape;2220;p31"/>
                <p:cNvSpPr/>
                <p:nvPr/>
              </p:nvSpPr>
              <p:spPr>
                <a:xfrm>
                  <a:off x="7186840" y="1628102"/>
                  <a:ext cx="107300" cy="185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" h="2105" extrusionOk="0">
                      <a:moveTo>
                        <a:pt x="746" y="0"/>
                      </a:moveTo>
                      <a:lnTo>
                        <a:pt x="746" y="0"/>
                      </a:lnTo>
                      <a:cubicBezTo>
                        <a:pt x="574" y="934"/>
                        <a:pt x="1" y="960"/>
                        <a:pt x="1" y="960"/>
                      </a:cubicBezTo>
                      <a:cubicBezTo>
                        <a:pt x="601" y="1000"/>
                        <a:pt x="707" y="2105"/>
                        <a:pt x="707" y="2105"/>
                      </a:cubicBezTo>
                      <a:cubicBezTo>
                        <a:pt x="631" y="904"/>
                        <a:pt x="1165" y="881"/>
                        <a:pt x="1211" y="881"/>
                      </a:cubicBezTo>
                      <a:lnTo>
                        <a:pt x="1215" y="881"/>
                      </a:lnTo>
                      <a:cubicBezTo>
                        <a:pt x="733" y="828"/>
                        <a:pt x="746" y="1"/>
                        <a:pt x="74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21" name="Google Shape;2221;p31"/>
                <p:cNvSpPr/>
                <p:nvPr/>
              </p:nvSpPr>
              <p:spPr>
                <a:xfrm>
                  <a:off x="7306591" y="1767635"/>
                  <a:ext cx="51310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" h="1007" extrusionOk="0">
                      <a:moveTo>
                        <a:pt x="357" y="0"/>
                      </a:moveTo>
                      <a:cubicBezTo>
                        <a:pt x="274" y="446"/>
                        <a:pt x="0" y="458"/>
                        <a:pt x="0" y="458"/>
                      </a:cubicBezTo>
                      <a:cubicBezTo>
                        <a:pt x="287" y="478"/>
                        <a:pt x="340" y="1006"/>
                        <a:pt x="340" y="1006"/>
                      </a:cubicBezTo>
                      <a:cubicBezTo>
                        <a:pt x="304" y="432"/>
                        <a:pt x="558" y="419"/>
                        <a:pt x="581" y="419"/>
                      </a:cubicBezTo>
                      <a:cubicBezTo>
                        <a:pt x="349" y="396"/>
                        <a:pt x="357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22" name="Google Shape;2222;p31"/>
                <p:cNvSpPr/>
                <p:nvPr/>
              </p:nvSpPr>
              <p:spPr>
                <a:xfrm>
                  <a:off x="1656061" y="583765"/>
                  <a:ext cx="682832" cy="202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2" h="2297" extrusionOk="0">
                      <a:moveTo>
                        <a:pt x="4077" y="0"/>
                      </a:moveTo>
                      <a:cubicBezTo>
                        <a:pt x="2890" y="0"/>
                        <a:pt x="2293" y="1801"/>
                        <a:pt x="2293" y="1801"/>
                      </a:cubicBezTo>
                      <a:cubicBezTo>
                        <a:pt x="2293" y="1801"/>
                        <a:pt x="2227" y="952"/>
                        <a:pt x="1540" y="952"/>
                      </a:cubicBezTo>
                      <a:cubicBezTo>
                        <a:pt x="1460" y="952"/>
                        <a:pt x="1372" y="964"/>
                        <a:pt x="1274" y="990"/>
                      </a:cubicBezTo>
                      <a:cubicBezTo>
                        <a:pt x="371" y="1229"/>
                        <a:pt x="1452" y="2261"/>
                        <a:pt x="143" y="2296"/>
                      </a:cubicBezTo>
                      <a:lnTo>
                        <a:pt x="7731" y="2296"/>
                      </a:lnTo>
                      <a:cubicBezTo>
                        <a:pt x="7731" y="2296"/>
                        <a:pt x="6033" y="1732"/>
                        <a:pt x="6372" y="1306"/>
                      </a:cubicBezTo>
                      <a:cubicBezTo>
                        <a:pt x="6526" y="1116"/>
                        <a:pt x="6072" y="938"/>
                        <a:pt x="5583" y="938"/>
                      </a:cubicBezTo>
                      <a:cubicBezTo>
                        <a:pt x="5304" y="938"/>
                        <a:pt x="5014" y="996"/>
                        <a:pt x="4819" y="1142"/>
                      </a:cubicBezTo>
                      <a:lnTo>
                        <a:pt x="4819" y="1142"/>
                      </a:lnTo>
                      <a:cubicBezTo>
                        <a:pt x="4845" y="598"/>
                        <a:pt x="4726" y="0"/>
                        <a:pt x="4077" y="0"/>
                      </a:cubicBezTo>
                      <a:close/>
                      <a:moveTo>
                        <a:pt x="1" y="2296"/>
                      </a:moveTo>
                      <a:cubicBezTo>
                        <a:pt x="26" y="2296"/>
                        <a:pt x="50" y="2296"/>
                        <a:pt x="74" y="2296"/>
                      </a:cubicBezTo>
                      <a:cubicBezTo>
                        <a:pt x="97" y="2296"/>
                        <a:pt x="120" y="2296"/>
                        <a:pt x="143" y="22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23" name="Google Shape;2223;p31"/>
                <p:cNvSpPr/>
                <p:nvPr/>
              </p:nvSpPr>
              <p:spPr>
                <a:xfrm>
                  <a:off x="1569945" y="1335967"/>
                  <a:ext cx="51398" cy="89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1010" extrusionOk="0">
                      <a:moveTo>
                        <a:pt x="357" y="1"/>
                      </a:moveTo>
                      <a:cubicBezTo>
                        <a:pt x="275" y="449"/>
                        <a:pt x="1" y="463"/>
                        <a:pt x="1" y="463"/>
                      </a:cubicBezTo>
                      <a:cubicBezTo>
                        <a:pt x="287" y="479"/>
                        <a:pt x="341" y="1010"/>
                        <a:pt x="341" y="1010"/>
                      </a:cubicBezTo>
                      <a:cubicBezTo>
                        <a:pt x="304" y="433"/>
                        <a:pt x="558" y="423"/>
                        <a:pt x="581" y="423"/>
                      </a:cubicBezTo>
                      <a:cubicBezTo>
                        <a:pt x="354" y="396"/>
                        <a:pt x="357" y="1"/>
                        <a:pt x="35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24" name="Google Shape;2224;p31"/>
                <p:cNvSpPr/>
                <p:nvPr/>
              </p:nvSpPr>
              <p:spPr>
                <a:xfrm>
                  <a:off x="3095531" y="525440"/>
                  <a:ext cx="107211" cy="185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" h="2106" extrusionOk="0">
                      <a:moveTo>
                        <a:pt x="465" y="1"/>
                      </a:moveTo>
                      <a:cubicBezTo>
                        <a:pt x="465" y="1"/>
                        <a:pt x="478" y="825"/>
                        <a:pt x="0" y="881"/>
                      </a:cubicBezTo>
                      <a:lnTo>
                        <a:pt x="3" y="881"/>
                      </a:lnTo>
                      <a:cubicBezTo>
                        <a:pt x="46" y="881"/>
                        <a:pt x="584" y="904"/>
                        <a:pt x="508" y="2105"/>
                      </a:cubicBezTo>
                      <a:cubicBezTo>
                        <a:pt x="508" y="2105"/>
                        <a:pt x="614" y="1000"/>
                        <a:pt x="1214" y="961"/>
                      </a:cubicBezTo>
                      <a:cubicBezTo>
                        <a:pt x="1214" y="961"/>
                        <a:pt x="640" y="934"/>
                        <a:pt x="46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25" name="Google Shape;2225;p31"/>
                <p:cNvSpPr/>
                <p:nvPr/>
              </p:nvSpPr>
              <p:spPr>
                <a:xfrm>
                  <a:off x="3031682" y="664973"/>
                  <a:ext cx="51133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1007" extrusionOk="0">
                      <a:moveTo>
                        <a:pt x="222" y="0"/>
                      </a:moveTo>
                      <a:cubicBezTo>
                        <a:pt x="222" y="0"/>
                        <a:pt x="229" y="396"/>
                        <a:pt x="1" y="419"/>
                      </a:cubicBezTo>
                      <a:cubicBezTo>
                        <a:pt x="20" y="419"/>
                        <a:pt x="278" y="432"/>
                        <a:pt x="242" y="1006"/>
                      </a:cubicBezTo>
                      <a:cubicBezTo>
                        <a:pt x="242" y="1006"/>
                        <a:pt x="291" y="478"/>
                        <a:pt x="578" y="459"/>
                      </a:cubicBezTo>
                      <a:cubicBezTo>
                        <a:pt x="578" y="459"/>
                        <a:pt x="305" y="446"/>
                        <a:pt x="22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26" name="Google Shape;2226;p31"/>
              <p:cNvGrpSpPr/>
              <p:nvPr/>
            </p:nvGrpSpPr>
            <p:grpSpPr>
              <a:xfrm>
                <a:off x="0" y="4065899"/>
                <a:ext cx="9143900" cy="1102374"/>
                <a:chOff x="0" y="4065899"/>
                <a:chExt cx="9143900" cy="1102374"/>
              </a:xfrm>
            </p:grpSpPr>
            <p:sp>
              <p:nvSpPr>
                <p:cNvPr id="2227" name="Google Shape;2227;p31"/>
                <p:cNvSpPr/>
                <p:nvPr/>
              </p:nvSpPr>
              <p:spPr>
                <a:xfrm>
                  <a:off x="8789291" y="4245591"/>
                  <a:ext cx="46997" cy="47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69" extrusionOk="0">
                      <a:moveTo>
                        <a:pt x="238" y="0"/>
                      </a:moveTo>
                      <a:cubicBezTo>
                        <a:pt x="106" y="0"/>
                        <a:pt x="0" y="105"/>
                        <a:pt x="0" y="234"/>
                      </a:cubicBezTo>
                      <a:cubicBezTo>
                        <a:pt x="0" y="367"/>
                        <a:pt x="106" y="469"/>
                        <a:pt x="238" y="469"/>
                      </a:cubicBezTo>
                      <a:cubicBezTo>
                        <a:pt x="367" y="469"/>
                        <a:pt x="472" y="367"/>
                        <a:pt x="472" y="234"/>
                      </a:cubicBezTo>
                      <a:cubicBezTo>
                        <a:pt x="472" y="105"/>
                        <a:pt x="367" y="0"/>
                        <a:pt x="23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28" name="Google Shape;2228;p31"/>
                <p:cNvSpPr/>
                <p:nvPr/>
              </p:nvSpPr>
              <p:spPr>
                <a:xfrm>
                  <a:off x="3559895" y="4281604"/>
                  <a:ext cx="43619" cy="4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6" y="0"/>
                        <a:pt x="0" y="96"/>
                        <a:pt x="0" y="218"/>
                      </a:cubicBezTo>
                      <a:cubicBezTo>
                        <a:pt x="0" y="340"/>
                        <a:pt x="96" y="439"/>
                        <a:pt x="218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6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29" name="Google Shape;2229;p31"/>
                <p:cNvSpPr/>
                <p:nvPr/>
              </p:nvSpPr>
              <p:spPr>
                <a:xfrm>
                  <a:off x="5156905" y="4335339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30" name="Google Shape;2230;p31"/>
                <p:cNvSpPr/>
                <p:nvPr/>
              </p:nvSpPr>
              <p:spPr>
                <a:xfrm>
                  <a:off x="0" y="4483978"/>
                  <a:ext cx="9143900" cy="684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31" name="Google Shape;2231;p31"/>
                <p:cNvSpPr/>
                <p:nvPr/>
              </p:nvSpPr>
              <p:spPr>
                <a:xfrm>
                  <a:off x="0" y="4483977"/>
                  <a:ext cx="9143900" cy="27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rgbClr val="000000">
                    <a:alpha val="314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32" name="Google Shape;2232;p31"/>
                <p:cNvSpPr/>
                <p:nvPr/>
              </p:nvSpPr>
              <p:spPr>
                <a:xfrm>
                  <a:off x="3067536" y="4845340"/>
                  <a:ext cx="84250" cy="22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258" extrusionOk="0">
                      <a:moveTo>
                        <a:pt x="476" y="0"/>
                      </a:moveTo>
                      <a:cubicBezTo>
                        <a:pt x="357" y="0"/>
                        <a:pt x="238" y="20"/>
                        <a:pt x="149" y="57"/>
                      </a:cubicBezTo>
                      <a:cubicBezTo>
                        <a:pt x="60" y="86"/>
                        <a:pt x="1" y="129"/>
                        <a:pt x="1" y="129"/>
                      </a:cubicBezTo>
                      <a:cubicBezTo>
                        <a:pt x="1" y="129"/>
                        <a:pt x="60" y="172"/>
                        <a:pt x="149" y="201"/>
                      </a:cubicBezTo>
                      <a:cubicBezTo>
                        <a:pt x="238" y="238"/>
                        <a:pt x="357" y="258"/>
                        <a:pt x="476" y="258"/>
                      </a:cubicBezTo>
                      <a:cubicBezTo>
                        <a:pt x="594" y="258"/>
                        <a:pt x="713" y="235"/>
                        <a:pt x="802" y="201"/>
                      </a:cubicBezTo>
                      <a:cubicBezTo>
                        <a:pt x="894" y="172"/>
                        <a:pt x="954" y="129"/>
                        <a:pt x="954" y="129"/>
                      </a:cubicBezTo>
                      <a:cubicBezTo>
                        <a:pt x="954" y="129"/>
                        <a:pt x="894" y="86"/>
                        <a:pt x="802" y="57"/>
                      </a:cubicBezTo>
                      <a:cubicBezTo>
                        <a:pt x="713" y="23"/>
                        <a:pt x="594" y="0"/>
                        <a:pt x="47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33" name="Google Shape;2233;p31"/>
                <p:cNvSpPr/>
                <p:nvPr/>
              </p:nvSpPr>
              <p:spPr>
                <a:xfrm>
                  <a:off x="5394552" y="4821760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1" y="1"/>
                      </a:moveTo>
                      <a:cubicBezTo>
                        <a:pt x="225" y="1"/>
                        <a:pt x="149" y="13"/>
                        <a:pt x="93" y="36"/>
                      </a:cubicBezTo>
                      <a:cubicBezTo>
                        <a:pt x="37" y="53"/>
                        <a:pt x="1" y="83"/>
                        <a:pt x="1" y="83"/>
                      </a:cubicBezTo>
                      <a:cubicBezTo>
                        <a:pt x="1" y="83"/>
                        <a:pt x="37" y="109"/>
                        <a:pt x="93" y="129"/>
                      </a:cubicBezTo>
                      <a:cubicBezTo>
                        <a:pt x="149" y="149"/>
                        <a:pt x="225" y="162"/>
                        <a:pt x="301" y="162"/>
                      </a:cubicBezTo>
                      <a:cubicBezTo>
                        <a:pt x="377" y="162"/>
                        <a:pt x="452" y="149"/>
                        <a:pt x="508" y="129"/>
                      </a:cubicBezTo>
                      <a:cubicBezTo>
                        <a:pt x="568" y="109"/>
                        <a:pt x="604" y="83"/>
                        <a:pt x="604" y="83"/>
                      </a:cubicBezTo>
                      <a:cubicBezTo>
                        <a:pt x="604" y="83"/>
                        <a:pt x="568" y="53"/>
                        <a:pt x="508" y="36"/>
                      </a:cubicBezTo>
                      <a:cubicBezTo>
                        <a:pt x="452" y="13"/>
                        <a:pt x="377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34" name="Google Shape;2234;p31"/>
                <p:cNvSpPr/>
                <p:nvPr/>
              </p:nvSpPr>
              <p:spPr>
                <a:xfrm>
                  <a:off x="5382895" y="4778046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1"/>
                      </a:moveTo>
                      <a:cubicBezTo>
                        <a:pt x="228" y="1"/>
                        <a:pt x="153" y="14"/>
                        <a:pt x="97" y="33"/>
                      </a:cubicBezTo>
                      <a:cubicBezTo>
                        <a:pt x="40" y="53"/>
                        <a:pt x="1" y="80"/>
                        <a:pt x="1" y="80"/>
                      </a:cubicBezTo>
                      <a:cubicBezTo>
                        <a:pt x="1" y="80"/>
                        <a:pt x="40" y="109"/>
                        <a:pt x="97" y="129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9"/>
                      </a:cubicBezTo>
                      <a:cubicBezTo>
                        <a:pt x="568" y="109"/>
                        <a:pt x="608" y="80"/>
                        <a:pt x="608" y="80"/>
                      </a:cubicBezTo>
                      <a:cubicBezTo>
                        <a:pt x="608" y="80"/>
                        <a:pt x="568" y="53"/>
                        <a:pt x="512" y="33"/>
                      </a:cubicBezTo>
                      <a:cubicBezTo>
                        <a:pt x="456" y="14"/>
                        <a:pt x="380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35" name="Google Shape;2235;p31"/>
                <p:cNvSpPr/>
                <p:nvPr/>
              </p:nvSpPr>
              <p:spPr>
                <a:xfrm>
                  <a:off x="5311009" y="4805158"/>
                  <a:ext cx="53606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162" extrusionOk="0">
                      <a:moveTo>
                        <a:pt x="303" y="0"/>
                      </a:moveTo>
                      <a:cubicBezTo>
                        <a:pt x="227" y="0"/>
                        <a:pt x="151" y="11"/>
                        <a:pt x="96" y="34"/>
                      </a:cubicBezTo>
                      <a:cubicBezTo>
                        <a:pt x="40" y="53"/>
                        <a:pt x="0" y="79"/>
                        <a:pt x="0" y="79"/>
                      </a:cubicBezTo>
                      <a:cubicBezTo>
                        <a:pt x="0" y="79"/>
                        <a:pt x="40" y="106"/>
                        <a:pt x="96" y="125"/>
                      </a:cubicBezTo>
                      <a:cubicBezTo>
                        <a:pt x="151" y="149"/>
                        <a:pt x="227" y="162"/>
                        <a:pt x="303" y="162"/>
                      </a:cubicBezTo>
                      <a:cubicBezTo>
                        <a:pt x="379" y="162"/>
                        <a:pt x="455" y="149"/>
                        <a:pt x="512" y="125"/>
                      </a:cubicBezTo>
                      <a:cubicBezTo>
                        <a:pt x="567" y="106"/>
                        <a:pt x="607" y="79"/>
                        <a:pt x="607" y="79"/>
                      </a:cubicBezTo>
                      <a:cubicBezTo>
                        <a:pt x="607" y="79"/>
                        <a:pt x="567" y="53"/>
                        <a:pt x="512" y="34"/>
                      </a:cubicBezTo>
                      <a:cubicBezTo>
                        <a:pt x="455" y="14"/>
                        <a:pt x="379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36" name="Google Shape;2236;p31"/>
                <p:cNvSpPr/>
                <p:nvPr/>
              </p:nvSpPr>
              <p:spPr>
                <a:xfrm>
                  <a:off x="478411" y="4632685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6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6" y="130"/>
                      </a:cubicBezTo>
                      <a:cubicBezTo>
                        <a:pt x="152" y="149"/>
                        <a:pt x="228" y="163"/>
                        <a:pt x="304" y="163"/>
                      </a:cubicBezTo>
                      <a:cubicBezTo>
                        <a:pt x="379" y="163"/>
                        <a:pt x="455" y="149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7"/>
                        <a:pt x="512" y="37"/>
                      </a:cubicBezTo>
                      <a:cubicBezTo>
                        <a:pt x="455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37" name="Google Shape;2237;p31"/>
                <p:cNvSpPr/>
                <p:nvPr/>
              </p:nvSpPr>
              <p:spPr>
                <a:xfrm>
                  <a:off x="466754" y="4589059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0"/>
                      </a:moveTo>
                      <a:cubicBezTo>
                        <a:pt x="228" y="0"/>
                        <a:pt x="152" y="13"/>
                        <a:pt x="96" y="33"/>
                      </a:cubicBezTo>
                      <a:cubicBezTo>
                        <a:pt x="40" y="53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2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1" y="129"/>
                      </a:cubicBezTo>
                      <a:cubicBezTo>
                        <a:pt x="571" y="109"/>
                        <a:pt x="607" y="83"/>
                        <a:pt x="607" y="83"/>
                      </a:cubicBezTo>
                      <a:cubicBezTo>
                        <a:pt x="607" y="83"/>
                        <a:pt x="571" y="53"/>
                        <a:pt x="511" y="33"/>
                      </a:cubicBezTo>
                      <a:cubicBezTo>
                        <a:pt x="456" y="13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38" name="Google Shape;2238;p31"/>
                <p:cNvSpPr/>
                <p:nvPr/>
              </p:nvSpPr>
              <p:spPr>
                <a:xfrm>
                  <a:off x="395133" y="461617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2" y="14"/>
                        <a:pt x="96" y="33"/>
                      </a:cubicBezTo>
                      <a:cubicBezTo>
                        <a:pt x="36" y="53"/>
                        <a:pt x="1" y="79"/>
                        <a:pt x="1" y="79"/>
                      </a:cubicBezTo>
                      <a:cubicBezTo>
                        <a:pt x="1" y="79"/>
                        <a:pt x="36" y="109"/>
                        <a:pt x="96" y="125"/>
                      </a:cubicBezTo>
                      <a:cubicBezTo>
                        <a:pt x="152" y="148"/>
                        <a:pt x="228" y="162"/>
                        <a:pt x="304" y="162"/>
                      </a:cubicBezTo>
                      <a:cubicBezTo>
                        <a:pt x="380" y="162"/>
                        <a:pt x="452" y="148"/>
                        <a:pt x="511" y="125"/>
                      </a:cubicBezTo>
                      <a:cubicBezTo>
                        <a:pt x="567" y="105"/>
                        <a:pt x="604" y="79"/>
                        <a:pt x="604" y="79"/>
                      </a:cubicBezTo>
                      <a:cubicBezTo>
                        <a:pt x="604" y="79"/>
                        <a:pt x="567" y="53"/>
                        <a:pt x="511" y="33"/>
                      </a:cubicBezTo>
                      <a:cubicBezTo>
                        <a:pt x="452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39" name="Google Shape;2239;p31"/>
                <p:cNvSpPr/>
                <p:nvPr/>
              </p:nvSpPr>
              <p:spPr>
                <a:xfrm>
                  <a:off x="7666815" y="466536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3" y="11"/>
                        <a:pt x="96" y="34"/>
                      </a:cubicBezTo>
                      <a:cubicBezTo>
                        <a:pt x="37" y="53"/>
                        <a:pt x="1" y="79"/>
                        <a:pt x="1" y="79"/>
                      </a:cubicBezTo>
                      <a:cubicBezTo>
                        <a:pt x="1" y="79"/>
                        <a:pt x="37" y="106"/>
                        <a:pt x="96" y="125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5"/>
                      </a:cubicBezTo>
                      <a:cubicBezTo>
                        <a:pt x="568" y="106"/>
                        <a:pt x="604" y="79"/>
                        <a:pt x="604" y="79"/>
                      </a:cubicBezTo>
                      <a:cubicBezTo>
                        <a:pt x="604" y="79"/>
                        <a:pt x="568" y="53"/>
                        <a:pt x="512" y="34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40" name="Google Shape;2240;p31"/>
                <p:cNvSpPr/>
                <p:nvPr/>
              </p:nvSpPr>
              <p:spPr>
                <a:xfrm>
                  <a:off x="7655158" y="4621381"/>
                  <a:ext cx="53694" cy="14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6" extrusionOk="0">
                      <a:moveTo>
                        <a:pt x="304" y="0"/>
                      </a:moveTo>
                      <a:cubicBezTo>
                        <a:pt x="228" y="0"/>
                        <a:pt x="153" y="14"/>
                        <a:pt x="96" y="37"/>
                      </a:cubicBezTo>
                      <a:cubicBezTo>
                        <a:pt x="40" y="57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3" y="152"/>
                        <a:pt x="228" y="165"/>
                        <a:pt x="304" y="165"/>
                      </a:cubicBezTo>
                      <a:cubicBezTo>
                        <a:pt x="380" y="165"/>
                        <a:pt x="456" y="152"/>
                        <a:pt x="512" y="129"/>
                      </a:cubicBezTo>
                      <a:cubicBezTo>
                        <a:pt x="568" y="109"/>
                        <a:pt x="608" y="83"/>
                        <a:pt x="608" y="83"/>
                      </a:cubicBezTo>
                      <a:cubicBezTo>
                        <a:pt x="608" y="83"/>
                        <a:pt x="568" y="57"/>
                        <a:pt x="512" y="37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41" name="Google Shape;2241;p31"/>
                <p:cNvSpPr/>
                <p:nvPr/>
              </p:nvSpPr>
              <p:spPr>
                <a:xfrm>
                  <a:off x="7583537" y="4648404"/>
                  <a:ext cx="53429" cy="14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4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3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3" y="130"/>
                      </a:cubicBezTo>
                      <a:cubicBezTo>
                        <a:pt x="152" y="150"/>
                        <a:pt x="228" y="163"/>
                        <a:pt x="304" y="163"/>
                      </a:cubicBezTo>
                      <a:cubicBezTo>
                        <a:pt x="379" y="163"/>
                        <a:pt x="452" y="150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4"/>
                        <a:pt x="512" y="37"/>
                      </a:cubicBezTo>
                      <a:cubicBezTo>
                        <a:pt x="452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42" name="Google Shape;2242;p31"/>
                <p:cNvSpPr/>
                <p:nvPr/>
              </p:nvSpPr>
              <p:spPr>
                <a:xfrm>
                  <a:off x="597808" y="4226980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5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2243" name="Google Shape;2243;p31"/>
                <p:cNvGrpSpPr/>
                <p:nvPr/>
              </p:nvGrpSpPr>
              <p:grpSpPr>
                <a:xfrm>
                  <a:off x="476510" y="4065899"/>
                  <a:ext cx="266262" cy="475209"/>
                  <a:chOff x="476510" y="4065899"/>
                  <a:chExt cx="266262" cy="475209"/>
                </a:xfrm>
              </p:grpSpPr>
              <p:sp>
                <p:nvSpPr>
                  <p:cNvPr id="2244" name="Google Shape;2244;p31"/>
                  <p:cNvSpPr/>
                  <p:nvPr/>
                </p:nvSpPr>
                <p:spPr>
                  <a:xfrm>
                    <a:off x="476510" y="40658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45" name="Google Shape;2245;p31"/>
                  <p:cNvSpPr/>
                  <p:nvPr/>
                </p:nvSpPr>
                <p:spPr>
                  <a:xfrm>
                    <a:off x="597056" y="41350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46" name="Google Shape;2246;p31"/>
                  <p:cNvSpPr/>
                  <p:nvPr/>
                </p:nvSpPr>
                <p:spPr>
                  <a:xfrm>
                    <a:off x="597409" y="42279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47" name="Google Shape;2247;p31"/>
                  <p:cNvSpPr/>
                  <p:nvPr/>
                </p:nvSpPr>
                <p:spPr>
                  <a:xfrm>
                    <a:off x="540006" y="41676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248" name="Google Shape;2248;p31"/>
                <p:cNvGrpSpPr/>
                <p:nvPr/>
              </p:nvGrpSpPr>
              <p:grpSpPr>
                <a:xfrm>
                  <a:off x="8430902" y="4070574"/>
                  <a:ext cx="214776" cy="454279"/>
                  <a:chOff x="8430902" y="4070574"/>
                  <a:chExt cx="214776" cy="454279"/>
                </a:xfrm>
              </p:grpSpPr>
              <p:sp>
                <p:nvSpPr>
                  <p:cNvPr id="2249" name="Google Shape;2249;p31"/>
                  <p:cNvSpPr/>
                  <p:nvPr/>
                </p:nvSpPr>
                <p:spPr>
                  <a:xfrm>
                    <a:off x="8430902" y="4070574"/>
                    <a:ext cx="214776" cy="2768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2" h="3135" extrusionOk="0">
                        <a:moveTo>
                          <a:pt x="1272" y="1"/>
                        </a:moveTo>
                        <a:cubicBezTo>
                          <a:pt x="1004" y="1"/>
                          <a:pt x="817" y="282"/>
                          <a:pt x="687" y="580"/>
                        </a:cubicBezTo>
                        <a:cubicBezTo>
                          <a:pt x="535" y="929"/>
                          <a:pt x="730" y="1391"/>
                          <a:pt x="403" y="1677"/>
                        </a:cubicBezTo>
                        <a:cubicBezTo>
                          <a:pt x="1" y="2027"/>
                          <a:pt x="202" y="2479"/>
                          <a:pt x="202" y="2482"/>
                        </a:cubicBezTo>
                        <a:cubicBezTo>
                          <a:pt x="349" y="2811"/>
                          <a:pt x="977" y="3134"/>
                          <a:pt x="1452" y="3134"/>
                        </a:cubicBezTo>
                        <a:cubicBezTo>
                          <a:pt x="1596" y="3134"/>
                          <a:pt x="1726" y="3105"/>
                          <a:pt x="1824" y="3036"/>
                        </a:cubicBezTo>
                        <a:cubicBezTo>
                          <a:pt x="2431" y="2614"/>
                          <a:pt x="2226" y="1671"/>
                          <a:pt x="1993" y="1123"/>
                        </a:cubicBezTo>
                        <a:cubicBezTo>
                          <a:pt x="1858" y="797"/>
                          <a:pt x="1884" y="306"/>
                          <a:pt x="1554" y="94"/>
                        </a:cubicBezTo>
                        <a:cubicBezTo>
                          <a:pt x="1451" y="29"/>
                          <a:pt x="1358" y="1"/>
                          <a:pt x="127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50" name="Google Shape;2250;p31"/>
                  <p:cNvSpPr/>
                  <p:nvPr/>
                </p:nvSpPr>
                <p:spPr>
                  <a:xfrm>
                    <a:off x="8545354" y="4108283"/>
                    <a:ext cx="11216" cy="4165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" h="4717" extrusionOk="0">
                        <a:moveTo>
                          <a:pt x="64" y="1"/>
                        </a:moveTo>
                        <a:cubicBezTo>
                          <a:pt x="37" y="396"/>
                          <a:pt x="24" y="789"/>
                          <a:pt x="14" y="1181"/>
                        </a:cubicBezTo>
                        <a:cubicBezTo>
                          <a:pt x="4" y="1574"/>
                          <a:pt x="0" y="1966"/>
                          <a:pt x="0" y="2358"/>
                        </a:cubicBezTo>
                        <a:cubicBezTo>
                          <a:pt x="0" y="2751"/>
                          <a:pt x="4" y="3147"/>
                          <a:pt x="14" y="3539"/>
                        </a:cubicBezTo>
                        <a:lnTo>
                          <a:pt x="34" y="4130"/>
                        </a:lnTo>
                        <a:cubicBezTo>
                          <a:pt x="44" y="4324"/>
                          <a:pt x="50" y="4522"/>
                          <a:pt x="64" y="4716"/>
                        </a:cubicBezTo>
                        <a:cubicBezTo>
                          <a:pt x="76" y="4522"/>
                          <a:pt x="84" y="4324"/>
                          <a:pt x="96" y="4130"/>
                        </a:cubicBezTo>
                        <a:lnTo>
                          <a:pt x="113" y="3539"/>
                        </a:lnTo>
                        <a:cubicBezTo>
                          <a:pt x="123" y="3147"/>
                          <a:pt x="126" y="2751"/>
                          <a:pt x="126" y="2358"/>
                        </a:cubicBezTo>
                        <a:cubicBezTo>
                          <a:pt x="126" y="1966"/>
                          <a:pt x="123" y="1574"/>
                          <a:pt x="113" y="1181"/>
                        </a:cubicBezTo>
                        <a:cubicBezTo>
                          <a:pt x="103" y="789"/>
                          <a:pt x="90" y="396"/>
                          <a:pt x="64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51" name="Google Shape;2251;p31"/>
                  <p:cNvSpPr/>
                  <p:nvPr/>
                </p:nvSpPr>
                <p:spPr>
                  <a:xfrm>
                    <a:off x="8506320" y="4168865"/>
                    <a:ext cx="50250" cy="816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" h="925" extrusionOk="0">
                        <a:moveTo>
                          <a:pt x="60" y="1"/>
                        </a:moveTo>
                        <a:cubicBezTo>
                          <a:pt x="21" y="97"/>
                          <a:pt x="7" y="199"/>
                          <a:pt x="4" y="304"/>
                        </a:cubicBezTo>
                        <a:cubicBezTo>
                          <a:pt x="1" y="406"/>
                          <a:pt x="17" y="512"/>
                          <a:pt x="57" y="614"/>
                        </a:cubicBezTo>
                        <a:cubicBezTo>
                          <a:pt x="97" y="713"/>
                          <a:pt x="162" y="812"/>
                          <a:pt x="258" y="871"/>
                        </a:cubicBezTo>
                        <a:cubicBezTo>
                          <a:pt x="324" y="909"/>
                          <a:pt x="397" y="924"/>
                          <a:pt x="467" y="924"/>
                        </a:cubicBezTo>
                        <a:cubicBezTo>
                          <a:pt x="502" y="924"/>
                          <a:pt x="536" y="921"/>
                          <a:pt x="568" y="914"/>
                        </a:cubicBezTo>
                        <a:cubicBezTo>
                          <a:pt x="469" y="881"/>
                          <a:pt x="383" y="848"/>
                          <a:pt x="317" y="789"/>
                        </a:cubicBezTo>
                        <a:cubicBezTo>
                          <a:pt x="252" y="730"/>
                          <a:pt x="205" y="654"/>
                          <a:pt x="176" y="568"/>
                        </a:cubicBezTo>
                        <a:cubicBezTo>
                          <a:pt x="110" y="397"/>
                          <a:pt x="90" y="202"/>
                          <a:pt x="60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252" name="Google Shape;2252;p31"/>
                <p:cNvGrpSpPr/>
                <p:nvPr/>
              </p:nvGrpSpPr>
              <p:grpSpPr>
                <a:xfrm>
                  <a:off x="5699960" y="4366499"/>
                  <a:ext cx="266262" cy="475209"/>
                  <a:chOff x="5699960" y="4366499"/>
                  <a:chExt cx="266262" cy="475209"/>
                </a:xfrm>
              </p:grpSpPr>
              <p:sp>
                <p:nvSpPr>
                  <p:cNvPr id="2253" name="Google Shape;2253;p31"/>
                  <p:cNvSpPr/>
                  <p:nvPr/>
                </p:nvSpPr>
                <p:spPr>
                  <a:xfrm>
                    <a:off x="5699960" y="43664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54" name="Google Shape;2254;p31"/>
                  <p:cNvSpPr/>
                  <p:nvPr/>
                </p:nvSpPr>
                <p:spPr>
                  <a:xfrm>
                    <a:off x="5820506" y="44356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55" name="Google Shape;2255;p31"/>
                  <p:cNvSpPr/>
                  <p:nvPr/>
                </p:nvSpPr>
                <p:spPr>
                  <a:xfrm>
                    <a:off x="5820859" y="45285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56" name="Google Shape;2256;p31"/>
                  <p:cNvSpPr/>
                  <p:nvPr/>
                </p:nvSpPr>
                <p:spPr>
                  <a:xfrm>
                    <a:off x="5763456" y="44682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257" name="Google Shape;2257;p31"/>
            <p:cNvSpPr/>
            <p:nvPr/>
          </p:nvSpPr>
          <p:spPr>
            <a:xfrm>
              <a:off x="100371" y="1944221"/>
              <a:ext cx="768252" cy="232370"/>
            </a:xfrm>
            <a:custGeom>
              <a:avLst/>
              <a:gdLst/>
              <a:ahLst/>
              <a:cxnLst/>
              <a:rect l="l" t="t" r="r" b="b"/>
              <a:pathLst>
                <a:path w="7732" h="2297" extrusionOk="0">
                  <a:moveTo>
                    <a:pt x="4077" y="0"/>
                  </a:moveTo>
                  <a:cubicBezTo>
                    <a:pt x="2890" y="0"/>
                    <a:pt x="2293" y="1801"/>
                    <a:pt x="2293" y="1801"/>
                  </a:cubicBezTo>
                  <a:cubicBezTo>
                    <a:pt x="2293" y="1801"/>
                    <a:pt x="2227" y="952"/>
                    <a:pt x="1540" y="952"/>
                  </a:cubicBezTo>
                  <a:cubicBezTo>
                    <a:pt x="1460" y="952"/>
                    <a:pt x="1372" y="964"/>
                    <a:pt x="1274" y="990"/>
                  </a:cubicBezTo>
                  <a:cubicBezTo>
                    <a:pt x="371" y="1229"/>
                    <a:pt x="1452" y="2261"/>
                    <a:pt x="143" y="2296"/>
                  </a:cubicBezTo>
                  <a:lnTo>
                    <a:pt x="7731" y="2296"/>
                  </a:lnTo>
                  <a:cubicBezTo>
                    <a:pt x="7731" y="2296"/>
                    <a:pt x="6033" y="1732"/>
                    <a:pt x="6372" y="1306"/>
                  </a:cubicBezTo>
                  <a:cubicBezTo>
                    <a:pt x="6526" y="1116"/>
                    <a:pt x="6072" y="938"/>
                    <a:pt x="5583" y="938"/>
                  </a:cubicBezTo>
                  <a:cubicBezTo>
                    <a:pt x="5304" y="938"/>
                    <a:pt x="5014" y="996"/>
                    <a:pt x="4819" y="1142"/>
                  </a:cubicBezTo>
                  <a:lnTo>
                    <a:pt x="4819" y="1142"/>
                  </a:lnTo>
                  <a:cubicBezTo>
                    <a:pt x="4845" y="598"/>
                    <a:pt x="4726" y="0"/>
                    <a:pt x="4077" y="0"/>
                  </a:cubicBezTo>
                  <a:close/>
                  <a:moveTo>
                    <a:pt x="1" y="2296"/>
                  </a:moveTo>
                  <a:cubicBezTo>
                    <a:pt x="26" y="2296"/>
                    <a:pt x="50" y="2296"/>
                    <a:pt x="74" y="2296"/>
                  </a:cubicBezTo>
                  <a:cubicBezTo>
                    <a:pt x="97" y="2296"/>
                    <a:pt x="120" y="2296"/>
                    <a:pt x="143" y="2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8" name="Google Shape;2258;p31"/>
            <p:cNvSpPr/>
            <p:nvPr/>
          </p:nvSpPr>
          <p:spPr>
            <a:xfrm>
              <a:off x="8284424" y="1879208"/>
              <a:ext cx="768252" cy="232370"/>
            </a:xfrm>
            <a:custGeom>
              <a:avLst/>
              <a:gdLst/>
              <a:ahLst/>
              <a:cxnLst/>
              <a:rect l="l" t="t" r="r" b="b"/>
              <a:pathLst>
                <a:path w="7732" h="2297" extrusionOk="0">
                  <a:moveTo>
                    <a:pt x="4077" y="0"/>
                  </a:moveTo>
                  <a:cubicBezTo>
                    <a:pt x="2890" y="0"/>
                    <a:pt x="2293" y="1801"/>
                    <a:pt x="2293" y="1801"/>
                  </a:cubicBezTo>
                  <a:cubicBezTo>
                    <a:pt x="2293" y="1801"/>
                    <a:pt x="2227" y="952"/>
                    <a:pt x="1540" y="952"/>
                  </a:cubicBezTo>
                  <a:cubicBezTo>
                    <a:pt x="1460" y="952"/>
                    <a:pt x="1372" y="964"/>
                    <a:pt x="1274" y="990"/>
                  </a:cubicBezTo>
                  <a:cubicBezTo>
                    <a:pt x="371" y="1229"/>
                    <a:pt x="1452" y="2261"/>
                    <a:pt x="143" y="2296"/>
                  </a:cubicBezTo>
                  <a:lnTo>
                    <a:pt x="7731" y="2296"/>
                  </a:lnTo>
                  <a:cubicBezTo>
                    <a:pt x="7731" y="2296"/>
                    <a:pt x="6033" y="1732"/>
                    <a:pt x="6372" y="1306"/>
                  </a:cubicBezTo>
                  <a:cubicBezTo>
                    <a:pt x="6526" y="1116"/>
                    <a:pt x="6072" y="938"/>
                    <a:pt x="5583" y="938"/>
                  </a:cubicBezTo>
                  <a:cubicBezTo>
                    <a:pt x="5304" y="938"/>
                    <a:pt x="5014" y="996"/>
                    <a:pt x="4819" y="1142"/>
                  </a:cubicBezTo>
                  <a:lnTo>
                    <a:pt x="4819" y="1142"/>
                  </a:lnTo>
                  <a:cubicBezTo>
                    <a:pt x="4845" y="598"/>
                    <a:pt x="4726" y="0"/>
                    <a:pt x="4077" y="0"/>
                  </a:cubicBezTo>
                  <a:close/>
                  <a:moveTo>
                    <a:pt x="1" y="2296"/>
                  </a:moveTo>
                  <a:cubicBezTo>
                    <a:pt x="26" y="2296"/>
                    <a:pt x="50" y="2296"/>
                    <a:pt x="74" y="2296"/>
                  </a:cubicBezTo>
                  <a:cubicBezTo>
                    <a:pt x="97" y="2296"/>
                    <a:pt x="120" y="2296"/>
                    <a:pt x="143" y="2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59" name="Google Shape;2259;p31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637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575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lt2"/>
        </a:solidFill>
        <a:effectLst/>
      </p:bgPr>
    </p:bg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1" name="Google Shape;2261;p32"/>
          <p:cNvGrpSpPr/>
          <p:nvPr/>
        </p:nvGrpSpPr>
        <p:grpSpPr>
          <a:xfrm>
            <a:off x="0" y="-12795"/>
            <a:ext cx="12191867" cy="6903827"/>
            <a:chOff x="0" y="-9596"/>
            <a:chExt cx="9143900" cy="5177870"/>
          </a:xfrm>
        </p:grpSpPr>
        <p:grpSp>
          <p:nvGrpSpPr>
            <p:cNvPr id="2262" name="Google Shape;2262;p32"/>
            <p:cNvGrpSpPr/>
            <p:nvPr/>
          </p:nvGrpSpPr>
          <p:grpSpPr>
            <a:xfrm>
              <a:off x="0" y="-9596"/>
              <a:ext cx="9143900" cy="5177870"/>
              <a:chOff x="0" y="-9596"/>
              <a:chExt cx="9143900" cy="5177870"/>
            </a:xfrm>
          </p:grpSpPr>
          <p:sp>
            <p:nvSpPr>
              <p:cNvPr id="2263" name="Google Shape;2263;p32"/>
              <p:cNvSpPr/>
              <p:nvPr/>
            </p:nvSpPr>
            <p:spPr>
              <a:xfrm>
                <a:off x="1037720" y="2286506"/>
                <a:ext cx="26628" cy="2711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3" y="1"/>
                    </a:moveTo>
                    <a:cubicBezTo>
                      <a:pt x="60" y="1"/>
                      <a:pt x="0" y="60"/>
                      <a:pt x="0" y="133"/>
                    </a:cubicBezTo>
                    <a:cubicBezTo>
                      <a:pt x="0" y="208"/>
                      <a:pt x="60" y="268"/>
                      <a:pt x="133" y="268"/>
                    </a:cubicBezTo>
                    <a:cubicBezTo>
                      <a:pt x="209" y="268"/>
                      <a:pt x="268" y="208"/>
                      <a:pt x="268" y="133"/>
                    </a:cubicBezTo>
                    <a:cubicBezTo>
                      <a:pt x="268" y="60"/>
                      <a:pt x="209" y="1"/>
                      <a:pt x="1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32"/>
              <p:cNvSpPr/>
              <p:nvPr/>
            </p:nvSpPr>
            <p:spPr>
              <a:xfrm>
                <a:off x="443663" y="2907298"/>
                <a:ext cx="236769" cy="183697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816" extrusionOk="0">
                    <a:moveTo>
                      <a:pt x="1471" y="1"/>
                    </a:moveTo>
                    <a:cubicBezTo>
                      <a:pt x="969" y="1"/>
                      <a:pt x="1105" y="796"/>
                      <a:pt x="1105" y="796"/>
                    </a:cubicBezTo>
                    <a:cubicBezTo>
                      <a:pt x="1105" y="796"/>
                      <a:pt x="739" y="125"/>
                      <a:pt x="447" y="125"/>
                    </a:cubicBezTo>
                    <a:cubicBezTo>
                      <a:pt x="394" y="125"/>
                      <a:pt x="343" y="147"/>
                      <a:pt x="297" y="199"/>
                    </a:cubicBezTo>
                    <a:cubicBezTo>
                      <a:pt x="1" y="539"/>
                      <a:pt x="1020" y="1815"/>
                      <a:pt x="1020" y="1815"/>
                    </a:cubicBezTo>
                    <a:cubicBezTo>
                      <a:pt x="1020" y="1815"/>
                      <a:pt x="2382" y="242"/>
                      <a:pt x="1660" y="31"/>
                    </a:cubicBezTo>
                    <a:cubicBezTo>
                      <a:pt x="1588" y="10"/>
                      <a:pt x="1526" y="1"/>
                      <a:pt x="14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2"/>
              <p:cNvSpPr/>
              <p:nvPr/>
            </p:nvSpPr>
            <p:spPr>
              <a:xfrm>
                <a:off x="2686853" y="1063130"/>
                <a:ext cx="187190" cy="145259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436" extrusionOk="0">
                    <a:moveTo>
                      <a:pt x="1165" y="1"/>
                    </a:moveTo>
                    <a:cubicBezTo>
                      <a:pt x="765" y="1"/>
                      <a:pt x="875" y="632"/>
                      <a:pt x="875" y="632"/>
                    </a:cubicBezTo>
                    <a:cubicBezTo>
                      <a:pt x="875" y="632"/>
                      <a:pt x="587" y="101"/>
                      <a:pt x="355" y="101"/>
                    </a:cubicBezTo>
                    <a:cubicBezTo>
                      <a:pt x="312" y="101"/>
                      <a:pt x="272" y="118"/>
                      <a:pt x="235" y="160"/>
                    </a:cubicBezTo>
                    <a:cubicBezTo>
                      <a:pt x="1" y="427"/>
                      <a:pt x="809" y="1436"/>
                      <a:pt x="809" y="1436"/>
                    </a:cubicBezTo>
                    <a:cubicBezTo>
                      <a:pt x="809" y="1436"/>
                      <a:pt x="1884" y="193"/>
                      <a:pt x="1314" y="25"/>
                    </a:cubicBezTo>
                    <a:cubicBezTo>
                      <a:pt x="1258" y="8"/>
                      <a:pt x="1208" y="1"/>
                      <a:pt x="1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32"/>
              <p:cNvSpPr/>
              <p:nvPr/>
            </p:nvSpPr>
            <p:spPr>
              <a:xfrm>
                <a:off x="158309" y="327729"/>
                <a:ext cx="229814" cy="166906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1650" extrusionOk="0">
                    <a:moveTo>
                      <a:pt x="1545" y="0"/>
                    </a:moveTo>
                    <a:cubicBezTo>
                      <a:pt x="1224" y="0"/>
                      <a:pt x="1131" y="636"/>
                      <a:pt x="1131" y="636"/>
                    </a:cubicBezTo>
                    <a:cubicBezTo>
                      <a:pt x="1131" y="636"/>
                      <a:pt x="1076" y="13"/>
                      <a:pt x="680" y="13"/>
                    </a:cubicBezTo>
                    <a:cubicBezTo>
                      <a:pt x="635" y="13"/>
                      <a:pt x="585" y="21"/>
                      <a:pt x="531" y="39"/>
                    </a:cubicBezTo>
                    <a:cubicBezTo>
                      <a:pt x="0" y="214"/>
                      <a:pt x="1227" y="1649"/>
                      <a:pt x="1227" y="1649"/>
                    </a:cubicBezTo>
                    <a:cubicBezTo>
                      <a:pt x="1227" y="1649"/>
                      <a:pt x="2312" y="521"/>
                      <a:pt x="1791" y="106"/>
                    </a:cubicBezTo>
                    <a:cubicBezTo>
                      <a:pt x="1697" y="31"/>
                      <a:pt x="1616" y="0"/>
                      <a:pt x="15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267" name="Google Shape;2267;p32"/>
              <p:cNvGrpSpPr/>
              <p:nvPr/>
            </p:nvGrpSpPr>
            <p:grpSpPr>
              <a:xfrm>
                <a:off x="39" y="-9596"/>
                <a:ext cx="9143568" cy="3483084"/>
                <a:chOff x="262312" y="450905"/>
                <a:chExt cx="8126894" cy="3040667"/>
              </a:xfrm>
            </p:grpSpPr>
            <p:sp>
              <p:nvSpPr>
                <p:cNvPr id="2268" name="Google Shape;2268;p32"/>
                <p:cNvSpPr/>
                <p:nvPr/>
              </p:nvSpPr>
              <p:spPr>
                <a:xfrm>
                  <a:off x="1573655" y="939015"/>
                  <a:ext cx="578888" cy="247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5" h="2803" extrusionOk="0">
                      <a:moveTo>
                        <a:pt x="55" y="2788"/>
                      </a:moveTo>
                      <a:lnTo>
                        <a:pt x="55" y="2788"/>
                      </a:lnTo>
                      <a:cubicBezTo>
                        <a:pt x="17" y="2792"/>
                        <a:pt x="1" y="2797"/>
                        <a:pt x="11" y="2802"/>
                      </a:cubicBezTo>
                      <a:lnTo>
                        <a:pt x="55" y="2788"/>
                      </a:lnTo>
                      <a:close/>
                      <a:moveTo>
                        <a:pt x="3656" y="1"/>
                      </a:moveTo>
                      <a:cubicBezTo>
                        <a:pt x="3558" y="1"/>
                        <a:pt x="3449" y="75"/>
                        <a:pt x="3326" y="253"/>
                      </a:cubicBezTo>
                      <a:cubicBezTo>
                        <a:pt x="3142" y="518"/>
                        <a:pt x="3027" y="763"/>
                        <a:pt x="2958" y="983"/>
                      </a:cubicBezTo>
                      <a:lnTo>
                        <a:pt x="2958" y="983"/>
                      </a:lnTo>
                      <a:cubicBezTo>
                        <a:pt x="2909" y="697"/>
                        <a:pt x="2811" y="470"/>
                        <a:pt x="2623" y="470"/>
                      </a:cubicBezTo>
                      <a:cubicBezTo>
                        <a:pt x="2579" y="470"/>
                        <a:pt x="2530" y="482"/>
                        <a:pt x="2475" y="510"/>
                      </a:cubicBezTo>
                      <a:cubicBezTo>
                        <a:pt x="1796" y="850"/>
                        <a:pt x="1881" y="2209"/>
                        <a:pt x="1881" y="2209"/>
                      </a:cubicBezTo>
                      <a:lnTo>
                        <a:pt x="55" y="2788"/>
                      </a:lnTo>
                      <a:lnTo>
                        <a:pt x="55" y="2788"/>
                      </a:lnTo>
                      <a:cubicBezTo>
                        <a:pt x="225" y="2771"/>
                        <a:pt x="842" y="2764"/>
                        <a:pt x="1633" y="2764"/>
                      </a:cubicBezTo>
                      <a:cubicBezTo>
                        <a:pt x="3572" y="2764"/>
                        <a:pt x="6554" y="2802"/>
                        <a:pt x="6554" y="2802"/>
                      </a:cubicBezTo>
                      <a:cubicBezTo>
                        <a:pt x="6554" y="2802"/>
                        <a:pt x="5279" y="2376"/>
                        <a:pt x="5279" y="1443"/>
                      </a:cubicBezTo>
                      <a:cubicBezTo>
                        <a:pt x="5279" y="1225"/>
                        <a:pt x="5227" y="1141"/>
                        <a:pt x="5149" y="1141"/>
                      </a:cubicBezTo>
                      <a:cubicBezTo>
                        <a:pt x="4893" y="1141"/>
                        <a:pt x="4345" y="2037"/>
                        <a:pt x="4345" y="2037"/>
                      </a:cubicBezTo>
                      <a:cubicBezTo>
                        <a:pt x="4345" y="2037"/>
                        <a:pt x="4166" y="1"/>
                        <a:pt x="365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69" name="Google Shape;2269;p32"/>
                <p:cNvSpPr/>
                <p:nvPr/>
              </p:nvSpPr>
              <p:spPr>
                <a:xfrm>
                  <a:off x="556743" y="2728733"/>
                  <a:ext cx="50780" cy="50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4" extrusionOk="0">
                      <a:moveTo>
                        <a:pt x="288" y="0"/>
                      </a:moveTo>
                      <a:cubicBezTo>
                        <a:pt x="130" y="0"/>
                        <a:pt x="1" y="129"/>
                        <a:pt x="1" y="287"/>
                      </a:cubicBezTo>
                      <a:cubicBezTo>
                        <a:pt x="1" y="446"/>
                        <a:pt x="130" y="574"/>
                        <a:pt x="288" y="574"/>
                      </a:cubicBezTo>
                      <a:cubicBezTo>
                        <a:pt x="446" y="574"/>
                        <a:pt x="574" y="446"/>
                        <a:pt x="574" y="287"/>
                      </a:cubicBezTo>
                      <a:cubicBezTo>
                        <a:pt x="574" y="129"/>
                        <a:pt x="446" y="0"/>
                        <a:pt x="28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70" name="Google Shape;2270;p32"/>
                <p:cNvSpPr/>
                <p:nvPr/>
              </p:nvSpPr>
              <p:spPr>
                <a:xfrm>
                  <a:off x="7091905" y="517315"/>
                  <a:ext cx="50780" cy="50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5" extrusionOk="0">
                      <a:moveTo>
                        <a:pt x="287" y="1"/>
                      </a:moveTo>
                      <a:cubicBezTo>
                        <a:pt x="129" y="1"/>
                        <a:pt x="1" y="129"/>
                        <a:pt x="1" y="287"/>
                      </a:cubicBezTo>
                      <a:cubicBezTo>
                        <a:pt x="1" y="446"/>
                        <a:pt x="129" y="575"/>
                        <a:pt x="287" y="575"/>
                      </a:cubicBezTo>
                      <a:cubicBezTo>
                        <a:pt x="446" y="575"/>
                        <a:pt x="575" y="446"/>
                        <a:pt x="575" y="287"/>
                      </a:cubicBezTo>
                      <a:cubicBezTo>
                        <a:pt x="575" y="129"/>
                        <a:pt x="446" y="1"/>
                        <a:pt x="28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71" name="Google Shape;2271;p32"/>
                <p:cNvSpPr/>
                <p:nvPr/>
              </p:nvSpPr>
              <p:spPr>
                <a:xfrm>
                  <a:off x="5459815" y="1471172"/>
                  <a:ext cx="63232" cy="63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716" extrusionOk="0">
                      <a:moveTo>
                        <a:pt x="357" y="0"/>
                      </a:moveTo>
                      <a:cubicBezTo>
                        <a:pt x="159" y="0"/>
                        <a:pt x="0" y="162"/>
                        <a:pt x="0" y="360"/>
                      </a:cubicBezTo>
                      <a:cubicBezTo>
                        <a:pt x="0" y="558"/>
                        <a:pt x="159" y="716"/>
                        <a:pt x="357" y="716"/>
                      </a:cubicBezTo>
                      <a:cubicBezTo>
                        <a:pt x="554" y="716"/>
                        <a:pt x="716" y="558"/>
                        <a:pt x="716" y="360"/>
                      </a:cubicBezTo>
                      <a:cubicBezTo>
                        <a:pt x="716" y="162"/>
                        <a:pt x="554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72" name="Google Shape;2272;p32"/>
                <p:cNvSpPr/>
                <p:nvPr/>
              </p:nvSpPr>
              <p:spPr>
                <a:xfrm>
                  <a:off x="7988888" y="1277769"/>
                  <a:ext cx="47600" cy="47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538" extrusionOk="0">
                      <a:moveTo>
                        <a:pt x="268" y="0"/>
                      </a:moveTo>
                      <a:cubicBezTo>
                        <a:pt x="120" y="0"/>
                        <a:pt x="1" y="119"/>
                        <a:pt x="1" y="267"/>
                      </a:cubicBezTo>
                      <a:cubicBezTo>
                        <a:pt x="1" y="416"/>
                        <a:pt x="120" y="538"/>
                        <a:pt x="268" y="538"/>
                      </a:cubicBezTo>
                      <a:cubicBezTo>
                        <a:pt x="416" y="538"/>
                        <a:pt x="538" y="416"/>
                        <a:pt x="538" y="267"/>
                      </a:cubicBezTo>
                      <a:cubicBezTo>
                        <a:pt x="538" y="119"/>
                        <a:pt x="416" y="0"/>
                        <a:pt x="26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73" name="Google Shape;2273;p32"/>
                <p:cNvSpPr/>
                <p:nvPr/>
              </p:nvSpPr>
              <p:spPr>
                <a:xfrm>
                  <a:off x="3028856" y="1475764"/>
                  <a:ext cx="38769" cy="39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4" extrusionOk="0">
                      <a:moveTo>
                        <a:pt x="221" y="1"/>
                      </a:moveTo>
                      <a:cubicBezTo>
                        <a:pt x="99" y="1"/>
                        <a:pt x="0" y="100"/>
                        <a:pt x="0" y="221"/>
                      </a:cubicBezTo>
                      <a:cubicBezTo>
                        <a:pt x="0" y="344"/>
                        <a:pt x="99" y="443"/>
                        <a:pt x="221" y="443"/>
                      </a:cubicBezTo>
                      <a:cubicBezTo>
                        <a:pt x="343" y="443"/>
                        <a:pt x="439" y="344"/>
                        <a:pt x="439" y="221"/>
                      </a:cubicBezTo>
                      <a:cubicBezTo>
                        <a:pt x="439" y="100"/>
                        <a:pt x="343" y="1"/>
                        <a:pt x="22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74" name="Google Shape;2274;p32"/>
                <p:cNvSpPr/>
                <p:nvPr/>
              </p:nvSpPr>
              <p:spPr>
                <a:xfrm>
                  <a:off x="3045988" y="2259797"/>
                  <a:ext cx="38858" cy="38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0" extrusionOk="0">
                      <a:moveTo>
                        <a:pt x="222" y="1"/>
                      </a:moveTo>
                      <a:cubicBezTo>
                        <a:pt x="100" y="1"/>
                        <a:pt x="1" y="97"/>
                        <a:pt x="1" y="218"/>
                      </a:cubicBezTo>
                      <a:cubicBezTo>
                        <a:pt x="1" y="340"/>
                        <a:pt x="100" y="439"/>
                        <a:pt x="222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7"/>
                        <a:pt x="340" y="1"/>
                        <a:pt x="22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75" name="Google Shape;2275;p32"/>
                <p:cNvSpPr/>
                <p:nvPr/>
              </p:nvSpPr>
              <p:spPr>
                <a:xfrm>
                  <a:off x="1031243" y="1086132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21" y="0"/>
                      </a:moveTo>
                      <a:cubicBezTo>
                        <a:pt x="99" y="0"/>
                        <a:pt x="0" y="96"/>
                        <a:pt x="0" y="218"/>
                      </a:cubicBezTo>
                      <a:cubicBezTo>
                        <a:pt x="0" y="340"/>
                        <a:pt x="99" y="439"/>
                        <a:pt x="221" y="439"/>
                      </a:cubicBezTo>
                      <a:cubicBezTo>
                        <a:pt x="343" y="439"/>
                        <a:pt x="439" y="340"/>
                        <a:pt x="439" y="218"/>
                      </a:cubicBezTo>
                      <a:cubicBezTo>
                        <a:pt x="439" y="96"/>
                        <a:pt x="343" y="0"/>
                        <a:pt x="221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76" name="Google Shape;2276;p32"/>
                <p:cNvSpPr/>
                <p:nvPr/>
              </p:nvSpPr>
              <p:spPr>
                <a:xfrm>
                  <a:off x="310883" y="3452802"/>
                  <a:ext cx="38946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439" extrusionOk="0">
                      <a:moveTo>
                        <a:pt x="218" y="0"/>
                      </a:moveTo>
                      <a:cubicBezTo>
                        <a:pt x="100" y="0"/>
                        <a:pt x="1" y="99"/>
                        <a:pt x="1" y="221"/>
                      </a:cubicBezTo>
                      <a:cubicBezTo>
                        <a:pt x="1" y="343"/>
                        <a:pt x="100" y="439"/>
                        <a:pt x="218" y="439"/>
                      </a:cubicBezTo>
                      <a:cubicBezTo>
                        <a:pt x="341" y="439"/>
                        <a:pt x="440" y="343"/>
                        <a:pt x="440" y="221"/>
                      </a:cubicBezTo>
                      <a:cubicBezTo>
                        <a:pt x="440" y="99"/>
                        <a:pt x="341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77" name="Google Shape;2277;p32"/>
                <p:cNvSpPr/>
                <p:nvPr/>
              </p:nvSpPr>
              <p:spPr>
                <a:xfrm>
                  <a:off x="1785514" y="478282"/>
                  <a:ext cx="38769" cy="3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0" extrusionOk="0">
                      <a:moveTo>
                        <a:pt x="218" y="0"/>
                      </a:moveTo>
                      <a:cubicBezTo>
                        <a:pt x="96" y="0"/>
                        <a:pt x="0" y="99"/>
                        <a:pt x="0" y="218"/>
                      </a:cubicBezTo>
                      <a:cubicBezTo>
                        <a:pt x="0" y="341"/>
                        <a:pt x="96" y="440"/>
                        <a:pt x="218" y="440"/>
                      </a:cubicBezTo>
                      <a:cubicBezTo>
                        <a:pt x="340" y="440"/>
                        <a:pt x="439" y="341"/>
                        <a:pt x="439" y="218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78" name="Google Shape;2278;p32"/>
                <p:cNvSpPr/>
                <p:nvPr/>
              </p:nvSpPr>
              <p:spPr>
                <a:xfrm>
                  <a:off x="3563849" y="3359545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9" y="0"/>
                        <a:pt x="0" y="99"/>
                        <a:pt x="0" y="221"/>
                      </a:cubicBezTo>
                      <a:cubicBezTo>
                        <a:pt x="0" y="344"/>
                        <a:pt x="99" y="439"/>
                        <a:pt x="218" y="439"/>
                      </a:cubicBezTo>
                      <a:cubicBezTo>
                        <a:pt x="340" y="439"/>
                        <a:pt x="439" y="344"/>
                        <a:pt x="439" y="221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79" name="Google Shape;2279;p32"/>
                <p:cNvSpPr/>
                <p:nvPr/>
              </p:nvSpPr>
              <p:spPr>
                <a:xfrm>
                  <a:off x="3212897" y="280794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80" name="Google Shape;2280;p32"/>
                <p:cNvSpPr/>
                <p:nvPr/>
              </p:nvSpPr>
              <p:spPr>
                <a:xfrm>
                  <a:off x="463839" y="1536081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1"/>
                      </a:moveTo>
                      <a:cubicBezTo>
                        <a:pt x="60" y="1"/>
                        <a:pt x="1" y="60"/>
                        <a:pt x="1" y="132"/>
                      </a:cubicBezTo>
                      <a:cubicBezTo>
                        <a:pt x="1" y="208"/>
                        <a:pt x="60" y="267"/>
                        <a:pt x="136" y="267"/>
                      </a:cubicBezTo>
                      <a:cubicBezTo>
                        <a:pt x="208" y="267"/>
                        <a:pt x="267" y="208"/>
                        <a:pt x="267" y="132"/>
                      </a:cubicBezTo>
                      <a:cubicBezTo>
                        <a:pt x="267" y="60"/>
                        <a:pt x="208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81" name="Google Shape;2281;p32"/>
                <p:cNvSpPr/>
                <p:nvPr/>
              </p:nvSpPr>
              <p:spPr>
                <a:xfrm>
                  <a:off x="2042943" y="1298964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6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6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82" name="Google Shape;2282;p32"/>
                <p:cNvSpPr/>
                <p:nvPr/>
              </p:nvSpPr>
              <p:spPr>
                <a:xfrm>
                  <a:off x="3672737" y="121745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0"/>
                      </a:moveTo>
                      <a:cubicBezTo>
                        <a:pt x="60" y="0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83" name="Google Shape;2283;p32"/>
                <p:cNvSpPr/>
                <p:nvPr/>
              </p:nvSpPr>
              <p:spPr>
                <a:xfrm>
                  <a:off x="4865653" y="122857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6" y="0"/>
                      </a:moveTo>
                      <a:cubicBezTo>
                        <a:pt x="60" y="0"/>
                        <a:pt x="1" y="63"/>
                        <a:pt x="1" y="135"/>
                      </a:cubicBezTo>
                      <a:cubicBezTo>
                        <a:pt x="1" y="207"/>
                        <a:pt x="60" y="270"/>
                        <a:pt x="136" y="270"/>
                      </a:cubicBezTo>
                      <a:cubicBezTo>
                        <a:pt x="208" y="270"/>
                        <a:pt x="267" y="207"/>
                        <a:pt x="267" y="135"/>
                      </a:cubicBezTo>
                      <a:cubicBezTo>
                        <a:pt x="267" y="63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84" name="Google Shape;2284;p32"/>
                <p:cNvSpPr/>
                <p:nvPr/>
              </p:nvSpPr>
              <p:spPr>
                <a:xfrm>
                  <a:off x="3098710" y="3332786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0"/>
                      </a:moveTo>
                      <a:cubicBezTo>
                        <a:pt x="60" y="0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0"/>
                        <a:pt x="13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85" name="Google Shape;2285;p32"/>
                <p:cNvSpPr/>
                <p:nvPr/>
              </p:nvSpPr>
              <p:spPr>
                <a:xfrm>
                  <a:off x="3852716" y="265764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86" name="Google Shape;2286;p32"/>
                <p:cNvSpPr/>
                <p:nvPr/>
              </p:nvSpPr>
              <p:spPr>
                <a:xfrm>
                  <a:off x="8365538" y="188146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0"/>
                      </a:moveTo>
                      <a:cubicBezTo>
                        <a:pt x="63" y="0"/>
                        <a:pt x="0" y="60"/>
                        <a:pt x="0" y="133"/>
                      </a:cubicBezTo>
                      <a:cubicBezTo>
                        <a:pt x="0" y="209"/>
                        <a:pt x="63" y="268"/>
                        <a:pt x="136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87" name="Google Shape;2287;p32"/>
                <p:cNvSpPr/>
                <p:nvPr/>
              </p:nvSpPr>
              <p:spPr>
                <a:xfrm>
                  <a:off x="8286940" y="3378444"/>
                  <a:ext cx="23579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69" extrusionOk="0">
                      <a:moveTo>
                        <a:pt x="131" y="1"/>
                      </a:moveTo>
                      <a:cubicBezTo>
                        <a:pt x="59" y="1"/>
                        <a:pt x="0" y="60"/>
                        <a:pt x="0" y="136"/>
                      </a:cubicBezTo>
                      <a:cubicBezTo>
                        <a:pt x="0" y="209"/>
                        <a:pt x="59" y="268"/>
                        <a:pt x="131" y="268"/>
                      </a:cubicBezTo>
                      <a:cubicBezTo>
                        <a:pt x="207" y="268"/>
                        <a:pt x="267" y="209"/>
                        <a:pt x="267" y="136"/>
                      </a:cubicBezTo>
                      <a:cubicBezTo>
                        <a:pt x="267" y="60"/>
                        <a:pt x="207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88" name="Google Shape;2288;p32"/>
                <p:cNvSpPr/>
                <p:nvPr/>
              </p:nvSpPr>
              <p:spPr>
                <a:xfrm>
                  <a:off x="7888213" y="2208223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9"/>
                        <a:pt x="60" y="268"/>
                        <a:pt x="135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89" name="Google Shape;2289;p32"/>
                <p:cNvSpPr/>
                <p:nvPr/>
              </p:nvSpPr>
              <p:spPr>
                <a:xfrm>
                  <a:off x="7307739" y="1149893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59" y="1"/>
                        <a:pt x="0" y="60"/>
                        <a:pt x="0" y="132"/>
                      </a:cubicBezTo>
                      <a:cubicBezTo>
                        <a:pt x="0" y="208"/>
                        <a:pt x="59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90" name="Google Shape;2290;p32"/>
                <p:cNvSpPr/>
                <p:nvPr/>
              </p:nvSpPr>
              <p:spPr>
                <a:xfrm>
                  <a:off x="386037" y="946599"/>
                  <a:ext cx="23756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268" extrusionOk="0">
                      <a:moveTo>
                        <a:pt x="133" y="0"/>
                      </a:moveTo>
                      <a:cubicBezTo>
                        <a:pt x="60" y="0"/>
                        <a:pt x="1" y="60"/>
                        <a:pt x="1" y="136"/>
                      </a:cubicBezTo>
                      <a:cubicBezTo>
                        <a:pt x="1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6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91" name="Google Shape;2291;p32"/>
                <p:cNvSpPr/>
                <p:nvPr/>
              </p:nvSpPr>
              <p:spPr>
                <a:xfrm>
                  <a:off x="262312" y="2027095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1"/>
                      </a:moveTo>
                      <a:cubicBezTo>
                        <a:pt x="60" y="1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92" name="Google Shape;2292;p32"/>
                <p:cNvSpPr/>
                <p:nvPr/>
              </p:nvSpPr>
              <p:spPr>
                <a:xfrm>
                  <a:off x="5248926" y="1926596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6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6"/>
                        <a:pt x="60" y="268"/>
                        <a:pt x="136" y="268"/>
                      </a:cubicBezTo>
                      <a:cubicBezTo>
                        <a:pt x="209" y="268"/>
                        <a:pt x="268" y="206"/>
                        <a:pt x="268" y="133"/>
                      </a:cubicBezTo>
                      <a:cubicBezTo>
                        <a:pt x="268" y="60"/>
                        <a:pt x="209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93" name="Google Shape;2293;p32"/>
                <p:cNvSpPr/>
                <p:nvPr/>
              </p:nvSpPr>
              <p:spPr>
                <a:xfrm>
                  <a:off x="5382012" y="279222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3" y="1"/>
                      </a:moveTo>
                      <a:cubicBezTo>
                        <a:pt x="60" y="1"/>
                        <a:pt x="0" y="63"/>
                        <a:pt x="0" y="135"/>
                      </a:cubicBezTo>
                      <a:cubicBezTo>
                        <a:pt x="0" y="208"/>
                        <a:pt x="60" y="271"/>
                        <a:pt x="133" y="271"/>
                      </a:cubicBezTo>
                      <a:cubicBezTo>
                        <a:pt x="209" y="271"/>
                        <a:pt x="268" y="208"/>
                        <a:pt x="268" y="135"/>
                      </a:cubicBezTo>
                      <a:cubicBezTo>
                        <a:pt x="268" y="63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94" name="Google Shape;2294;p32"/>
                <p:cNvSpPr/>
                <p:nvPr/>
              </p:nvSpPr>
              <p:spPr>
                <a:xfrm>
                  <a:off x="7813059" y="3326340"/>
                  <a:ext cx="23933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68" extrusionOk="0">
                      <a:moveTo>
                        <a:pt x="135" y="0"/>
                      </a:moveTo>
                      <a:cubicBezTo>
                        <a:pt x="63" y="0"/>
                        <a:pt x="1" y="60"/>
                        <a:pt x="1" y="133"/>
                      </a:cubicBezTo>
                      <a:cubicBezTo>
                        <a:pt x="1" y="209"/>
                        <a:pt x="63" y="268"/>
                        <a:pt x="135" y="268"/>
                      </a:cubicBezTo>
                      <a:cubicBezTo>
                        <a:pt x="208" y="268"/>
                        <a:pt x="270" y="209"/>
                        <a:pt x="270" y="133"/>
                      </a:cubicBezTo>
                      <a:cubicBezTo>
                        <a:pt x="270" y="60"/>
                        <a:pt x="208" y="0"/>
                        <a:pt x="135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95" name="Google Shape;2295;p32"/>
                <p:cNvSpPr/>
                <p:nvPr/>
              </p:nvSpPr>
              <p:spPr>
                <a:xfrm>
                  <a:off x="819736" y="450905"/>
                  <a:ext cx="38858" cy="39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3" extrusionOk="0">
                      <a:moveTo>
                        <a:pt x="219" y="1"/>
                      </a:moveTo>
                      <a:cubicBezTo>
                        <a:pt x="96" y="1"/>
                        <a:pt x="1" y="100"/>
                        <a:pt x="1" y="222"/>
                      </a:cubicBezTo>
                      <a:cubicBezTo>
                        <a:pt x="1" y="343"/>
                        <a:pt x="96" y="442"/>
                        <a:pt x="219" y="442"/>
                      </a:cubicBezTo>
                      <a:cubicBezTo>
                        <a:pt x="340" y="442"/>
                        <a:pt x="439" y="343"/>
                        <a:pt x="439" y="222"/>
                      </a:cubicBezTo>
                      <a:cubicBezTo>
                        <a:pt x="439" y="100"/>
                        <a:pt x="340" y="1"/>
                        <a:pt x="219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96" name="Google Shape;2296;p32"/>
                <p:cNvSpPr/>
                <p:nvPr/>
              </p:nvSpPr>
              <p:spPr>
                <a:xfrm>
                  <a:off x="6190771" y="574365"/>
                  <a:ext cx="76744" cy="141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" h="1604" extrusionOk="0">
                      <a:moveTo>
                        <a:pt x="535" y="1"/>
                      </a:moveTo>
                      <a:lnTo>
                        <a:pt x="535" y="1"/>
                      </a:lnTo>
                      <a:cubicBezTo>
                        <a:pt x="410" y="710"/>
                        <a:pt x="1" y="733"/>
                        <a:pt x="1" y="733"/>
                      </a:cubicBezTo>
                      <a:cubicBezTo>
                        <a:pt x="430" y="763"/>
                        <a:pt x="506" y="1603"/>
                        <a:pt x="506" y="1603"/>
                      </a:cubicBezTo>
                      <a:cubicBezTo>
                        <a:pt x="453" y="690"/>
                        <a:pt x="835" y="670"/>
                        <a:pt x="868" y="670"/>
                      </a:cubicBezTo>
                      <a:cubicBezTo>
                        <a:pt x="526" y="631"/>
                        <a:pt x="535" y="1"/>
                        <a:pt x="5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97" name="Google Shape;2297;p32"/>
                <p:cNvSpPr/>
                <p:nvPr/>
              </p:nvSpPr>
              <p:spPr>
                <a:xfrm>
                  <a:off x="7186840" y="1628102"/>
                  <a:ext cx="107300" cy="185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" h="2105" extrusionOk="0">
                      <a:moveTo>
                        <a:pt x="746" y="0"/>
                      </a:moveTo>
                      <a:lnTo>
                        <a:pt x="746" y="0"/>
                      </a:lnTo>
                      <a:cubicBezTo>
                        <a:pt x="574" y="934"/>
                        <a:pt x="1" y="960"/>
                        <a:pt x="1" y="960"/>
                      </a:cubicBezTo>
                      <a:cubicBezTo>
                        <a:pt x="601" y="1000"/>
                        <a:pt x="707" y="2105"/>
                        <a:pt x="707" y="2105"/>
                      </a:cubicBezTo>
                      <a:cubicBezTo>
                        <a:pt x="631" y="904"/>
                        <a:pt x="1165" y="881"/>
                        <a:pt x="1211" y="881"/>
                      </a:cubicBezTo>
                      <a:lnTo>
                        <a:pt x="1215" y="881"/>
                      </a:lnTo>
                      <a:cubicBezTo>
                        <a:pt x="733" y="828"/>
                        <a:pt x="746" y="1"/>
                        <a:pt x="74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98" name="Google Shape;2298;p32"/>
                <p:cNvSpPr/>
                <p:nvPr/>
              </p:nvSpPr>
              <p:spPr>
                <a:xfrm>
                  <a:off x="7306591" y="1767635"/>
                  <a:ext cx="51310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" h="1007" extrusionOk="0">
                      <a:moveTo>
                        <a:pt x="357" y="0"/>
                      </a:moveTo>
                      <a:cubicBezTo>
                        <a:pt x="274" y="446"/>
                        <a:pt x="0" y="458"/>
                        <a:pt x="0" y="458"/>
                      </a:cubicBezTo>
                      <a:cubicBezTo>
                        <a:pt x="287" y="478"/>
                        <a:pt x="340" y="1006"/>
                        <a:pt x="340" y="1006"/>
                      </a:cubicBezTo>
                      <a:cubicBezTo>
                        <a:pt x="304" y="432"/>
                        <a:pt x="558" y="419"/>
                        <a:pt x="581" y="419"/>
                      </a:cubicBezTo>
                      <a:cubicBezTo>
                        <a:pt x="349" y="396"/>
                        <a:pt x="357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99" name="Google Shape;2299;p32"/>
                <p:cNvSpPr/>
                <p:nvPr/>
              </p:nvSpPr>
              <p:spPr>
                <a:xfrm>
                  <a:off x="6262962" y="716808"/>
                  <a:ext cx="682832" cy="202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2" h="2297" extrusionOk="0">
                      <a:moveTo>
                        <a:pt x="4077" y="0"/>
                      </a:moveTo>
                      <a:cubicBezTo>
                        <a:pt x="2890" y="0"/>
                        <a:pt x="2293" y="1801"/>
                        <a:pt x="2293" y="1801"/>
                      </a:cubicBezTo>
                      <a:cubicBezTo>
                        <a:pt x="2293" y="1801"/>
                        <a:pt x="2227" y="952"/>
                        <a:pt x="1540" y="952"/>
                      </a:cubicBezTo>
                      <a:cubicBezTo>
                        <a:pt x="1460" y="952"/>
                        <a:pt x="1372" y="964"/>
                        <a:pt x="1274" y="990"/>
                      </a:cubicBezTo>
                      <a:cubicBezTo>
                        <a:pt x="371" y="1229"/>
                        <a:pt x="1452" y="2261"/>
                        <a:pt x="143" y="2296"/>
                      </a:cubicBezTo>
                      <a:lnTo>
                        <a:pt x="7731" y="2296"/>
                      </a:lnTo>
                      <a:cubicBezTo>
                        <a:pt x="7731" y="2296"/>
                        <a:pt x="6033" y="1732"/>
                        <a:pt x="6372" y="1306"/>
                      </a:cubicBezTo>
                      <a:cubicBezTo>
                        <a:pt x="6526" y="1116"/>
                        <a:pt x="6072" y="938"/>
                        <a:pt x="5583" y="938"/>
                      </a:cubicBezTo>
                      <a:cubicBezTo>
                        <a:pt x="5304" y="938"/>
                        <a:pt x="5014" y="996"/>
                        <a:pt x="4819" y="1142"/>
                      </a:cubicBezTo>
                      <a:lnTo>
                        <a:pt x="4819" y="1142"/>
                      </a:lnTo>
                      <a:cubicBezTo>
                        <a:pt x="4845" y="598"/>
                        <a:pt x="4726" y="0"/>
                        <a:pt x="4077" y="0"/>
                      </a:cubicBezTo>
                      <a:close/>
                      <a:moveTo>
                        <a:pt x="1" y="2296"/>
                      </a:moveTo>
                      <a:cubicBezTo>
                        <a:pt x="26" y="2296"/>
                        <a:pt x="50" y="2296"/>
                        <a:pt x="74" y="2296"/>
                      </a:cubicBezTo>
                      <a:cubicBezTo>
                        <a:pt x="97" y="2296"/>
                        <a:pt x="120" y="2296"/>
                        <a:pt x="143" y="22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00" name="Google Shape;2300;p32"/>
                <p:cNvSpPr/>
                <p:nvPr/>
              </p:nvSpPr>
              <p:spPr>
                <a:xfrm>
                  <a:off x="1569945" y="1335967"/>
                  <a:ext cx="51398" cy="89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1010" extrusionOk="0">
                      <a:moveTo>
                        <a:pt x="357" y="1"/>
                      </a:moveTo>
                      <a:cubicBezTo>
                        <a:pt x="275" y="449"/>
                        <a:pt x="1" y="463"/>
                        <a:pt x="1" y="463"/>
                      </a:cubicBezTo>
                      <a:cubicBezTo>
                        <a:pt x="287" y="479"/>
                        <a:pt x="341" y="1010"/>
                        <a:pt x="341" y="1010"/>
                      </a:cubicBezTo>
                      <a:cubicBezTo>
                        <a:pt x="304" y="433"/>
                        <a:pt x="558" y="423"/>
                        <a:pt x="581" y="423"/>
                      </a:cubicBezTo>
                      <a:cubicBezTo>
                        <a:pt x="354" y="396"/>
                        <a:pt x="357" y="1"/>
                        <a:pt x="35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01" name="Google Shape;2301;p32"/>
                <p:cNvSpPr/>
                <p:nvPr/>
              </p:nvSpPr>
              <p:spPr>
                <a:xfrm>
                  <a:off x="3095531" y="525440"/>
                  <a:ext cx="107211" cy="185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" h="2106" extrusionOk="0">
                      <a:moveTo>
                        <a:pt x="465" y="1"/>
                      </a:moveTo>
                      <a:cubicBezTo>
                        <a:pt x="465" y="1"/>
                        <a:pt x="478" y="825"/>
                        <a:pt x="0" y="881"/>
                      </a:cubicBezTo>
                      <a:lnTo>
                        <a:pt x="3" y="881"/>
                      </a:lnTo>
                      <a:cubicBezTo>
                        <a:pt x="46" y="881"/>
                        <a:pt x="584" y="904"/>
                        <a:pt x="508" y="2105"/>
                      </a:cubicBezTo>
                      <a:cubicBezTo>
                        <a:pt x="508" y="2105"/>
                        <a:pt x="614" y="1000"/>
                        <a:pt x="1214" y="961"/>
                      </a:cubicBezTo>
                      <a:cubicBezTo>
                        <a:pt x="1214" y="961"/>
                        <a:pt x="640" y="934"/>
                        <a:pt x="46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02" name="Google Shape;2302;p32"/>
                <p:cNvSpPr/>
                <p:nvPr/>
              </p:nvSpPr>
              <p:spPr>
                <a:xfrm>
                  <a:off x="3031682" y="664973"/>
                  <a:ext cx="51133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1007" extrusionOk="0">
                      <a:moveTo>
                        <a:pt x="222" y="0"/>
                      </a:moveTo>
                      <a:cubicBezTo>
                        <a:pt x="222" y="0"/>
                        <a:pt x="229" y="396"/>
                        <a:pt x="1" y="419"/>
                      </a:cubicBezTo>
                      <a:cubicBezTo>
                        <a:pt x="20" y="419"/>
                        <a:pt x="278" y="432"/>
                        <a:pt x="242" y="1006"/>
                      </a:cubicBezTo>
                      <a:cubicBezTo>
                        <a:pt x="242" y="1006"/>
                        <a:pt x="291" y="478"/>
                        <a:pt x="578" y="459"/>
                      </a:cubicBezTo>
                      <a:cubicBezTo>
                        <a:pt x="578" y="459"/>
                        <a:pt x="305" y="446"/>
                        <a:pt x="22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303" name="Google Shape;2303;p32"/>
              <p:cNvGrpSpPr/>
              <p:nvPr/>
            </p:nvGrpSpPr>
            <p:grpSpPr>
              <a:xfrm>
                <a:off x="0" y="4065899"/>
                <a:ext cx="9143900" cy="1102374"/>
                <a:chOff x="0" y="4065899"/>
                <a:chExt cx="9143900" cy="1102374"/>
              </a:xfrm>
            </p:grpSpPr>
            <p:sp>
              <p:nvSpPr>
                <p:cNvPr id="2304" name="Google Shape;2304;p32"/>
                <p:cNvSpPr/>
                <p:nvPr/>
              </p:nvSpPr>
              <p:spPr>
                <a:xfrm>
                  <a:off x="8789291" y="4245591"/>
                  <a:ext cx="46997" cy="47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69" extrusionOk="0">
                      <a:moveTo>
                        <a:pt x="238" y="0"/>
                      </a:moveTo>
                      <a:cubicBezTo>
                        <a:pt x="106" y="0"/>
                        <a:pt x="0" y="105"/>
                        <a:pt x="0" y="234"/>
                      </a:cubicBezTo>
                      <a:cubicBezTo>
                        <a:pt x="0" y="367"/>
                        <a:pt x="106" y="469"/>
                        <a:pt x="238" y="469"/>
                      </a:cubicBezTo>
                      <a:cubicBezTo>
                        <a:pt x="367" y="469"/>
                        <a:pt x="472" y="367"/>
                        <a:pt x="472" y="234"/>
                      </a:cubicBezTo>
                      <a:cubicBezTo>
                        <a:pt x="472" y="105"/>
                        <a:pt x="367" y="0"/>
                        <a:pt x="23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05" name="Google Shape;2305;p32"/>
                <p:cNvSpPr/>
                <p:nvPr/>
              </p:nvSpPr>
              <p:spPr>
                <a:xfrm>
                  <a:off x="3559895" y="4281604"/>
                  <a:ext cx="43619" cy="4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6" y="0"/>
                        <a:pt x="0" y="96"/>
                        <a:pt x="0" y="218"/>
                      </a:cubicBezTo>
                      <a:cubicBezTo>
                        <a:pt x="0" y="340"/>
                        <a:pt x="96" y="439"/>
                        <a:pt x="218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6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06" name="Google Shape;2306;p32"/>
                <p:cNvSpPr/>
                <p:nvPr/>
              </p:nvSpPr>
              <p:spPr>
                <a:xfrm>
                  <a:off x="5156905" y="4335339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07" name="Google Shape;2307;p32"/>
                <p:cNvSpPr/>
                <p:nvPr/>
              </p:nvSpPr>
              <p:spPr>
                <a:xfrm>
                  <a:off x="0" y="4483978"/>
                  <a:ext cx="9143900" cy="684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08" name="Google Shape;2308;p32"/>
                <p:cNvSpPr/>
                <p:nvPr/>
              </p:nvSpPr>
              <p:spPr>
                <a:xfrm>
                  <a:off x="0" y="4483977"/>
                  <a:ext cx="9143900" cy="27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rgbClr val="000000">
                    <a:alpha val="314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09" name="Google Shape;2309;p32"/>
                <p:cNvSpPr/>
                <p:nvPr/>
              </p:nvSpPr>
              <p:spPr>
                <a:xfrm>
                  <a:off x="3067536" y="4845340"/>
                  <a:ext cx="84250" cy="22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258" extrusionOk="0">
                      <a:moveTo>
                        <a:pt x="476" y="0"/>
                      </a:moveTo>
                      <a:cubicBezTo>
                        <a:pt x="357" y="0"/>
                        <a:pt x="238" y="20"/>
                        <a:pt x="149" y="57"/>
                      </a:cubicBezTo>
                      <a:cubicBezTo>
                        <a:pt x="60" y="86"/>
                        <a:pt x="1" y="129"/>
                        <a:pt x="1" y="129"/>
                      </a:cubicBezTo>
                      <a:cubicBezTo>
                        <a:pt x="1" y="129"/>
                        <a:pt x="60" y="172"/>
                        <a:pt x="149" y="201"/>
                      </a:cubicBezTo>
                      <a:cubicBezTo>
                        <a:pt x="238" y="238"/>
                        <a:pt x="357" y="258"/>
                        <a:pt x="476" y="258"/>
                      </a:cubicBezTo>
                      <a:cubicBezTo>
                        <a:pt x="594" y="258"/>
                        <a:pt x="713" y="235"/>
                        <a:pt x="802" y="201"/>
                      </a:cubicBezTo>
                      <a:cubicBezTo>
                        <a:pt x="894" y="172"/>
                        <a:pt x="954" y="129"/>
                        <a:pt x="954" y="129"/>
                      </a:cubicBezTo>
                      <a:cubicBezTo>
                        <a:pt x="954" y="129"/>
                        <a:pt x="894" y="86"/>
                        <a:pt x="802" y="57"/>
                      </a:cubicBezTo>
                      <a:cubicBezTo>
                        <a:pt x="713" y="23"/>
                        <a:pt x="594" y="0"/>
                        <a:pt x="47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10" name="Google Shape;2310;p32"/>
                <p:cNvSpPr/>
                <p:nvPr/>
              </p:nvSpPr>
              <p:spPr>
                <a:xfrm>
                  <a:off x="5394552" y="4821760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1" y="1"/>
                      </a:moveTo>
                      <a:cubicBezTo>
                        <a:pt x="225" y="1"/>
                        <a:pt x="149" y="13"/>
                        <a:pt x="93" y="36"/>
                      </a:cubicBezTo>
                      <a:cubicBezTo>
                        <a:pt x="37" y="53"/>
                        <a:pt x="1" y="83"/>
                        <a:pt x="1" y="83"/>
                      </a:cubicBezTo>
                      <a:cubicBezTo>
                        <a:pt x="1" y="83"/>
                        <a:pt x="37" y="109"/>
                        <a:pt x="93" y="129"/>
                      </a:cubicBezTo>
                      <a:cubicBezTo>
                        <a:pt x="149" y="149"/>
                        <a:pt x="225" y="162"/>
                        <a:pt x="301" y="162"/>
                      </a:cubicBezTo>
                      <a:cubicBezTo>
                        <a:pt x="377" y="162"/>
                        <a:pt x="452" y="149"/>
                        <a:pt x="508" y="129"/>
                      </a:cubicBezTo>
                      <a:cubicBezTo>
                        <a:pt x="568" y="109"/>
                        <a:pt x="604" y="83"/>
                        <a:pt x="604" y="83"/>
                      </a:cubicBezTo>
                      <a:cubicBezTo>
                        <a:pt x="604" y="83"/>
                        <a:pt x="568" y="53"/>
                        <a:pt x="508" y="36"/>
                      </a:cubicBezTo>
                      <a:cubicBezTo>
                        <a:pt x="452" y="13"/>
                        <a:pt x="377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11" name="Google Shape;2311;p32"/>
                <p:cNvSpPr/>
                <p:nvPr/>
              </p:nvSpPr>
              <p:spPr>
                <a:xfrm>
                  <a:off x="5382895" y="4778046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1"/>
                      </a:moveTo>
                      <a:cubicBezTo>
                        <a:pt x="228" y="1"/>
                        <a:pt x="153" y="14"/>
                        <a:pt x="97" y="33"/>
                      </a:cubicBezTo>
                      <a:cubicBezTo>
                        <a:pt x="40" y="53"/>
                        <a:pt x="1" y="80"/>
                        <a:pt x="1" y="80"/>
                      </a:cubicBezTo>
                      <a:cubicBezTo>
                        <a:pt x="1" y="80"/>
                        <a:pt x="40" y="109"/>
                        <a:pt x="97" y="129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9"/>
                      </a:cubicBezTo>
                      <a:cubicBezTo>
                        <a:pt x="568" y="109"/>
                        <a:pt x="608" y="80"/>
                        <a:pt x="608" y="80"/>
                      </a:cubicBezTo>
                      <a:cubicBezTo>
                        <a:pt x="608" y="80"/>
                        <a:pt x="568" y="53"/>
                        <a:pt x="512" y="33"/>
                      </a:cubicBezTo>
                      <a:cubicBezTo>
                        <a:pt x="456" y="14"/>
                        <a:pt x="380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12" name="Google Shape;2312;p32"/>
                <p:cNvSpPr/>
                <p:nvPr/>
              </p:nvSpPr>
              <p:spPr>
                <a:xfrm>
                  <a:off x="5311009" y="4805158"/>
                  <a:ext cx="53606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162" extrusionOk="0">
                      <a:moveTo>
                        <a:pt x="303" y="0"/>
                      </a:moveTo>
                      <a:cubicBezTo>
                        <a:pt x="227" y="0"/>
                        <a:pt x="151" y="11"/>
                        <a:pt x="96" y="34"/>
                      </a:cubicBezTo>
                      <a:cubicBezTo>
                        <a:pt x="40" y="53"/>
                        <a:pt x="0" y="79"/>
                        <a:pt x="0" y="79"/>
                      </a:cubicBezTo>
                      <a:cubicBezTo>
                        <a:pt x="0" y="79"/>
                        <a:pt x="40" y="106"/>
                        <a:pt x="96" y="125"/>
                      </a:cubicBezTo>
                      <a:cubicBezTo>
                        <a:pt x="151" y="149"/>
                        <a:pt x="227" y="162"/>
                        <a:pt x="303" y="162"/>
                      </a:cubicBezTo>
                      <a:cubicBezTo>
                        <a:pt x="379" y="162"/>
                        <a:pt x="455" y="149"/>
                        <a:pt x="512" y="125"/>
                      </a:cubicBezTo>
                      <a:cubicBezTo>
                        <a:pt x="567" y="106"/>
                        <a:pt x="607" y="79"/>
                        <a:pt x="607" y="79"/>
                      </a:cubicBezTo>
                      <a:cubicBezTo>
                        <a:pt x="607" y="79"/>
                        <a:pt x="567" y="53"/>
                        <a:pt x="512" y="34"/>
                      </a:cubicBezTo>
                      <a:cubicBezTo>
                        <a:pt x="455" y="14"/>
                        <a:pt x="379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13" name="Google Shape;2313;p32"/>
                <p:cNvSpPr/>
                <p:nvPr/>
              </p:nvSpPr>
              <p:spPr>
                <a:xfrm>
                  <a:off x="478411" y="4632685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6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6" y="130"/>
                      </a:cubicBezTo>
                      <a:cubicBezTo>
                        <a:pt x="152" y="149"/>
                        <a:pt x="228" y="163"/>
                        <a:pt x="304" y="163"/>
                      </a:cubicBezTo>
                      <a:cubicBezTo>
                        <a:pt x="379" y="163"/>
                        <a:pt x="455" y="149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7"/>
                        <a:pt x="512" y="37"/>
                      </a:cubicBezTo>
                      <a:cubicBezTo>
                        <a:pt x="455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14" name="Google Shape;2314;p32"/>
                <p:cNvSpPr/>
                <p:nvPr/>
              </p:nvSpPr>
              <p:spPr>
                <a:xfrm>
                  <a:off x="466754" y="4589059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0"/>
                      </a:moveTo>
                      <a:cubicBezTo>
                        <a:pt x="228" y="0"/>
                        <a:pt x="152" y="13"/>
                        <a:pt x="96" y="33"/>
                      </a:cubicBezTo>
                      <a:cubicBezTo>
                        <a:pt x="40" y="53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2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1" y="129"/>
                      </a:cubicBezTo>
                      <a:cubicBezTo>
                        <a:pt x="571" y="109"/>
                        <a:pt x="607" y="83"/>
                        <a:pt x="607" y="83"/>
                      </a:cubicBezTo>
                      <a:cubicBezTo>
                        <a:pt x="607" y="83"/>
                        <a:pt x="571" y="53"/>
                        <a:pt x="511" y="33"/>
                      </a:cubicBezTo>
                      <a:cubicBezTo>
                        <a:pt x="456" y="13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15" name="Google Shape;2315;p32"/>
                <p:cNvSpPr/>
                <p:nvPr/>
              </p:nvSpPr>
              <p:spPr>
                <a:xfrm>
                  <a:off x="395133" y="461617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2" y="14"/>
                        <a:pt x="96" y="33"/>
                      </a:cubicBezTo>
                      <a:cubicBezTo>
                        <a:pt x="36" y="53"/>
                        <a:pt x="1" y="79"/>
                        <a:pt x="1" y="79"/>
                      </a:cubicBezTo>
                      <a:cubicBezTo>
                        <a:pt x="1" y="79"/>
                        <a:pt x="36" y="109"/>
                        <a:pt x="96" y="125"/>
                      </a:cubicBezTo>
                      <a:cubicBezTo>
                        <a:pt x="152" y="148"/>
                        <a:pt x="228" y="162"/>
                        <a:pt x="304" y="162"/>
                      </a:cubicBezTo>
                      <a:cubicBezTo>
                        <a:pt x="380" y="162"/>
                        <a:pt x="452" y="148"/>
                        <a:pt x="511" y="125"/>
                      </a:cubicBezTo>
                      <a:cubicBezTo>
                        <a:pt x="567" y="105"/>
                        <a:pt x="604" y="79"/>
                        <a:pt x="604" y="79"/>
                      </a:cubicBezTo>
                      <a:cubicBezTo>
                        <a:pt x="604" y="79"/>
                        <a:pt x="567" y="53"/>
                        <a:pt x="511" y="33"/>
                      </a:cubicBezTo>
                      <a:cubicBezTo>
                        <a:pt x="452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16" name="Google Shape;2316;p32"/>
                <p:cNvSpPr/>
                <p:nvPr/>
              </p:nvSpPr>
              <p:spPr>
                <a:xfrm>
                  <a:off x="7666815" y="466536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3" y="11"/>
                        <a:pt x="96" y="34"/>
                      </a:cubicBezTo>
                      <a:cubicBezTo>
                        <a:pt x="37" y="53"/>
                        <a:pt x="1" y="79"/>
                        <a:pt x="1" y="79"/>
                      </a:cubicBezTo>
                      <a:cubicBezTo>
                        <a:pt x="1" y="79"/>
                        <a:pt x="37" y="106"/>
                        <a:pt x="96" y="125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5"/>
                      </a:cubicBezTo>
                      <a:cubicBezTo>
                        <a:pt x="568" y="106"/>
                        <a:pt x="604" y="79"/>
                        <a:pt x="604" y="79"/>
                      </a:cubicBezTo>
                      <a:cubicBezTo>
                        <a:pt x="604" y="79"/>
                        <a:pt x="568" y="53"/>
                        <a:pt x="512" y="34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17" name="Google Shape;2317;p32"/>
                <p:cNvSpPr/>
                <p:nvPr/>
              </p:nvSpPr>
              <p:spPr>
                <a:xfrm>
                  <a:off x="7655158" y="4621381"/>
                  <a:ext cx="53694" cy="14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6" extrusionOk="0">
                      <a:moveTo>
                        <a:pt x="304" y="0"/>
                      </a:moveTo>
                      <a:cubicBezTo>
                        <a:pt x="228" y="0"/>
                        <a:pt x="153" y="14"/>
                        <a:pt x="96" y="37"/>
                      </a:cubicBezTo>
                      <a:cubicBezTo>
                        <a:pt x="40" y="57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3" y="152"/>
                        <a:pt x="228" y="165"/>
                        <a:pt x="304" y="165"/>
                      </a:cubicBezTo>
                      <a:cubicBezTo>
                        <a:pt x="380" y="165"/>
                        <a:pt x="456" y="152"/>
                        <a:pt x="512" y="129"/>
                      </a:cubicBezTo>
                      <a:cubicBezTo>
                        <a:pt x="568" y="109"/>
                        <a:pt x="608" y="83"/>
                        <a:pt x="608" y="83"/>
                      </a:cubicBezTo>
                      <a:cubicBezTo>
                        <a:pt x="608" y="83"/>
                        <a:pt x="568" y="57"/>
                        <a:pt x="512" y="37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18" name="Google Shape;2318;p32"/>
                <p:cNvSpPr/>
                <p:nvPr/>
              </p:nvSpPr>
              <p:spPr>
                <a:xfrm>
                  <a:off x="7583537" y="4648404"/>
                  <a:ext cx="53429" cy="14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4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3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3" y="130"/>
                      </a:cubicBezTo>
                      <a:cubicBezTo>
                        <a:pt x="152" y="150"/>
                        <a:pt x="228" y="163"/>
                        <a:pt x="304" y="163"/>
                      </a:cubicBezTo>
                      <a:cubicBezTo>
                        <a:pt x="379" y="163"/>
                        <a:pt x="452" y="150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4"/>
                        <a:pt x="512" y="37"/>
                      </a:cubicBezTo>
                      <a:cubicBezTo>
                        <a:pt x="452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19" name="Google Shape;2319;p32"/>
                <p:cNvSpPr/>
                <p:nvPr/>
              </p:nvSpPr>
              <p:spPr>
                <a:xfrm>
                  <a:off x="597808" y="4226980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5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2320" name="Google Shape;2320;p32"/>
                <p:cNvGrpSpPr/>
                <p:nvPr/>
              </p:nvGrpSpPr>
              <p:grpSpPr>
                <a:xfrm>
                  <a:off x="476510" y="4065899"/>
                  <a:ext cx="266262" cy="475209"/>
                  <a:chOff x="476510" y="4065899"/>
                  <a:chExt cx="266262" cy="475209"/>
                </a:xfrm>
              </p:grpSpPr>
              <p:sp>
                <p:nvSpPr>
                  <p:cNvPr id="2321" name="Google Shape;2321;p32"/>
                  <p:cNvSpPr/>
                  <p:nvPr/>
                </p:nvSpPr>
                <p:spPr>
                  <a:xfrm>
                    <a:off x="476510" y="40658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22" name="Google Shape;2322;p32"/>
                  <p:cNvSpPr/>
                  <p:nvPr/>
                </p:nvSpPr>
                <p:spPr>
                  <a:xfrm>
                    <a:off x="597056" y="41350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23" name="Google Shape;2323;p32"/>
                  <p:cNvSpPr/>
                  <p:nvPr/>
                </p:nvSpPr>
                <p:spPr>
                  <a:xfrm>
                    <a:off x="597409" y="42279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24" name="Google Shape;2324;p32"/>
                  <p:cNvSpPr/>
                  <p:nvPr/>
                </p:nvSpPr>
                <p:spPr>
                  <a:xfrm>
                    <a:off x="540006" y="41676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325" name="Google Shape;2325;p32"/>
                <p:cNvGrpSpPr/>
                <p:nvPr/>
              </p:nvGrpSpPr>
              <p:grpSpPr>
                <a:xfrm>
                  <a:off x="8430902" y="4070574"/>
                  <a:ext cx="214776" cy="454279"/>
                  <a:chOff x="8430902" y="4070574"/>
                  <a:chExt cx="214776" cy="454279"/>
                </a:xfrm>
              </p:grpSpPr>
              <p:sp>
                <p:nvSpPr>
                  <p:cNvPr id="2326" name="Google Shape;2326;p32"/>
                  <p:cNvSpPr/>
                  <p:nvPr/>
                </p:nvSpPr>
                <p:spPr>
                  <a:xfrm>
                    <a:off x="8430902" y="4070574"/>
                    <a:ext cx="214776" cy="2768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2" h="3135" extrusionOk="0">
                        <a:moveTo>
                          <a:pt x="1272" y="1"/>
                        </a:moveTo>
                        <a:cubicBezTo>
                          <a:pt x="1004" y="1"/>
                          <a:pt x="817" y="282"/>
                          <a:pt x="687" y="580"/>
                        </a:cubicBezTo>
                        <a:cubicBezTo>
                          <a:pt x="535" y="929"/>
                          <a:pt x="730" y="1391"/>
                          <a:pt x="403" y="1677"/>
                        </a:cubicBezTo>
                        <a:cubicBezTo>
                          <a:pt x="1" y="2027"/>
                          <a:pt x="202" y="2479"/>
                          <a:pt x="202" y="2482"/>
                        </a:cubicBezTo>
                        <a:cubicBezTo>
                          <a:pt x="349" y="2811"/>
                          <a:pt x="977" y="3134"/>
                          <a:pt x="1452" y="3134"/>
                        </a:cubicBezTo>
                        <a:cubicBezTo>
                          <a:pt x="1596" y="3134"/>
                          <a:pt x="1726" y="3105"/>
                          <a:pt x="1824" y="3036"/>
                        </a:cubicBezTo>
                        <a:cubicBezTo>
                          <a:pt x="2431" y="2614"/>
                          <a:pt x="2226" y="1671"/>
                          <a:pt x="1993" y="1123"/>
                        </a:cubicBezTo>
                        <a:cubicBezTo>
                          <a:pt x="1858" y="797"/>
                          <a:pt x="1884" y="306"/>
                          <a:pt x="1554" y="94"/>
                        </a:cubicBezTo>
                        <a:cubicBezTo>
                          <a:pt x="1451" y="29"/>
                          <a:pt x="1358" y="1"/>
                          <a:pt x="127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27" name="Google Shape;2327;p32"/>
                  <p:cNvSpPr/>
                  <p:nvPr/>
                </p:nvSpPr>
                <p:spPr>
                  <a:xfrm>
                    <a:off x="8545354" y="4108283"/>
                    <a:ext cx="11216" cy="4165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" h="4717" extrusionOk="0">
                        <a:moveTo>
                          <a:pt x="64" y="1"/>
                        </a:moveTo>
                        <a:cubicBezTo>
                          <a:pt x="37" y="396"/>
                          <a:pt x="24" y="789"/>
                          <a:pt x="14" y="1181"/>
                        </a:cubicBezTo>
                        <a:cubicBezTo>
                          <a:pt x="4" y="1574"/>
                          <a:pt x="0" y="1966"/>
                          <a:pt x="0" y="2358"/>
                        </a:cubicBezTo>
                        <a:cubicBezTo>
                          <a:pt x="0" y="2751"/>
                          <a:pt x="4" y="3147"/>
                          <a:pt x="14" y="3539"/>
                        </a:cubicBezTo>
                        <a:lnTo>
                          <a:pt x="34" y="4130"/>
                        </a:lnTo>
                        <a:cubicBezTo>
                          <a:pt x="44" y="4324"/>
                          <a:pt x="50" y="4522"/>
                          <a:pt x="64" y="4716"/>
                        </a:cubicBezTo>
                        <a:cubicBezTo>
                          <a:pt x="76" y="4522"/>
                          <a:pt x="84" y="4324"/>
                          <a:pt x="96" y="4130"/>
                        </a:cubicBezTo>
                        <a:lnTo>
                          <a:pt x="113" y="3539"/>
                        </a:lnTo>
                        <a:cubicBezTo>
                          <a:pt x="123" y="3147"/>
                          <a:pt x="126" y="2751"/>
                          <a:pt x="126" y="2358"/>
                        </a:cubicBezTo>
                        <a:cubicBezTo>
                          <a:pt x="126" y="1966"/>
                          <a:pt x="123" y="1574"/>
                          <a:pt x="113" y="1181"/>
                        </a:cubicBezTo>
                        <a:cubicBezTo>
                          <a:pt x="103" y="789"/>
                          <a:pt x="90" y="396"/>
                          <a:pt x="64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28" name="Google Shape;2328;p32"/>
                  <p:cNvSpPr/>
                  <p:nvPr/>
                </p:nvSpPr>
                <p:spPr>
                  <a:xfrm>
                    <a:off x="8506320" y="4168865"/>
                    <a:ext cx="50250" cy="816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" h="925" extrusionOk="0">
                        <a:moveTo>
                          <a:pt x="60" y="1"/>
                        </a:moveTo>
                        <a:cubicBezTo>
                          <a:pt x="21" y="97"/>
                          <a:pt x="7" y="199"/>
                          <a:pt x="4" y="304"/>
                        </a:cubicBezTo>
                        <a:cubicBezTo>
                          <a:pt x="1" y="406"/>
                          <a:pt x="17" y="512"/>
                          <a:pt x="57" y="614"/>
                        </a:cubicBezTo>
                        <a:cubicBezTo>
                          <a:pt x="97" y="713"/>
                          <a:pt x="162" y="812"/>
                          <a:pt x="258" y="871"/>
                        </a:cubicBezTo>
                        <a:cubicBezTo>
                          <a:pt x="324" y="909"/>
                          <a:pt x="397" y="924"/>
                          <a:pt x="467" y="924"/>
                        </a:cubicBezTo>
                        <a:cubicBezTo>
                          <a:pt x="502" y="924"/>
                          <a:pt x="536" y="921"/>
                          <a:pt x="568" y="914"/>
                        </a:cubicBezTo>
                        <a:cubicBezTo>
                          <a:pt x="469" y="881"/>
                          <a:pt x="383" y="848"/>
                          <a:pt x="317" y="789"/>
                        </a:cubicBezTo>
                        <a:cubicBezTo>
                          <a:pt x="252" y="730"/>
                          <a:pt x="205" y="654"/>
                          <a:pt x="176" y="568"/>
                        </a:cubicBezTo>
                        <a:cubicBezTo>
                          <a:pt x="110" y="397"/>
                          <a:pt x="90" y="202"/>
                          <a:pt x="60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329" name="Google Shape;2329;p32"/>
                <p:cNvGrpSpPr/>
                <p:nvPr/>
              </p:nvGrpSpPr>
              <p:grpSpPr>
                <a:xfrm>
                  <a:off x="5699960" y="4366499"/>
                  <a:ext cx="266262" cy="475209"/>
                  <a:chOff x="5699960" y="4366499"/>
                  <a:chExt cx="266262" cy="475209"/>
                </a:xfrm>
              </p:grpSpPr>
              <p:sp>
                <p:nvSpPr>
                  <p:cNvPr id="2330" name="Google Shape;2330;p32"/>
                  <p:cNvSpPr/>
                  <p:nvPr/>
                </p:nvSpPr>
                <p:spPr>
                  <a:xfrm>
                    <a:off x="5699960" y="43664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31" name="Google Shape;2331;p32"/>
                  <p:cNvSpPr/>
                  <p:nvPr/>
                </p:nvSpPr>
                <p:spPr>
                  <a:xfrm>
                    <a:off x="5820506" y="44356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32" name="Google Shape;2332;p32"/>
                  <p:cNvSpPr/>
                  <p:nvPr/>
                </p:nvSpPr>
                <p:spPr>
                  <a:xfrm>
                    <a:off x="5820859" y="45285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33" name="Google Shape;2333;p32"/>
                  <p:cNvSpPr/>
                  <p:nvPr/>
                </p:nvSpPr>
                <p:spPr>
                  <a:xfrm>
                    <a:off x="5763456" y="44682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334" name="Google Shape;2334;p32"/>
            <p:cNvSpPr/>
            <p:nvPr/>
          </p:nvSpPr>
          <p:spPr>
            <a:xfrm>
              <a:off x="100371" y="912508"/>
              <a:ext cx="768252" cy="232370"/>
            </a:xfrm>
            <a:custGeom>
              <a:avLst/>
              <a:gdLst/>
              <a:ahLst/>
              <a:cxnLst/>
              <a:rect l="l" t="t" r="r" b="b"/>
              <a:pathLst>
                <a:path w="7732" h="2297" extrusionOk="0">
                  <a:moveTo>
                    <a:pt x="4077" y="0"/>
                  </a:moveTo>
                  <a:cubicBezTo>
                    <a:pt x="2890" y="0"/>
                    <a:pt x="2293" y="1801"/>
                    <a:pt x="2293" y="1801"/>
                  </a:cubicBezTo>
                  <a:cubicBezTo>
                    <a:pt x="2293" y="1801"/>
                    <a:pt x="2227" y="952"/>
                    <a:pt x="1540" y="952"/>
                  </a:cubicBezTo>
                  <a:cubicBezTo>
                    <a:pt x="1460" y="952"/>
                    <a:pt x="1372" y="964"/>
                    <a:pt x="1274" y="990"/>
                  </a:cubicBezTo>
                  <a:cubicBezTo>
                    <a:pt x="371" y="1229"/>
                    <a:pt x="1452" y="2261"/>
                    <a:pt x="143" y="2296"/>
                  </a:cubicBezTo>
                  <a:lnTo>
                    <a:pt x="7731" y="2296"/>
                  </a:lnTo>
                  <a:cubicBezTo>
                    <a:pt x="7731" y="2296"/>
                    <a:pt x="6033" y="1732"/>
                    <a:pt x="6372" y="1306"/>
                  </a:cubicBezTo>
                  <a:cubicBezTo>
                    <a:pt x="6526" y="1116"/>
                    <a:pt x="6072" y="938"/>
                    <a:pt x="5583" y="938"/>
                  </a:cubicBezTo>
                  <a:cubicBezTo>
                    <a:pt x="5304" y="938"/>
                    <a:pt x="5014" y="996"/>
                    <a:pt x="4819" y="1142"/>
                  </a:cubicBezTo>
                  <a:lnTo>
                    <a:pt x="4819" y="1142"/>
                  </a:lnTo>
                  <a:cubicBezTo>
                    <a:pt x="4845" y="598"/>
                    <a:pt x="4726" y="0"/>
                    <a:pt x="4077" y="0"/>
                  </a:cubicBezTo>
                  <a:close/>
                  <a:moveTo>
                    <a:pt x="1" y="2296"/>
                  </a:moveTo>
                  <a:cubicBezTo>
                    <a:pt x="26" y="2296"/>
                    <a:pt x="50" y="2296"/>
                    <a:pt x="74" y="2296"/>
                  </a:cubicBezTo>
                  <a:cubicBezTo>
                    <a:pt x="97" y="2296"/>
                    <a:pt x="120" y="2296"/>
                    <a:pt x="143" y="2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5" name="Google Shape;2335;p32"/>
            <p:cNvSpPr/>
            <p:nvPr/>
          </p:nvSpPr>
          <p:spPr>
            <a:xfrm>
              <a:off x="7953471" y="1944221"/>
              <a:ext cx="768252" cy="232370"/>
            </a:xfrm>
            <a:custGeom>
              <a:avLst/>
              <a:gdLst/>
              <a:ahLst/>
              <a:cxnLst/>
              <a:rect l="l" t="t" r="r" b="b"/>
              <a:pathLst>
                <a:path w="7732" h="2297" extrusionOk="0">
                  <a:moveTo>
                    <a:pt x="4077" y="0"/>
                  </a:moveTo>
                  <a:cubicBezTo>
                    <a:pt x="2890" y="0"/>
                    <a:pt x="2293" y="1801"/>
                    <a:pt x="2293" y="1801"/>
                  </a:cubicBezTo>
                  <a:cubicBezTo>
                    <a:pt x="2293" y="1801"/>
                    <a:pt x="2227" y="952"/>
                    <a:pt x="1540" y="952"/>
                  </a:cubicBezTo>
                  <a:cubicBezTo>
                    <a:pt x="1460" y="952"/>
                    <a:pt x="1372" y="964"/>
                    <a:pt x="1274" y="990"/>
                  </a:cubicBezTo>
                  <a:cubicBezTo>
                    <a:pt x="371" y="1229"/>
                    <a:pt x="1452" y="2261"/>
                    <a:pt x="143" y="2296"/>
                  </a:cubicBezTo>
                  <a:lnTo>
                    <a:pt x="7731" y="2296"/>
                  </a:lnTo>
                  <a:cubicBezTo>
                    <a:pt x="7731" y="2296"/>
                    <a:pt x="6033" y="1732"/>
                    <a:pt x="6372" y="1306"/>
                  </a:cubicBezTo>
                  <a:cubicBezTo>
                    <a:pt x="6526" y="1116"/>
                    <a:pt x="6072" y="938"/>
                    <a:pt x="5583" y="938"/>
                  </a:cubicBezTo>
                  <a:cubicBezTo>
                    <a:pt x="5304" y="938"/>
                    <a:pt x="5014" y="996"/>
                    <a:pt x="4819" y="1142"/>
                  </a:cubicBezTo>
                  <a:lnTo>
                    <a:pt x="4819" y="1142"/>
                  </a:lnTo>
                  <a:cubicBezTo>
                    <a:pt x="4845" y="598"/>
                    <a:pt x="4726" y="0"/>
                    <a:pt x="4077" y="0"/>
                  </a:cubicBezTo>
                  <a:close/>
                  <a:moveTo>
                    <a:pt x="1" y="2296"/>
                  </a:moveTo>
                  <a:cubicBezTo>
                    <a:pt x="26" y="2296"/>
                    <a:pt x="50" y="2296"/>
                    <a:pt x="74" y="2296"/>
                  </a:cubicBezTo>
                  <a:cubicBezTo>
                    <a:pt x="97" y="2296"/>
                    <a:pt x="120" y="2296"/>
                    <a:pt x="143" y="2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36" name="Google Shape;2336;p32"/>
          <p:cNvSpPr txBox="1">
            <a:spLocks noGrp="1"/>
          </p:cNvSpPr>
          <p:nvPr>
            <p:ph type="title"/>
          </p:nvPr>
        </p:nvSpPr>
        <p:spPr>
          <a:xfrm>
            <a:off x="960000" y="1870261"/>
            <a:ext cx="4982800" cy="2304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963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lt2"/>
        </a:solidFill>
        <a:effectLst/>
      </p:bgPr>
    </p:bg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p33"/>
          <p:cNvSpPr txBox="1"/>
          <p:nvPr/>
        </p:nvSpPr>
        <p:spPr>
          <a:xfrm>
            <a:off x="1524200" y="4871833"/>
            <a:ext cx="45796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eeZee"/>
                <a:ea typeface="ABeeZee"/>
                <a:cs typeface="ABeeZee"/>
                <a:sym typeface="ABeeZee"/>
              </a:rPr>
              <a:t>CREDITS: This presentation template was created by </a:t>
            </a: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noFill/>
                </a:uFill>
                <a:latin typeface="ABeeZee"/>
                <a:ea typeface="ABeeZee"/>
                <a:cs typeface="ABeeZee"/>
                <a:sym typeface="ABeeZee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eeZee"/>
                <a:ea typeface="ABeeZee"/>
                <a:cs typeface="ABeeZee"/>
                <a:sym typeface="ABeeZee"/>
              </a:rPr>
              <a:t>, including icons by </a:t>
            </a: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noFill/>
                </a:uFill>
                <a:latin typeface="ABeeZee"/>
                <a:ea typeface="ABeeZee"/>
                <a:cs typeface="ABeeZee"/>
                <a:sym typeface="ABeeZee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eeZee"/>
                <a:ea typeface="ABeeZee"/>
                <a:cs typeface="ABeeZee"/>
                <a:sym typeface="ABeeZee"/>
              </a:rPr>
              <a:t> and infographics &amp; images by </a:t>
            </a: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noFill/>
                </a:uFill>
                <a:latin typeface="ABeeZee"/>
                <a:ea typeface="ABeeZee"/>
                <a:cs typeface="ABeeZee"/>
                <a:sym typeface="ABeeZee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2339" name="Google Shape;2339;p33"/>
          <p:cNvSpPr txBox="1">
            <a:spLocks noGrp="1"/>
          </p:cNvSpPr>
          <p:nvPr>
            <p:ph type="title"/>
          </p:nvPr>
        </p:nvSpPr>
        <p:spPr>
          <a:xfrm>
            <a:off x="950800" y="1626484"/>
            <a:ext cx="5726400" cy="12280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8666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40" name="Google Shape;2340;p33"/>
          <p:cNvSpPr txBox="1">
            <a:spLocks noGrp="1"/>
          </p:cNvSpPr>
          <p:nvPr>
            <p:ph type="subTitle" idx="1"/>
          </p:nvPr>
        </p:nvSpPr>
        <p:spPr>
          <a:xfrm>
            <a:off x="1524200" y="3020067"/>
            <a:ext cx="4579600" cy="18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2341" name="Google Shape;2341;p33"/>
          <p:cNvGrpSpPr/>
          <p:nvPr/>
        </p:nvGrpSpPr>
        <p:grpSpPr>
          <a:xfrm>
            <a:off x="52" y="-12795"/>
            <a:ext cx="12191424" cy="4644112"/>
            <a:chOff x="39" y="-9596"/>
            <a:chExt cx="9143568" cy="3483084"/>
          </a:xfrm>
        </p:grpSpPr>
        <p:sp>
          <p:nvSpPr>
            <p:cNvPr id="2342" name="Google Shape;2342;p33"/>
            <p:cNvSpPr/>
            <p:nvPr/>
          </p:nvSpPr>
          <p:spPr>
            <a:xfrm>
              <a:off x="7953471" y="1944221"/>
              <a:ext cx="768252" cy="232370"/>
            </a:xfrm>
            <a:custGeom>
              <a:avLst/>
              <a:gdLst/>
              <a:ahLst/>
              <a:cxnLst/>
              <a:rect l="l" t="t" r="r" b="b"/>
              <a:pathLst>
                <a:path w="7732" h="2297" extrusionOk="0">
                  <a:moveTo>
                    <a:pt x="4077" y="0"/>
                  </a:moveTo>
                  <a:cubicBezTo>
                    <a:pt x="2890" y="0"/>
                    <a:pt x="2293" y="1801"/>
                    <a:pt x="2293" y="1801"/>
                  </a:cubicBezTo>
                  <a:cubicBezTo>
                    <a:pt x="2293" y="1801"/>
                    <a:pt x="2227" y="952"/>
                    <a:pt x="1540" y="952"/>
                  </a:cubicBezTo>
                  <a:cubicBezTo>
                    <a:pt x="1460" y="952"/>
                    <a:pt x="1372" y="964"/>
                    <a:pt x="1274" y="990"/>
                  </a:cubicBezTo>
                  <a:cubicBezTo>
                    <a:pt x="371" y="1229"/>
                    <a:pt x="1452" y="2261"/>
                    <a:pt x="143" y="2296"/>
                  </a:cubicBezTo>
                  <a:lnTo>
                    <a:pt x="7731" y="2296"/>
                  </a:lnTo>
                  <a:cubicBezTo>
                    <a:pt x="7731" y="2296"/>
                    <a:pt x="6033" y="1732"/>
                    <a:pt x="6372" y="1306"/>
                  </a:cubicBezTo>
                  <a:cubicBezTo>
                    <a:pt x="6526" y="1116"/>
                    <a:pt x="6072" y="938"/>
                    <a:pt x="5583" y="938"/>
                  </a:cubicBezTo>
                  <a:cubicBezTo>
                    <a:pt x="5304" y="938"/>
                    <a:pt x="5014" y="996"/>
                    <a:pt x="4819" y="1142"/>
                  </a:cubicBezTo>
                  <a:lnTo>
                    <a:pt x="4819" y="1142"/>
                  </a:lnTo>
                  <a:cubicBezTo>
                    <a:pt x="4845" y="598"/>
                    <a:pt x="4726" y="0"/>
                    <a:pt x="4077" y="0"/>
                  </a:cubicBezTo>
                  <a:close/>
                  <a:moveTo>
                    <a:pt x="1" y="2296"/>
                  </a:moveTo>
                  <a:cubicBezTo>
                    <a:pt x="26" y="2296"/>
                    <a:pt x="50" y="2296"/>
                    <a:pt x="74" y="2296"/>
                  </a:cubicBezTo>
                  <a:cubicBezTo>
                    <a:pt x="97" y="2296"/>
                    <a:pt x="120" y="2296"/>
                    <a:pt x="143" y="2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3" name="Google Shape;2343;p33"/>
            <p:cNvSpPr/>
            <p:nvPr/>
          </p:nvSpPr>
          <p:spPr>
            <a:xfrm>
              <a:off x="100371" y="912508"/>
              <a:ext cx="768252" cy="232370"/>
            </a:xfrm>
            <a:custGeom>
              <a:avLst/>
              <a:gdLst/>
              <a:ahLst/>
              <a:cxnLst/>
              <a:rect l="l" t="t" r="r" b="b"/>
              <a:pathLst>
                <a:path w="7732" h="2297" extrusionOk="0">
                  <a:moveTo>
                    <a:pt x="4077" y="0"/>
                  </a:moveTo>
                  <a:cubicBezTo>
                    <a:pt x="2890" y="0"/>
                    <a:pt x="2293" y="1801"/>
                    <a:pt x="2293" y="1801"/>
                  </a:cubicBezTo>
                  <a:cubicBezTo>
                    <a:pt x="2293" y="1801"/>
                    <a:pt x="2227" y="952"/>
                    <a:pt x="1540" y="952"/>
                  </a:cubicBezTo>
                  <a:cubicBezTo>
                    <a:pt x="1460" y="952"/>
                    <a:pt x="1372" y="964"/>
                    <a:pt x="1274" y="990"/>
                  </a:cubicBezTo>
                  <a:cubicBezTo>
                    <a:pt x="371" y="1229"/>
                    <a:pt x="1452" y="2261"/>
                    <a:pt x="143" y="2296"/>
                  </a:cubicBezTo>
                  <a:lnTo>
                    <a:pt x="7731" y="2296"/>
                  </a:lnTo>
                  <a:cubicBezTo>
                    <a:pt x="7731" y="2296"/>
                    <a:pt x="6033" y="1732"/>
                    <a:pt x="6372" y="1306"/>
                  </a:cubicBezTo>
                  <a:cubicBezTo>
                    <a:pt x="6526" y="1116"/>
                    <a:pt x="6072" y="938"/>
                    <a:pt x="5583" y="938"/>
                  </a:cubicBezTo>
                  <a:cubicBezTo>
                    <a:pt x="5304" y="938"/>
                    <a:pt x="5014" y="996"/>
                    <a:pt x="4819" y="1142"/>
                  </a:cubicBezTo>
                  <a:lnTo>
                    <a:pt x="4819" y="1142"/>
                  </a:lnTo>
                  <a:cubicBezTo>
                    <a:pt x="4845" y="598"/>
                    <a:pt x="4726" y="0"/>
                    <a:pt x="4077" y="0"/>
                  </a:cubicBezTo>
                  <a:close/>
                  <a:moveTo>
                    <a:pt x="1" y="2296"/>
                  </a:moveTo>
                  <a:cubicBezTo>
                    <a:pt x="26" y="2296"/>
                    <a:pt x="50" y="2296"/>
                    <a:pt x="74" y="2296"/>
                  </a:cubicBezTo>
                  <a:cubicBezTo>
                    <a:pt x="97" y="2296"/>
                    <a:pt x="120" y="2296"/>
                    <a:pt x="143" y="2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4" name="Google Shape;2344;p33"/>
            <p:cNvSpPr/>
            <p:nvPr/>
          </p:nvSpPr>
          <p:spPr>
            <a:xfrm>
              <a:off x="1037720" y="2286506"/>
              <a:ext cx="26628" cy="27110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3" y="1"/>
                  </a:moveTo>
                  <a:cubicBezTo>
                    <a:pt x="60" y="1"/>
                    <a:pt x="0" y="60"/>
                    <a:pt x="0" y="133"/>
                  </a:cubicBezTo>
                  <a:cubicBezTo>
                    <a:pt x="0" y="208"/>
                    <a:pt x="60" y="268"/>
                    <a:pt x="133" y="268"/>
                  </a:cubicBezTo>
                  <a:cubicBezTo>
                    <a:pt x="209" y="268"/>
                    <a:pt x="268" y="208"/>
                    <a:pt x="268" y="133"/>
                  </a:cubicBezTo>
                  <a:cubicBezTo>
                    <a:pt x="268" y="60"/>
                    <a:pt x="209" y="1"/>
                    <a:pt x="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5" name="Google Shape;2345;p33"/>
            <p:cNvSpPr/>
            <p:nvPr/>
          </p:nvSpPr>
          <p:spPr>
            <a:xfrm>
              <a:off x="443663" y="2907298"/>
              <a:ext cx="236769" cy="183697"/>
            </a:xfrm>
            <a:custGeom>
              <a:avLst/>
              <a:gdLst/>
              <a:ahLst/>
              <a:cxnLst/>
              <a:rect l="l" t="t" r="r" b="b"/>
              <a:pathLst>
                <a:path w="2383" h="1816" extrusionOk="0">
                  <a:moveTo>
                    <a:pt x="1471" y="1"/>
                  </a:moveTo>
                  <a:cubicBezTo>
                    <a:pt x="969" y="1"/>
                    <a:pt x="1105" y="796"/>
                    <a:pt x="1105" y="796"/>
                  </a:cubicBezTo>
                  <a:cubicBezTo>
                    <a:pt x="1105" y="796"/>
                    <a:pt x="739" y="125"/>
                    <a:pt x="447" y="125"/>
                  </a:cubicBezTo>
                  <a:cubicBezTo>
                    <a:pt x="394" y="125"/>
                    <a:pt x="343" y="147"/>
                    <a:pt x="297" y="199"/>
                  </a:cubicBezTo>
                  <a:cubicBezTo>
                    <a:pt x="1" y="539"/>
                    <a:pt x="1020" y="1815"/>
                    <a:pt x="1020" y="1815"/>
                  </a:cubicBezTo>
                  <a:cubicBezTo>
                    <a:pt x="1020" y="1815"/>
                    <a:pt x="2382" y="242"/>
                    <a:pt x="1660" y="31"/>
                  </a:cubicBezTo>
                  <a:cubicBezTo>
                    <a:pt x="1588" y="10"/>
                    <a:pt x="1526" y="1"/>
                    <a:pt x="1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6" name="Google Shape;2346;p33"/>
            <p:cNvSpPr/>
            <p:nvPr/>
          </p:nvSpPr>
          <p:spPr>
            <a:xfrm>
              <a:off x="2686853" y="1063130"/>
              <a:ext cx="187190" cy="145259"/>
            </a:xfrm>
            <a:custGeom>
              <a:avLst/>
              <a:gdLst/>
              <a:ahLst/>
              <a:cxnLst/>
              <a:rect l="l" t="t" r="r" b="b"/>
              <a:pathLst>
                <a:path w="1884" h="1436" extrusionOk="0">
                  <a:moveTo>
                    <a:pt x="1165" y="1"/>
                  </a:moveTo>
                  <a:cubicBezTo>
                    <a:pt x="765" y="1"/>
                    <a:pt x="875" y="632"/>
                    <a:pt x="875" y="632"/>
                  </a:cubicBezTo>
                  <a:cubicBezTo>
                    <a:pt x="875" y="632"/>
                    <a:pt x="587" y="101"/>
                    <a:pt x="355" y="101"/>
                  </a:cubicBezTo>
                  <a:cubicBezTo>
                    <a:pt x="312" y="101"/>
                    <a:pt x="272" y="118"/>
                    <a:pt x="235" y="160"/>
                  </a:cubicBezTo>
                  <a:cubicBezTo>
                    <a:pt x="1" y="427"/>
                    <a:pt x="809" y="1436"/>
                    <a:pt x="809" y="1436"/>
                  </a:cubicBezTo>
                  <a:cubicBezTo>
                    <a:pt x="809" y="1436"/>
                    <a:pt x="1884" y="193"/>
                    <a:pt x="1314" y="25"/>
                  </a:cubicBezTo>
                  <a:cubicBezTo>
                    <a:pt x="1258" y="8"/>
                    <a:pt x="1208" y="1"/>
                    <a:pt x="1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7" name="Google Shape;2347;p33"/>
            <p:cNvSpPr/>
            <p:nvPr/>
          </p:nvSpPr>
          <p:spPr>
            <a:xfrm>
              <a:off x="158309" y="327729"/>
              <a:ext cx="229814" cy="166906"/>
            </a:xfrm>
            <a:custGeom>
              <a:avLst/>
              <a:gdLst/>
              <a:ahLst/>
              <a:cxnLst/>
              <a:rect l="l" t="t" r="r" b="b"/>
              <a:pathLst>
                <a:path w="2313" h="1650" extrusionOk="0">
                  <a:moveTo>
                    <a:pt x="1545" y="0"/>
                  </a:moveTo>
                  <a:cubicBezTo>
                    <a:pt x="1224" y="0"/>
                    <a:pt x="1131" y="636"/>
                    <a:pt x="1131" y="636"/>
                  </a:cubicBezTo>
                  <a:cubicBezTo>
                    <a:pt x="1131" y="636"/>
                    <a:pt x="1076" y="13"/>
                    <a:pt x="680" y="13"/>
                  </a:cubicBezTo>
                  <a:cubicBezTo>
                    <a:pt x="635" y="13"/>
                    <a:pt x="585" y="21"/>
                    <a:pt x="531" y="39"/>
                  </a:cubicBezTo>
                  <a:cubicBezTo>
                    <a:pt x="0" y="214"/>
                    <a:pt x="1227" y="1649"/>
                    <a:pt x="1227" y="1649"/>
                  </a:cubicBezTo>
                  <a:cubicBezTo>
                    <a:pt x="1227" y="1649"/>
                    <a:pt x="2312" y="521"/>
                    <a:pt x="1791" y="106"/>
                  </a:cubicBezTo>
                  <a:cubicBezTo>
                    <a:pt x="1697" y="31"/>
                    <a:pt x="1616" y="0"/>
                    <a:pt x="15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348" name="Google Shape;2348;p33"/>
            <p:cNvGrpSpPr/>
            <p:nvPr/>
          </p:nvGrpSpPr>
          <p:grpSpPr>
            <a:xfrm>
              <a:off x="39" y="-9596"/>
              <a:ext cx="9143568" cy="3483084"/>
              <a:chOff x="262312" y="450905"/>
              <a:chExt cx="8126894" cy="3040667"/>
            </a:xfrm>
          </p:grpSpPr>
          <p:sp>
            <p:nvSpPr>
              <p:cNvPr id="2349" name="Google Shape;2349;p33"/>
              <p:cNvSpPr/>
              <p:nvPr/>
            </p:nvSpPr>
            <p:spPr>
              <a:xfrm>
                <a:off x="1573655" y="939015"/>
                <a:ext cx="578888" cy="247540"/>
              </a:xfrm>
              <a:custGeom>
                <a:avLst/>
                <a:gdLst/>
                <a:ahLst/>
                <a:cxnLst/>
                <a:rect l="l" t="t" r="r" b="b"/>
                <a:pathLst>
                  <a:path w="6555" h="2803" extrusionOk="0">
                    <a:moveTo>
                      <a:pt x="55" y="2788"/>
                    </a:moveTo>
                    <a:lnTo>
                      <a:pt x="55" y="2788"/>
                    </a:lnTo>
                    <a:cubicBezTo>
                      <a:pt x="17" y="2792"/>
                      <a:pt x="1" y="2797"/>
                      <a:pt x="11" y="2802"/>
                    </a:cubicBezTo>
                    <a:lnTo>
                      <a:pt x="55" y="2788"/>
                    </a:lnTo>
                    <a:close/>
                    <a:moveTo>
                      <a:pt x="3656" y="1"/>
                    </a:moveTo>
                    <a:cubicBezTo>
                      <a:pt x="3558" y="1"/>
                      <a:pt x="3449" y="75"/>
                      <a:pt x="3326" y="253"/>
                    </a:cubicBezTo>
                    <a:cubicBezTo>
                      <a:pt x="3142" y="518"/>
                      <a:pt x="3027" y="763"/>
                      <a:pt x="2958" y="983"/>
                    </a:cubicBezTo>
                    <a:lnTo>
                      <a:pt x="2958" y="983"/>
                    </a:lnTo>
                    <a:cubicBezTo>
                      <a:pt x="2909" y="697"/>
                      <a:pt x="2811" y="470"/>
                      <a:pt x="2623" y="470"/>
                    </a:cubicBezTo>
                    <a:cubicBezTo>
                      <a:pt x="2579" y="470"/>
                      <a:pt x="2530" y="482"/>
                      <a:pt x="2475" y="510"/>
                    </a:cubicBezTo>
                    <a:cubicBezTo>
                      <a:pt x="1796" y="850"/>
                      <a:pt x="1881" y="2209"/>
                      <a:pt x="1881" y="2209"/>
                    </a:cubicBezTo>
                    <a:lnTo>
                      <a:pt x="55" y="2788"/>
                    </a:lnTo>
                    <a:lnTo>
                      <a:pt x="55" y="2788"/>
                    </a:lnTo>
                    <a:cubicBezTo>
                      <a:pt x="225" y="2771"/>
                      <a:pt x="842" y="2764"/>
                      <a:pt x="1633" y="2764"/>
                    </a:cubicBezTo>
                    <a:cubicBezTo>
                      <a:pt x="3572" y="2764"/>
                      <a:pt x="6554" y="2802"/>
                      <a:pt x="6554" y="2802"/>
                    </a:cubicBezTo>
                    <a:cubicBezTo>
                      <a:pt x="6554" y="2802"/>
                      <a:pt x="5279" y="2376"/>
                      <a:pt x="5279" y="1443"/>
                    </a:cubicBezTo>
                    <a:cubicBezTo>
                      <a:pt x="5279" y="1225"/>
                      <a:pt x="5227" y="1141"/>
                      <a:pt x="5149" y="1141"/>
                    </a:cubicBezTo>
                    <a:cubicBezTo>
                      <a:pt x="4893" y="1141"/>
                      <a:pt x="4345" y="2037"/>
                      <a:pt x="4345" y="2037"/>
                    </a:cubicBezTo>
                    <a:cubicBezTo>
                      <a:pt x="4345" y="2037"/>
                      <a:pt x="4166" y="1"/>
                      <a:pt x="36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0" name="Google Shape;2350;p33"/>
              <p:cNvSpPr/>
              <p:nvPr/>
            </p:nvSpPr>
            <p:spPr>
              <a:xfrm>
                <a:off x="556743" y="2728733"/>
                <a:ext cx="50780" cy="50691"/>
              </a:xfrm>
              <a:custGeom>
                <a:avLst/>
                <a:gdLst/>
                <a:ahLst/>
                <a:cxnLst/>
                <a:rect l="l" t="t" r="r" b="b"/>
                <a:pathLst>
                  <a:path w="575" h="574" extrusionOk="0">
                    <a:moveTo>
                      <a:pt x="288" y="0"/>
                    </a:moveTo>
                    <a:cubicBezTo>
                      <a:pt x="130" y="0"/>
                      <a:pt x="1" y="129"/>
                      <a:pt x="1" y="287"/>
                    </a:cubicBezTo>
                    <a:cubicBezTo>
                      <a:pt x="1" y="446"/>
                      <a:pt x="130" y="574"/>
                      <a:pt x="288" y="574"/>
                    </a:cubicBezTo>
                    <a:cubicBezTo>
                      <a:pt x="446" y="574"/>
                      <a:pt x="574" y="446"/>
                      <a:pt x="574" y="287"/>
                    </a:cubicBezTo>
                    <a:cubicBezTo>
                      <a:pt x="574" y="129"/>
                      <a:pt x="446" y="0"/>
                      <a:pt x="288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1" name="Google Shape;2351;p33"/>
              <p:cNvSpPr/>
              <p:nvPr/>
            </p:nvSpPr>
            <p:spPr>
              <a:xfrm>
                <a:off x="7091905" y="517315"/>
                <a:ext cx="50780" cy="50780"/>
              </a:xfrm>
              <a:custGeom>
                <a:avLst/>
                <a:gdLst/>
                <a:ahLst/>
                <a:cxnLst/>
                <a:rect l="l" t="t" r="r" b="b"/>
                <a:pathLst>
                  <a:path w="575" h="575" extrusionOk="0">
                    <a:moveTo>
                      <a:pt x="287" y="1"/>
                    </a:moveTo>
                    <a:cubicBezTo>
                      <a:pt x="129" y="1"/>
                      <a:pt x="1" y="129"/>
                      <a:pt x="1" y="287"/>
                    </a:cubicBezTo>
                    <a:cubicBezTo>
                      <a:pt x="1" y="446"/>
                      <a:pt x="129" y="575"/>
                      <a:pt x="287" y="575"/>
                    </a:cubicBezTo>
                    <a:cubicBezTo>
                      <a:pt x="446" y="575"/>
                      <a:pt x="575" y="446"/>
                      <a:pt x="575" y="287"/>
                    </a:cubicBezTo>
                    <a:cubicBezTo>
                      <a:pt x="575" y="129"/>
                      <a:pt x="446" y="1"/>
                      <a:pt x="287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2" name="Google Shape;2352;p33"/>
              <p:cNvSpPr/>
              <p:nvPr/>
            </p:nvSpPr>
            <p:spPr>
              <a:xfrm>
                <a:off x="5459815" y="1471172"/>
                <a:ext cx="63232" cy="63232"/>
              </a:xfrm>
              <a:custGeom>
                <a:avLst/>
                <a:gdLst/>
                <a:ahLst/>
                <a:cxnLst/>
                <a:rect l="l" t="t" r="r" b="b"/>
                <a:pathLst>
                  <a:path w="716" h="716" extrusionOk="0">
                    <a:moveTo>
                      <a:pt x="357" y="0"/>
                    </a:moveTo>
                    <a:cubicBezTo>
                      <a:pt x="159" y="0"/>
                      <a:pt x="0" y="162"/>
                      <a:pt x="0" y="360"/>
                    </a:cubicBezTo>
                    <a:cubicBezTo>
                      <a:pt x="0" y="558"/>
                      <a:pt x="159" y="716"/>
                      <a:pt x="357" y="716"/>
                    </a:cubicBezTo>
                    <a:cubicBezTo>
                      <a:pt x="554" y="716"/>
                      <a:pt x="716" y="558"/>
                      <a:pt x="716" y="360"/>
                    </a:cubicBezTo>
                    <a:cubicBezTo>
                      <a:pt x="716" y="162"/>
                      <a:pt x="554" y="0"/>
                      <a:pt x="357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3" name="Google Shape;2353;p33"/>
              <p:cNvSpPr/>
              <p:nvPr/>
            </p:nvSpPr>
            <p:spPr>
              <a:xfrm>
                <a:off x="7988888" y="1277769"/>
                <a:ext cx="47600" cy="47512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38" extrusionOk="0">
                    <a:moveTo>
                      <a:pt x="268" y="0"/>
                    </a:moveTo>
                    <a:cubicBezTo>
                      <a:pt x="120" y="0"/>
                      <a:pt x="1" y="119"/>
                      <a:pt x="1" y="267"/>
                    </a:cubicBezTo>
                    <a:cubicBezTo>
                      <a:pt x="1" y="416"/>
                      <a:pt x="120" y="538"/>
                      <a:pt x="268" y="538"/>
                    </a:cubicBezTo>
                    <a:cubicBezTo>
                      <a:pt x="416" y="538"/>
                      <a:pt x="538" y="416"/>
                      <a:pt x="538" y="267"/>
                    </a:cubicBezTo>
                    <a:cubicBezTo>
                      <a:pt x="538" y="119"/>
                      <a:pt x="416" y="0"/>
                      <a:pt x="268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4" name="Google Shape;2354;p33"/>
              <p:cNvSpPr/>
              <p:nvPr/>
            </p:nvSpPr>
            <p:spPr>
              <a:xfrm>
                <a:off x="3028856" y="1475764"/>
                <a:ext cx="38769" cy="39211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4" extrusionOk="0">
                    <a:moveTo>
                      <a:pt x="221" y="1"/>
                    </a:moveTo>
                    <a:cubicBezTo>
                      <a:pt x="99" y="1"/>
                      <a:pt x="0" y="100"/>
                      <a:pt x="0" y="221"/>
                    </a:cubicBezTo>
                    <a:cubicBezTo>
                      <a:pt x="0" y="344"/>
                      <a:pt x="99" y="443"/>
                      <a:pt x="221" y="443"/>
                    </a:cubicBezTo>
                    <a:cubicBezTo>
                      <a:pt x="343" y="443"/>
                      <a:pt x="439" y="344"/>
                      <a:pt x="439" y="221"/>
                    </a:cubicBezTo>
                    <a:cubicBezTo>
                      <a:pt x="439" y="100"/>
                      <a:pt x="343" y="1"/>
                      <a:pt x="221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5" name="Google Shape;2355;p33"/>
              <p:cNvSpPr/>
              <p:nvPr/>
            </p:nvSpPr>
            <p:spPr>
              <a:xfrm>
                <a:off x="3045988" y="2259797"/>
                <a:ext cx="38858" cy="3885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40" extrusionOk="0">
                    <a:moveTo>
                      <a:pt x="222" y="1"/>
                    </a:moveTo>
                    <a:cubicBezTo>
                      <a:pt x="100" y="1"/>
                      <a:pt x="1" y="97"/>
                      <a:pt x="1" y="218"/>
                    </a:cubicBezTo>
                    <a:cubicBezTo>
                      <a:pt x="1" y="340"/>
                      <a:pt x="100" y="439"/>
                      <a:pt x="222" y="439"/>
                    </a:cubicBezTo>
                    <a:cubicBezTo>
                      <a:pt x="340" y="439"/>
                      <a:pt x="439" y="340"/>
                      <a:pt x="439" y="218"/>
                    </a:cubicBezTo>
                    <a:cubicBezTo>
                      <a:pt x="439" y="97"/>
                      <a:pt x="340" y="1"/>
                      <a:pt x="222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6" name="Google Shape;2356;p33"/>
              <p:cNvSpPr/>
              <p:nvPr/>
            </p:nvSpPr>
            <p:spPr>
              <a:xfrm>
                <a:off x="1031243" y="1086132"/>
                <a:ext cx="38769" cy="3876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1" y="0"/>
                    </a:moveTo>
                    <a:cubicBezTo>
                      <a:pt x="99" y="0"/>
                      <a:pt x="0" y="96"/>
                      <a:pt x="0" y="218"/>
                    </a:cubicBezTo>
                    <a:cubicBezTo>
                      <a:pt x="0" y="340"/>
                      <a:pt x="99" y="439"/>
                      <a:pt x="221" y="439"/>
                    </a:cubicBezTo>
                    <a:cubicBezTo>
                      <a:pt x="343" y="439"/>
                      <a:pt x="439" y="340"/>
                      <a:pt x="439" y="218"/>
                    </a:cubicBezTo>
                    <a:cubicBezTo>
                      <a:pt x="439" y="96"/>
                      <a:pt x="343" y="0"/>
                      <a:pt x="221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7" name="Google Shape;2357;p33"/>
              <p:cNvSpPr/>
              <p:nvPr/>
            </p:nvSpPr>
            <p:spPr>
              <a:xfrm>
                <a:off x="310883" y="3452802"/>
                <a:ext cx="38946" cy="38769"/>
              </a:xfrm>
              <a:custGeom>
                <a:avLst/>
                <a:gdLst/>
                <a:ahLst/>
                <a:cxnLst/>
                <a:rect l="l" t="t" r="r" b="b"/>
                <a:pathLst>
                  <a:path w="441" h="439" extrusionOk="0">
                    <a:moveTo>
                      <a:pt x="218" y="0"/>
                    </a:moveTo>
                    <a:cubicBezTo>
                      <a:pt x="100" y="0"/>
                      <a:pt x="1" y="99"/>
                      <a:pt x="1" y="221"/>
                    </a:cubicBezTo>
                    <a:cubicBezTo>
                      <a:pt x="1" y="343"/>
                      <a:pt x="100" y="439"/>
                      <a:pt x="218" y="439"/>
                    </a:cubicBezTo>
                    <a:cubicBezTo>
                      <a:pt x="341" y="439"/>
                      <a:pt x="440" y="343"/>
                      <a:pt x="440" y="221"/>
                    </a:cubicBezTo>
                    <a:cubicBezTo>
                      <a:pt x="440" y="99"/>
                      <a:pt x="341" y="0"/>
                      <a:pt x="218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8" name="Google Shape;2358;p33"/>
              <p:cNvSpPr/>
              <p:nvPr/>
            </p:nvSpPr>
            <p:spPr>
              <a:xfrm>
                <a:off x="1785514" y="478282"/>
                <a:ext cx="38769" cy="38857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0" extrusionOk="0">
                    <a:moveTo>
                      <a:pt x="218" y="0"/>
                    </a:moveTo>
                    <a:cubicBezTo>
                      <a:pt x="96" y="0"/>
                      <a:pt x="0" y="99"/>
                      <a:pt x="0" y="218"/>
                    </a:cubicBezTo>
                    <a:cubicBezTo>
                      <a:pt x="0" y="341"/>
                      <a:pt x="96" y="440"/>
                      <a:pt x="218" y="440"/>
                    </a:cubicBezTo>
                    <a:cubicBezTo>
                      <a:pt x="340" y="440"/>
                      <a:pt x="439" y="341"/>
                      <a:pt x="439" y="218"/>
                    </a:cubicBezTo>
                    <a:cubicBezTo>
                      <a:pt x="439" y="99"/>
                      <a:pt x="340" y="0"/>
                      <a:pt x="218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9" name="Google Shape;2359;p33"/>
              <p:cNvSpPr/>
              <p:nvPr/>
            </p:nvSpPr>
            <p:spPr>
              <a:xfrm>
                <a:off x="3563849" y="3359545"/>
                <a:ext cx="38769" cy="3876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21"/>
                    </a:cubicBezTo>
                    <a:cubicBezTo>
                      <a:pt x="0" y="344"/>
                      <a:pt x="99" y="439"/>
                      <a:pt x="218" y="439"/>
                    </a:cubicBezTo>
                    <a:cubicBezTo>
                      <a:pt x="340" y="439"/>
                      <a:pt x="439" y="344"/>
                      <a:pt x="439" y="221"/>
                    </a:cubicBezTo>
                    <a:cubicBezTo>
                      <a:pt x="439" y="99"/>
                      <a:pt x="340" y="0"/>
                      <a:pt x="218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60" name="Google Shape;2360;p33"/>
              <p:cNvSpPr/>
              <p:nvPr/>
            </p:nvSpPr>
            <p:spPr>
              <a:xfrm>
                <a:off x="3212897" y="2807949"/>
                <a:ext cx="23668" cy="23668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2" y="1"/>
                    </a:moveTo>
                    <a:cubicBezTo>
                      <a:pt x="60" y="1"/>
                      <a:pt x="0" y="60"/>
                      <a:pt x="0" y="132"/>
                    </a:cubicBezTo>
                    <a:cubicBezTo>
                      <a:pt x="0" y="208"/>
                      <a:pt x="60" y="267"/>
                      <a:pt x="132" y="267"/>
                    </a:cubicBezTo>
                    <a:cubicBezTo>
                      <a:pt x="208" y="267"/>
                      <a:pt x="268" y="208"/>
                      <a:pt x="268" y="132"/>
                    </a:cubicBezTo>
                    <a:cubicBezTo>
                      <a:pt x="268" y="60"/>
                      <a:pt x="208" y="1"/>
                      <a:pt x="132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p33"/>
              <p:cNvSpPr/>
              <p:nvPr/>
            </p:nvSpPr>
            <p:spPr>
              <a:xfrm>
                <a:off x="463839" y="1536081"/>
                <a:ext cx="23668" cy="23668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6" y="1"/>
                    </a:moveTo>
                    <a:cubicBezTo>
                      <a:pt x="60" y="1"/>
                      <a:pt x="1" y="60"/>
                      <a:pt x="1" y="132"/>
                    </a:cubicBezTo>
                    <a:cubicBezTo>
                      <a:pt x="1" y="208"/>
                      <a:pt x="60" y="267"/>
                      <a:pt x="136" y="267"/>
                    </a:cubicBezTo>
                    <a:cubicBezTo>
                      <a:pt x="208" y="267"/>
                      <a:pt x="267" y="208"/>
                      <a:pt x="267" y="132"/>
                    </a:cubicBezTo>
                    <a:cubicBezTo>
                      <a:pt x="267" y="60"/>
                      <a:pt x="208" y="1"/>
                      <a:pt x="136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62" name="Google Shape;2362;p33"/>
              <p:cNvSpPr/>
              <p:nvPr/>
            </p:nvSpPr>
            <p:spPr>
              <a:xfrm>
                <a:off x="2042943" y="1298964"/>
                <a:ext cx="23668" cy="23756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9" extrusionOk="0">
                    <a:moveTo>
                      <a:pt x="132" y="1"/>
                    </a:moveTo>
                    <a:cubicBezTo>
                      <a:pt x="60" y="1"/>
                      <a:pt x="1" y="60"/>
                      <a:pt x="1" y="136"/>
                    </a:cubicBezTo>
                    <a:cubicBezTo>
                      <a:pt x="1" y="209"/>
                      <a:pt x="60" y="268"/>
                      <a:pt x="132" y="268"/>
                    </a:cubicBezTo>
                    <a:cubicBezTo>
                      <a:pt x="208" y="268"/>
                      <a:pt x="268" y="209"/>
                      <a:pt x="268" y="136"/>
                    </a:cubicBezTo>
                    <a:cubicBezTo>
                      <a:pt x="268" y="60"/>
                      <a:pt x="208" y="1"/>
                      <a:pt x="132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63" name="Google Shape;2363;p33"/>
              <p:cNvSpPr/>
              <p:nvPr/>
            </p:nvSpPr>
            <p:spPr>
              <a:xfrm>
                <a:off x="3672737" y="1217452"/>
                <a:ext cx="23668" cy="23668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3" y="0"/>
                    </a:moveTo>
                    <a:cubicBezTo>
                      <a:pt x="60" y="0"/>
                      <a:pt x="0" y="60"/>
                      <a:pt x="0" y="132"/>
                    </a:cubicBezTo>
                    <a:cubicBezTo>
                      <a:pt x="0" y="208"/>
                      <a:pt x="60" y="268"/>
                      <a:pt x="133" y="268"/>
                    </a:cubicBezTo>
                    <a:cubicBezTo>
                      <a:pt x="209" y="268"/>
                      <a:pt x="268" y="208"/>
                      <a:pt x="268" y="132"/>
                    </a:cubicBezTo>
                    <a:cubicBezTo>
                      <a:pt x="268" y="60"/>
                      <a:pt x="209" y="0"/>
                      <a:pt x="133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p33"/>
              <p:cNvSpPr/>
              <p:nvPr/>
            </p:nvSpPr>
            <p:spPr>
              <a:xfrm>
                <a:off x="4865653" y="1228579"/>
                <a:ext cx="23668" cy="2393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71" extrusionOk="0">
                    <a:moveTo>
                      <a:pt x="136" y="0"/>
                    </a:moveTo>
                    <a:cubicBezTo>
                      <a:pt x="60" y="0"/>
                      <a:pt x="1" y="63"/>
                      <a:pt x="1" y="135"/>
                    </a:cubicBezTo>
                    <a:cubicBezTo>
                      <a:pt x="1" y="207"/>
                      <a:pt x="60" y="270"/>
                      <a:pt x="136" y="270"/>
                    </a:cubicBezTo>
                    <a:cubicBezTo>
                      <a:pt x="208" y="270"/>
                      <a:pt x="267" y="207"/>
                      <a:pt x="267" y="135"/>
                    </a:cubicBezTo>
                    <a:cubicBezTo>
                      <a:pt x="267" y="63"/>
                      <a:pt x="208" y="0"/>
                      <a:pt x="136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65" name="Google Shape;2365;p33"/>
              <p:cNvSpPr/>
              <p:nvPr/>
            </p:nvSpPr>
            <p:spPr>
              <a:xfrm>
                <a:off x="3098710" y="3332786"/>
                <a:ext cx="23668" cy="2393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71" extrusionOk="0">
                    <a:moveTo>
                      <a:pt x="132" y="0"/>
                    </a:moveTo>
                    <a:cubicBezTo>
                      <a:pt x="60" y="0"/>
                      <a:pt x="1" y="63"/>
                      <a:pt x="1" y="136"/>
                    </a:cubicBezTo>
                    <a:cubicBezTo>
                      <a:pt x="1" y="208"/>
                      <a:pt x="60" y="271"/>
                      <a:pt x="132" y="271"/>
                    </a:cubicBezTo>
                    <a:cubicBezTo>
                      <a:pt x="208" y="271"/>
                      <a:pt x="267" y="208"/>
                      <a:pt x="267" y="136"/>
                    </a:cubicBezTo>
                    <a:cubicBezTo>
                      <a:pt x="267" y="63"/>
                      <a:pt x="208" y="0"/>
                      <a:pt x="132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66" name="Google Shape;2366;p33"/>
              <p:cNvSpPr/>
              <p:nvPr/>
            </p:nvSpPr>
            <p:spPr>
              <a:xfrm>
                <a:off x="3852716" y="2657642"/>
                <a:ext cx="23668" cy="23668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3" y="1"/>
                    </a:moveTo>
                    <a:cubicBezTo>
                      <a:pt x="60" y="1"/>
                      <a:pt x="0" y="60"/>
                      <a:pt x="0" y="132"/>
                    </a:cubicBezTo>
                    <a:cubicBezTo>
                      <a:pt x="0" y="208"/>
                      <a:pt x="60" y="268"/>
                      <a:pt x="133" y="268"/>
                    </a:cubicBezTo>
                    <a:cubicBezTo>
                      <a:pt x="209" y="268"/>
                      <a:pt x="268" y="208"/>
                      <a:pt x="268" y="132"/>
                    </a:cubicBezTo>
                    <a:cubicBezTo>
                      <a:pt x="268" y="60"/>
                      <a:pt x="209" y="1"/>
                      <a:pt x="133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67" name="Google Shape;2367;p33"/>
              <p:cNvSpPr/>
              <p:nvPr/>
            </p:nvSpPr>
            <p:spPr>
              <a:xfrm>
                <a:off x="8365538" y="1881469"/>
                <a:ext cx="23668" cy="23668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6" y="0"/>
                    </a:moveTo>
                    <a:cubicBezTo>
                      <a:pt x="63" y="0"/>
                      <a:pt x="0" y="60"/>
                      <a:pt x="0" y="133"/>
                    </a:cubicBezTo>
                    <a:cubicBezTo>
                      <a:pt x="0" y="209"/>
                      <a:pt x="63" y="268"/>
                      <a:pt x="136" y="268"/>
                    </a:cubicBezTo>
                    <a:cubicBezTo>
                      <a:pt x="208" y="268"/>
                      <a:pt x="267" y="209"/>
                      <a:pt x="267" y="133"/>
                    </a:cubicBezTo>
                    <a:cubicBezTo>
                      <a:pt x="267" y="60"/>
                      <a:pt x="208" y="0"/>
                      <a:pt x="136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68" name="Google Shape;2368;p33"/>
              <p:cNvSpPr/>
              <p:nvPr/>
            </p:nvSpPr>
            <p:spPr>
              <a:xfrm>
                <a:off x="8286940" y="3378444"/>
                <a:ext cx="23579" cy="23756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69" extrusionOk="0">
                    <a:moveTo>
                      <a:pt x="131" y="1"/>
                    </a:moveTo>
                    <a:cubicBezTo>
                      <a:pt x="59" y="1"/>
                      <a:pt x="0" y="60"/>
                      <a:pt x="0" y="136"/>
                    </a:cubicBezTo>
                    <a:cubicBezTo>
                      <a:pt x="0" y="209"/>
                      <a:pt x="59" y="268"/>
                      <a:pt x="131" y="268"/>
                    </a:cubicBezTo>
                    <a:cubicBezTo>
                      <a:pt x="207" y="268"/>
                      <a:pt x="267" y="209"/>
                      <a:pt x="267" y="136"/>
                    </a:cubicBezTo>
                    <a:cubicBezTo>
                      <a:pt x="267" y="60"/>
                      <a:pt x="207" y="1"/>
                      <a:pt x="131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69" name="Google Shape;2369;p33"/>
              <p:cNvSpPr/>
              <p:nvPr/>
            </p:nvSpPr>
            <p:spPr>
              <a:xfrm>
                <a:off x="7888213" y="2208223"/>
                <a:ext cx="23668" cy="23756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9" extrusionOk="0">
                    <a:moveTo>
                      <a:pt x="135" y="1"/>
                    </a:moveTo>
                    <a:cubicBezTo>
                      <a:pt x="60" y="1"/>
                      <a:pt x="0" y="60"/>
                      <a:pt x="0" y="133"/>
                    </a:cubicBezTo>
                    <a:cubicBezTo>
                      <a:pt x="0" y="209"/>
                      <a:pt x="60" y="268"/>
                      <a:pt x="135" y="268"/>
                    </a:cubicBezTo>
                    <a:cubicBezTo>
                      <a:pt x="208" y="268"/>
                      <a:pt x="267" y="209"/>
                      <a:pt x="267" y="133"/>
                    </a:cubicBezTo>
                    <a:cubicBezTo>
                      <a:pt x="267" y="60"/>
                      <a:pt x="208" y="1"/>
                      <a:pt x="135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70" name="Google Shape;2370;p33"/>
              <p:cNvSpPr/>
              <p:nvPr/>
            </p:nvSpPr>
            <p:spPr>
              <a:xfrm>
                <a:off x="7307739" y="1149893"/>
                <a:ext cx="23668" cy="23668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2" y="1"/>
                    </a:moveTo>
                    <a:cubicBezTo>
                      <a:pt x="59" y="1"/>
                      <a:pt x="0" y="60"/>
                      <a:pt x="0" y="132"/>
                    </a:cubicBezTo>
                    <a:cubicBezTo>
                      <a:pt x="0" y="208"/>
                      <a:pt x="59" y="267"/>
                      <a:pt x="132" y="267"/>
                    </a:cubicBezTo>
                    <a:cubicBezTo>
                      <a:pt x="208" y="267"/>
                      <a:pt x="268" y="208"/>
                      <a:pt x="268" y="132"/>
                    </a:cubicBezTo>
                    <a:cubicBezTo>
                      <a:pt x="268" y="60"/>
                      <a:pt x="208" y="1"/>
                      <a:pt x="132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71" name="Google Shape;2371;p33"/>
              <p:cNvSpPr/>
              <p:nvPr/>
            </p:nvSpPr>
            <p:spPr>
              <a:xfrm>
                <a:off x="386037" y="946599"/>
                <a:ext cx="23756" cy="2366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268" extrusionOk="0">
                    <a:moveTo>
                      <a:pt x="133" y="0"/>
                    </a:moveTo>
                    <a:cubicBezTo>
                      <a:pt x="60" y="0"/>
                      <a:pt x="1" y="60"/>
                      <a:pt x="1" y="136"/>
                    </a:cubicBezTo>
                    <a:cubicBezTo>
                      <a:pt x="1" y="208"/>
                      <a:pt x="60" y="268"/>
                      <a:pt x="133" y="268"/>
                    </a:cubicBezTo>
                    <a:cubicBezTo>
                      <a:pt x="209" y="268"/>
                      <a:pt x="268" y="208"/>
                      <a:pt x="268" y="136"/>
                    </a:cubicBezTo>
                    <a:cubicBezTo>
                      <a:pt x="268" y="60"/>
                      <a:pt x="209" y="0"/>
                      <a:pt x="133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72" name="Google Shape;2372;p33"/>
              <p:cNvSpPr/>
              <p:nvPr/>
            </p:nvSpPr>
            <p:spPr>
              <a:xfrm>
                <a:off x="262312" y="2027095"/>
                <a:ext cx="23668" cy="2393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71" extrusionOk="0">
                    <a:moveTo>
                      <a:pt x="132" y="1"/>
                    </a:moveTo>
                    <a:cubicBezTo>
                      <a:pt x="60" y="1"/>
                      <a:pt x="1" y="63"/>
                      <a:pt x="1" y="136"/>
                    </a:cubicBezTo>
                    <a:cubicBezTo>
                      <a:pt x="1" y="208"/>
                      <a:pt x="60" y="271"/>
                      <a:pt x="132" y="271"/>
                    </a:cubicBezTo>
                    <a:cubicBezTo>
                      <a:pt x="208" y="271"/>
                      <a:pt x="267" y="208"/>
                      <a:pt x="267" y="136"/>
                    </a:cubicBezTo>
                    <a:cubicBezTo>
                      <a:pt x="267" y="63"/>
                      <a:pt x="208" y="1"/>
                      <a:pt x="132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73" name="Google Shape;2373;p33"/>
              <p:cNvSpPr/>
              <p:nvPr/>
            </p:nvSpPr>
            <p:spPr>
              <a:xfrm>
                <a:off x="5248926" y="1926596"/>
                <a:ext cx="23668" cy="23756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9" extrusionOk="0">
                    <a:moveTo>
                      <a:pt x="136" y="1"/>
                    </a:moveTo>
                    <a:cubicBezTo>
                      <a:pt x="60" y="1"/>
                      <a:pt x="0" y="60"/>
                      <a:pt x="0" y="133"/>
                    </a:cubicBezTo>
                    <a:cubicBezTo>
                      <a:pt x="0" y="206"/>
                      <a:pt x="60" y="268"/>
                      <a:pt x="136" y="268"/>
                    </a:cubicBezTo>
                    <a:cubicBezTo>
                      <a:pt x="209" y="268"/>
                      <a:pt x="268" y="206"/>
                      <a:pt x="268" y="133"/>
                    </a:cubicBezTo>
                    <a:cubicBezTo>
                      <a:pt x="268" y="60"/>
                      <a:pt x="209" y="1"/>
                      <a:pt x="136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74" name="Google Shape;2374;p33"/>
              <p:cNvSpPr/>
              <p:nvPr/>
            </p:nvSpPr>
            <p:spPr>
              <a:xfrm>
                <a:off x="5382012" y="2792229"/>
                <a:ext cx="23668" cy="2393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71" extrusionOk="0">
                    <a:moveTo>
                      <a:pt x="133" y="1"/>
                    </a:moveTo>
                    <a:cubicBezTo>
                      <a:pt x="60" y="1"/>
                      <a:pt x="0" y="63"/>
                      <a:pt x="0" y="135"/>
                    </a:cubicBezTo>
                    <a:cubicBezTo>
                      <a:pt x="0" y="208"/>
                      <a:pt x="60" y="271"/>
                      <a:pt x="133" y="271"/>
                    </a:cubicBezTo>
                    <a:cubicBezTo>
                      <a:pt x="209" y="271"/>
                      <a:pt x="268" y="208"/>
                      <a:pt x="268" y="135"/>
                    </a:cubicBezTo>
                    <a:cubicBezTo>
                      <a:pt x="268" y="63"/>
                      <a:pt x="209" y="1"/>
                      <a:pt x="133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75" name="Google Shape;2375;p33"/>
              <p:cNvSpPr/>
              <p:nvPr/>
            </p:nvSpPr>
            <p:spPr>
              <a:xfrm>
                <a:off x="7813059" y="3326340"/>
                <a:ext cx="23933" cy="23668"/>
              </a:xfrm>
              <a:custGeom>
                <a:avLst/>
                <a:gdLst/>
                <a:ahLst/>
                <a:cxnLst/>
                <a:rect l="l" t="t" r="r" b="b"/>
                <a:pathLst>
                  <a:path w="271" h="268" extrusionOk="0">
                    <a:moveTo>
                      <a:pt x="135" y="0"/>
                    </a:moveTo>
                    <a:cubicBezTo>
                      <a:pt x="63" y="0"/>
                      <a:pt x="1" y="60"/>
                      <a:pt x="1" y="133"/>
                    </a:cubicBezTo>
                    <a:cubicBezTo>
                      <a:pt x="1" y="209"/>
                      <a:pt x="63" y="268"/>
                      <a:pt x="135" y="268"/>
                    </a:cubicBezTo>
                    <a:cubicBezTo>
                      <a:pt x="208" y="268"/>
                      <a:pt x="270" y="209"/>
                      <a:pt x="270" y="133"/>
                    </a:cubicBezTo>
                    <a:cubicBezTo>
                      <a:pt x="270" y="60"/>
                      <a:pt x="208" y="0"/>
                      <a:pt x="135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76" name="Google Shape;2376;p33"/>
              <p:cNvSpPr/>
              <p:nvPr/>
            </p:nvSpPr>
            <p:spPr>
              <a:xfrm>
                <a:off x="819736" y="450905"/>
                <a:ext cx="38858" cy="39122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43" extrusionOk="0">
                    <a:moveTo>
                      <a:pt x="219" y="1"/>
                    </a:moveTo>
                    <a:cubicBezTo>
                      <a:pt x="96" y="1"/>
                      <a:pt x="1" y="100"/>
                      <a:pt x="1" y="222"/>
                    </a:cubicBezTo>
                    <a:cubicBezTo>
                      <a:pt x="1" y="343"/>
                      <a:pt x="96" y="442"/>
                      <a:pt x="219" y="442"/>
                    </a:cubicBezTo>
                    <a:cubicBezTo>
                      <a:pt x="340" y="442"/>
                      <a:pt x="439" y="343"/>
                      <a:pt x="439" y="222"/>
                    </a:cubicBezTo>
                    <a:cubicBezTo>
                      <a:pt x="439" y="100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77" name="Google Shape;2377;p33"/>
              <p:cNvSpPr/>
              <p:nvPr/>
            </p:nvSpPr>
            <p:spPr>
              <a:xfrm>
                <a:off x="6190771" y="574365"/>
                <a:ext cx="76744" cy="141653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604" extrusionOk="0">
                    <a:moveTo>
                      <a:pt x="535" y="1"/>
                    </a:moveTo>
                    <a:lnTo>
                      <a:pt x="535" y="1"/>
                    </a:lnTo>
                    <a:cubicBezTo>
                      <a:pt x="410" y="710"/>
                      <a:pt x="1" y="733"/>
                      <a:pt x="1" y="733"/>
                    </a:cubicBezTo>
                    <a:cubicBezTo>
                      <a:pt x="430" y="763"/>
                      <a:pt x="506" y="1603"/>
                      <a:pt x="506" y="1603"/>
                    </a:cubicBezTo>
                    <a:cubicBezTo>
                      <a:pt x="453" y="690"/>
                      <a:pt x="835" y="670"/>
                      <a:pt x="868" y="670"/>
                    </a:cubicBezTo>
                    <a:cubicBezTo>
                      <a:pt x="526" y="631"/>
                      <a:pt x="535" y="1"/>
                      <a:pt x="535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78" name="Google Shape;2378;p33"/>
              <p:cNvSpPr/>
              <p:nvPr/>
            </p:nvSpPr>
            <p:spPr>
              <a:xfrm>
                <a:off x="7186840" y="1628102"/>
                <a:ext cx="107300" cy="185898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2105" extrusionOk="0">
                    <a:moveTo>
                      <a:pt x="746" y="0"/>
                    </a:moveTo>
                    <a:lnTo>
                      <a:pt x="746" y="0"/>
                    </a:lnTo>
                    <a:cubicBezTo>
                      <a:pt x="574" y="934"/>
                      <a:pt x="1" y="960"/>
                      <a:pt x="1" y="960"/>
                    </a:cubicBezTo>
                    <a:cubicBezTo>
                      <a:pt x="601" y="1000"/>
                      <a:pt x="707" y="2105"/>
                      <a:pt x="707" y="2105"/>
                    </a:cubicBezTo>
                    <a:cubicBezTo>
                      <a:pt x="631" y="904"/>
                      <a:pt x="1165" y="881"/>
                      <a:pt x="1211" y="881"/>
                    </a:cubicBezTo>
                    <a:lnTo>
                      <a:pt x="1215" y="881"/>
                    </a:lnTo>
                    <a:cubicBezTo>
                      <a:pt x="733" y="828"/>
                      <a:pt x="746" y="1"/>
                      <a:pt x="746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79" name="Google Shape;2379;p33"/>
              <p:cNvSpPr/>
              <p:nvPr/>
            </p:nvSpPr>
            <p:spPr>
              <a:xfrm>
                <a:off x="7306591" y="1767635"/>
                <a:ext cx="51310" cy="88931"/>
              </a:xfrm>
              <a:custGeom>
                <a:avLst/>
                <a:gdLst/>
                <a:ahLst/>
                <a:cxnLst/>
                <a:rect l="l" t="t" r="r" b="b"/>
                <a:pathLst>
                  <a:path w="581" h="1007" extrusionOk="0">
                    <a:moveTo>
                      <a:pt x="357" y="0"/>
                    </a:moveTo>
                    <a:cubicBezTo>
                      <a:pt x="274" y="446"/>
                      <a:pt x="0" y="458"/>
                      <a:pt x="0" y="458"/>
                    </a:cubicBezTo>
                    <a:cubicBezTo>
                      <a:pt x="287" y="478"/>
                      <a:pt x="340" y="1006"/>
                      <a:pt x="340" y="1006"/>
                    </a:cubicBezTo>
                    <a:cubicBezTo>
                      <a:pt x="304" y="432"/>
                      <a:pt x="558" y="419"/>
                      <a:pt x="581" y="419"/>
                    </a:cubicBezTo>
                    <a:cubicBezTo>
                      <a:pt x="349" y="396"/>
                      <a:pt x="357" y="0"/>
                      <a:pt x="357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80" name="Google Shape;2380;p33"/>
              <p:cNvSpPr/>
              <p:nvPr/>
            </p:nvSpPr>
            <p:spPr>
              <a:xfrm>
                <a:off x="6262962" y="716808"/>
                <a:ext cx="682832" cy="202854"/>
              </a:xfrm>
              <a:custGeom>
                <a:avLst/>
                <a:gdLst/>
                <a:ahLst/>
                <a:cxnLst/>
                <a:rect l="l" t="t" r="r" b="b"/>
                <a:pathLst>
                  <a:path w="7732" h="2297" extrusionOk="0">
                    <a:moveTo>
                      <a:pt x="4077" y="0"/>
                    </a:moveTo>
                    <a:cubicBezTo>
                      <a:pt x="2890" y="0"/>
                      <a:pt x="2293" y="1801"/>
                      <a:pt x="2293" y="1801"/>
                    </a:cubicBezTo>
                    <a:cubicBezTo>
                      <a:pt x="2293" y="1801"/>
                      <a:pt x="2227" y="952"/>
                      <a:pt x="1540" y="952"/>
                    </a:cubicBezTo>
                    <a:cubicBezTo>
                      <a:pt x="1460" y="952"/>
                      <a:pt x="1372" y="964"/>
                      <a:pt x="1274" y="990"/>
                    </a:cubicBezTo>
                    <a:cubicBezTo>
                      <a:pt x="371" y="1229"/>
                      <a:pt x="1452" y="2261"/>
                      <a:pt x="143" y="2296"/>
                    </a:cubicBezTo>
                    <a:lnTo>
                      <a:pt x="7731" y="2296"/>
                    </a:lnTo>
                    <a:cubicBezTo>
                      <a:pt x="7731" y="2296"/>
                      <a:pt x="6033" y="1732"/>
                      <a:pt x="6372" y="1306"/>
                    </a:cubicBezTo>
                    <a:cubicBezTo>
                      <a:pt x="6526" y="1116"/>
                      <a:pt x="6072" y="938"/>
                      <a:pt x="5583" y="938"/>
                    </a:cubicBezTo>
                    <a:cubicBezTo>
                      <a:pt x="5304" y="938"/>
                      <a:pt x="5014" y="996"/>
                      <a:pt x="4819" y="1142"/>
                    </a:cubicBezTo>
                    <a:lnTo>
                      <a:pt x="4819" y="1142"/>
                    </a:lnTo>
                    <a:cubicBezTo>
                      <a:pt x="4845" y="598"/>
                      <a:pt x="4726" y="0"/>
                      <a:pt x="4077" y="0"/>
                    </a:cubicBezTo>
                    <a:close/>
                    <a:moveTo>
                      <a:pt x="1" y="2296"/>
                    </a:moveTo>
                    <a:cubicBezTo>
                      <a:pt x="26" y="2296"/>
                      <a:pt x="50" y="2296"/>
                      <a:pt x="74" y="2296"/>
                    </a:cubicBezTo>
                    <a:cubicBezTo>
                      <a:pt x="97" y="2296"/>
                      <a:pt x="120" y="2296"/>
                      <a:pt x="143" y="22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81" name="Google Shape;2381;p33"/>
              <p:cNvSpPr/>
              <p:nvPr/>
            </p:nvSpPr>
            <p:spPr>
              <a:xfrm>
                <a:off x="1569945" y="1335967"/>
                <a:ext cx="51398" cy="89196"/>
              </a:xfrm>
              <a:custGeom>
                <a:avLst/>
                <a:gdLst/>
                <a:ahLst/>
                <a:cxnLst/>
                <a:rect l="l" t="t" r="r" b="b"/>
                <a:pathLst>
                  <a:path w="582" h="1010" extrusionOk="0">
                    <a:moveTo>
                      <a:pt x="357" y="1"/>
                    </a:moveTo>
                    <a:cubicBezTo>
                      <a:pt x="275" y="449"/>
                      <a:pt x="1" y="463"/>
                      <a:pt x="1" y="463"/>
                    </a:cubicBezTo>
                    <a:cubicBezTo>
                      <a:pt x="287" y="479"/>
                      <a:pt x="341" y="1010"/>
                      <a:pt x="341" y="1010"/>
                    </a:cubicBezTo>
                    <a:cubicBezTo>
                      <a:pt x="304" y="433"/>
                      <a:pt x="558" y="423"/>
                      <a:pt x="581" y="423"/>
                    </a:cubicBezTo>
                    <a:cubicBezTo>
                      <a:pt x="354" y="396"/>
                      <a:pt x="357" y="1"/>
                      <a:pt x="357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82" name="Google Shape;2382;p33"/>
              <p:cNvSpPr/>
              <p:nvPr/>
            </p:nvSpPr>
            <p:spPr>
              <a:xfrm>
                <a:off x="3095531" y="525440"/>
                <a:ext cx="107211" cy="185986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2106" extrusionOk="0">
                    <a:moveTo>
                      <a:pt x="465" y="1"/>
                    </a:moveTo>
                    <a:cubicBezTo>
                      <a:pt x="465" y="1"/>
                      <a:pt x="478" y="825"/>
                      <a:pt x="0" y="881"/>
                    </a:cubicBezTo>
                    <a:lnTo>
                      <a:pt x="3" y="881"/>
                    </a:lnTo>
                    <a:cubicBezTo>
                      <a:pt x="46" y="881"/>
                      <a:pt x="584" y="904"/>
                      <a:pt x="508" y="2105"/>
                    </a:cubicBezTo>
                    <a:cubicBezTo>
                      <a:pt x="508" y="2105"/>
                      <a:pt x="614" y="1000"/>
                      <a:pt x="1214" y="961"/>
                    </a:cubicBezTo>
                    <a:cubicBezTo>
                      <a:pt x="1214" y="961"/>
                      <a:pt x="640" y="934"/>
                      <a:pt x="465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83" name="Google Shape;2383;p33"/>
              <p:cNvSpPr/>
              <p:nvPr/>
            </p:nvSpPr>
            <p:spPr>
              <a:xfrm>
                <a:off x="3031682" y="664973"/>
                <a:ext cx="51133" cy="88931"/>
              </a:xfrm>
              <a:custGeom>
                <a:avLst/>
                <a:gdLst/>
                <a:ahLst/>
                <a:cxnLst/>
                <a:rect l="l" t="t" r="r" b="b"/>
                <a:pathLst>
                  <a:path w="579" h="1007" extrusionOk="0">
                    <a:moveTo>
                      <a:pt x="222" y="0"/>
                    </a:moveTo>
                    <a:cubicBezTo>
                      <a:pt x="222" y="0"/>
                      <a:pt x="229" y="396"/>
                      <a:pt x="1" y="419"/>
                    </a:cubicBezTo>
                    <a:cubicBezTo>
                      <a:pt x="20" y="419"/>
                      <a:pt x="278" y="432"/>
                      <a:pt x="242" y="1006"/>
                    </a:cubicBezTo>
                    <a:cubicBezTo>
                      <a:pt x="242" y="1006"/>
                      <a:pt x="291" y="478"/>
                      <a:pt x="578" y="459"/>
                    </a:cubicBezTo>
                    <a:cubicBezTo>
                      <a:pt x="578" y="459"/>
                      <a:pt x="305" y="446"/>
                      <a:pt x="222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226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1"/>
        </a:solidFill>
        <a:effectLst/>
      </p:bgPr>
    </p:bg>
    <p:spTree>
      <p:nvGrpSpPr>
        <p:cNvPr id="1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5" name="Google Shape;2385;p34"/>
          <p:cNvGrpSpPr/>
          <p:nvPr/>
        </p:nvGrpSpPr>
        <p:grpSpPr>
          <a:xfrm>
            <a:off x="0" y="-12795"/>
            <a:ext cx="12191867" cy="6903827"/>
            <a:chOff x="0" y="-9596"/>
            <a:chExt cx="9143900" cy="5177870"/>
          </a:xfrm>
        </p:grpSpPr>
        <p:grpSp>
          <p:nvGrpSpPr>
            <p:cNvPr id="2386" name="Google Shape;2386;p34"/>
            <p:cNvGrpSpPr/>
            <p:nvPr/>
          </p:nvGrpSpPr>
          <p:grpSpPr>
            <a:xfrm>
              <a:off x="0" y="-9596"/>
              <a:ext cx="9143900" cy="5177870"/>
              <a:chOff x="0" y="-9596"/>
              <a:chExt cx="9143900" cy="5177870"/>
            </a:xfrm>
          </p:grpSpPr>
          <p:sp>
            <p:nvSpPr>
              <p:cNvPr id="2387" name="Google Shape;2387;p34"/>
              <p:cNvSpPr/>
              <p:nvPr/>
            </p:nvSpPr>
            <p:spPr>
              <a:xfrm>
                <a:off x="1037720" y="2286506"/>
                <a:ext cx="26628" cy="2711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3" y="1"/>
                    </a:moveTo>
                    <a:cubicBezTo>
                      <a:pt x="60" y="1"/>
                      <a:pt x="0" y="60"/>
                      <a:pt x="0" y="133"/>
                    </a:cubicBezTo>
                    <a:cubicBezTo>
                      <a:pt x="0" y="208"/>
                      <a:pt x="60" y="268"/>
                      <a:pt x="133" y="268"/>
                    </a:cubicBezTo>
                    <a:cubicBezTo>
                      <a:pt x="209" y="268"/>
                      <a:pt x="268" y="208"/>
                      <a:pt x="268" y="133"/>
                    </a:cubicBezTo>
                    <a:cubicBezTo>
                      <a:pt x="268" y="60"/>
                      <a:pt x="209" y="1"/>
                      <a:pt x="1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88" name="Google Shape;2388;p34"/>
              <p:cNvSpPr/>
              <p:nvPr/>
            </p:nvSpPr>
            <p:spPr>
              <a:xfrm>
                <a:off x="443663" y="2907298"/>
                <a:ext cx="236769" cy="183697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816" extrusionOk="0">
                    <a:moveTo>
                      <a:pt x="1471" y="1"/>
                    </a:moveTo>
                    <a:cubicBezTo>
                      <a:pt x="969" y="1"/>
                      <a:pt x="1105" y="796"/>
                      <a:pt x="1105" y="796"/>
                    </a:cubicBezTo>
                    <a:cubicBezTo>
                      <a:pt x="1105" y="796"/>
                      <a:pt x="739" y="125"/>
                      <a:pt x="447" y="125"/>
                    </a:cubicBezTo>
                    <a:cubicBezTo>
                      <a:pt x="394" y="125"/>
                      <a:pt x="343" y="147"/>
                      <a:pt x="297" y="199"/>
                    </a:cubicBezTo>
                    <a:cubicBezTo>
                      <a:pt x="1" y="539"/>
                      <a:pt x="1020" y="1815"/>
                      <a:pt x="1020" y="1815"/>
                    </a:cubicBezTo>
                    <a:cubicBezTo>
                      <a:pt x="1020" y="1815"/>
                      <a:pt x="2382" y="242"/>
                      <a:pt x="1660" y="31"/>
                    </a:cubicBezTo>
                    <a:cubicBezTo>
                      <a:pt x="1588" y="10"/>
                      <a:pt x="1526" y="1"/>
                      <a:pt x="14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89" name="Google Shape;2389;p34"/>
              <p:cNvSpPr/>
              <p:nvPr/>
            </p:nvSpPr>
            <p:spPr>
              <a:xfrm>
                <a:off x="2686853" y="1063130"/>
                <a:ext cx="187190" cy="145259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436" extrusionOk="0">
                    <a:moveTo>
                      <a:pt x="1165" y="1"/>
                    </a:moveTo>
                    <a:cubicBezTo>
                      <a:pt x="765" y="1"/>
                      <a:pt x="875" y="632"/>
                      <a:pt x="875" y="632"/>
                    </a:cubicBezTo>
                    <a:cubicBezTo>
                      <a:pt x="875" y="632"/>
                      <a:pt x="587" y="101"/>
                      <a:pt x="355" y="101"/>
                    </a:cubicBezTo>
                    <a:cubicBezTo>
                      <a:pt x="312" y="101"/>
                      <a:pt x="272" y="118"/>
                      <a:pt x="235" y="160"/>
                    </a:cubicBezTo>
                    <a:cubicBezTo>
                      <a:pt x="1" y="427"/>
                      <a:pt x="809" y="1436"/>
                      <a:pt x="809" y="1436"/>
                    </a:cubicBezTo>
                    <a:cubicBezTo>
                      <a:pt x="809" y="1436"/>
                      <a:pt x="1884" y="193"/>
                      <a:pt x="1314" y="25"/>
                    </a:cubicBezTo>
                    <a:cubicBezTo>
                      <a:pt x="1258" y="8"/>
                      <a:pt x="1208" y="1"/>
                      <a:pt x="1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90" name="Google Shape;2390;p34"/>
              <p:cNvSpPr/>
              <p:nvPr/>
            </p:nvSpPr>
            <p:spPr>
              <a:xfrm>
                <a:off x="158309" y="327729"/>
                <a:ext cx="229814" cy="166906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1650" extrusionOk="0">
                    <a:moveTo>
                      <a:pt x="1545" y="0"/>
                    </a:moveTo>
                    <a:cubicBezTo>
                      <a:pt x="1224" y="0"/>
                      <a:pt x="1131" y="636"/>
                      <a:pt x="1131" y="636"/>
                    </a:cubicBezTo>
                    <a:cubicBezTo>
                      <a:pt x="1131" y="636"/>
                      <a:pt x="1076" y="13"/>
                      <a:pt x="680" y="13"/>
                    </a:cubicBezTo>
                    <a:cubicBezTo>
                      <a:pt x="635" y="13"/>
                      <a:pt x="585" y="21"/>
                      <a:pt x="531" y="39"/>
                    </a:cubicBezTo>
                    <a:cubicBezTo>
                      <a:pt x="0" y="214"/>
                      <a:pt x="1227" y="1649"/>
                      <a:pt x="1227" y="1649"/>
                    </a:cubicBezTo>
                    <a:cubicBezTo>
                      <a:pt x="1227" y="1649"/>
                      <a:pt x="2312" y="521"/>
                      <a:pt x="1791" y="106"/>
                    </a:cubicBezTo>
                    <a:cubicBezTo>
                      <a:pt x="1697" y="31"/>
                      <a:pt x="1616" y="0"/>
                      <a:pt x="15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391" name="Google Shape;2391;p34"/>
              <p:cNvGrpSpPr/>
              <p:nvPr/>
            </p:nvGrpSpPr>
            <p:grpSpPr>
              <a:xfrm>
                <a:off x="0" y="4065899"/>
                <a:ext cx="9143900" cy="1102374"/>
                <a:chOff x="0" y="4065899"/>
                <a:chExt cx="9143900" cy="1102374"/>
              </a:xfrm>
            </p:grpSpPr>
            <p:sp>
              <p:nvSpPr>
                <p:cNvPr id="2392" name="Google Shape;2392;p34"/>
                <p:cNvSpPr/>
                <p:nvPr/>
              </p:nvSpPr>
              <p:spPr>
                <a:xfrm>
                  <a:off x="8789291" y="4245591"/>
                  <a:ext cx="46997" cy="47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69" extrusionOk="0">
                      <a:moveTo>
                        <a:pt x="238" y="0"/>
                      </a:moveTo>
                      <a:cubicBezTo>
                        <a:pt x="106" y="0"/>
                        <a:pt x="0" y="105"/>
                        <a:pt x="0" y="234"/>
                      </a:cubicBezTo>
                      <a:cubicBezTo>
                        <a:pt x="0" y="367"/>
                        <a:pt x="106" y="469"/>
                        <a:pt x="238" y="469"/>
                      </a:cubicBezTo>
                      <a:cubicBezTo>
                        <a:pt x="367" y="469"/>
                        <a:pt x="472" y="367"/>
                        <a:pt x="472" y="234"/>
                      </a:cubicBezTo>
                      <a:cubicBezTo>
                        <a:pt x="472" y="105"/>
                        <a:pt x="367" y="0"/>
                        <a:pt x="23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93" name="Google Shape;2393;p34"/>
                <p:cNvSpPr/>
                <p:nvPr/>
              </p:nvSpPr>
              <p:spPr>
                <a:xfrm>
                  <a:off x="3559895" y="4281604"/>
                  <a:ext cx="43619" cy="4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6" y="0"/>
                        <a:pt x="0" y="96"/>
                        <a:pt x="0" y="218"/>
                      </a:cubicBezTo>
                      <a:cubicBezTo>
                        <a:pt x="0" y="340"/>
                        <a:pt x="96" y="439"/>
                        <a:pt x="218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6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94" name="Google Shape;2394;p34"/>
                <p:cNvSpPr/>
                <p:nvPr/>
              </p:nvSpPr>
              <p:spPr>
                <a:xfrm>
                  <a:off x="5156905" y="4335339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95" name="Google Shape;2395;p34"/>
                <p:cNvSpPr/>
                <p:nvPr/>
              </p:nvSpPr>
              <p:spPr>
                <a:xfrm>
                  <a:off x="0" y="4483978"/>
                  <a:ext cx="9143900" cy="684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96" name="Google Shape;2396;p34"/>
                <p:cNvSpPr/>
                <p:nvPr/>
              </p:nvSpPr>
              <p:spPr>
                <a:xfrm>
                  <a:off x="0" y="4483977"/>
                  <a:ext cx="9143900" cy="27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rgbClr val="000000">
                    <a:alpha val="314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97" name="Google Shape;2397;p34"/>
                <p:cNvSpPr/>
                <p:nvPr/>
              </p:nvSpPr>
              <p:spPr>
                <a:xfrm>
                  <a:off x="3067536" y="4845340"/>
                  <a:ext cx="84250" cy="22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258" extrusionOk="0">
                      <a:moveTo>
                        <a:pt x="476" y="0"/>
                      </a:moveTo>
                      <a:cubicBezTo>
                        <a:pt x="357" y="0"/>
                        <a:pt x="238" y="20"/>
                        <a:pt x="149" y="57"/>
                      </a:cubicBezTo>
                      <a:cubicBezTo>
                        <a:pt x="60" y="86"/>
                        <a:pt x="1" y="129"/>
                        <a:pt x="1" y="129"/>
                      </a:cubicBezTo>
                      <a:cubicBezTo>
                        <a:pt x="1" y="129"/>
                        <a:pt x="60" y="172"/>
                        <a:pt x="149" y="201"/>
                      </a:cubicBezTo>
                      <a:cubicBezTo>
                        <a:pt x="238" y="238"/>
                        <a:pt x="357" y="258"/>
                        <a:pt x="476" y="258"/>
                      </a:cubicBezTo>
                      <a:cubicBezTo>
                        <a:pt x="594" y="258"/>
                        <a:pt x="713" y="235"/>
                        <a:pt x="802" y="201"/>
                      </a:cubicBezTo>
                      <a:cubicBezTo>
                        <a:pt x="894" y="172"/>
                        <a:pt x="954" y="129"/>
                        <a:pt x="954" y="129"/>
                      </a:cubicBezTo>
                      <a:cubicBezTo>
                        <a:pt x="954" y="129"/>
                        <a:pt x="894" y="86"/>
                        <a:pt x="802" y="57"/>
                      </a:cubicBezTo>
                      <a:cubicBezTo>
                        <a:pt x="713" y="23"/>
                        <a:pt x="594" y="0"/>
                        <a:pt x="47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98" name="Google Shape;2398;p34"/>
                <p:cNvSpPr/>
                <p:nvPr/>
              </p:nvSpPr>
              <p:spPr>
                <a:xfrm>
                  <a:off x="5394552" y="4821760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1" y="1"/>
                      </a:moveTo>
                      <a:cubicBezTo>
                        <a:pt x="225" y="1"/>
                        <a:pt x="149" y="13"/>
                        <a:pt x="93" y="36"/>
                      </a:cubicBezTo>
                      <a:cubicBezTo>
                        <a:pt x="37" y="53"/>
                        <a:pt x="1" y="83"/>
                        <a:pt x="1" y="83"/>
                      </a:cubicBezTo>
                      <a:cubicBezTo>
                        <a:pt x="1" y="83"/>
                        <a:pt x="37" y="109"/>
                        <a:pt x="93" y="129"/>
                      </a:cubicBezTo>
                      <a:cubicBezTo>
                        <a:pt x="149" y="149"/>
                        <a:pt x="225" y="162"/>
                        <a:pt x="301" y="162"/>
                      </a:cubicBezTo>
                      <a:cubicBezTo>
                        <a:pt x="377" y="162"/>
                        <a:pt x="452" y="149"/>
                        <a:pt x="508" y="129"/>
                      </a:cubicBezTo>
                      <a:cubicBezTo>
                        <a:pt x="568" y="109"/>
                        <a:pt x="604" y="83"/>
                        <a:pt x="604" y="83"/>
                      </a:cubicBezTo>
                      <a:cubicBezTo>
                        <a:pt x="604" y="83"/>
                        <a:pt x="568" y="53"/>
                        <a:pt x="508" y="36"/>
                      </a:cubicBezTo>
                      <a:cubicBezTo>
                        <a:pt x="452" y="13"/>
                        <a:pt x="377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99" name="Google Shape;2399;p34"/>
                <p:cNvSpPr/>
                <p:nvPr/>
              </p:nvSpPr>
              <p:spPr>
                <a:xfrm>
                  <a:off x="5382895" y="4778046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1"/>
                      </a:moveTo>
                      <a:cubicBezTo>
                        <a:pt x="228" y="1"/>
                        <a:pt x="153" y="14"/>
                        <a:pt x="97" y="33"/>
                      </a:cubicBezTo>
                      <a:cubicBezTo>
                        <a:pt x="40" y="53"/>
                        <a:pt x="1" y="80"/>
                        <a:pt x="1" y="80"/>
                      </a:cubicBezTo>
                      <a:cubicBezTo>
                        <a:pt x="1" y="80"/>
                        <a:pt x="40" y="109"/>
                        <a:pt x="97" y="129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9"/>
                      </a:cubicBezTo>
                      <a:cubicBezTo>
                        <a:pt x="568" y="109"/>
                        <a:pt x="608" y="80"/>
                        <a:pt x="608" y="80"/>
                      </a:cubicBezTo>
                      <a:cubicBezTo>
                        <a:pt x="608" y="80"/>
                        <a:pt x="568" y="53"/>
                        <a:pt x="512" y="33"/>
                      </a:cubicBezTo>
                      <a:cubicBezTo>
                        <a:pt x="456" y="14"/>
                        <a:pt x="380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00" name="Google Shape;2400;p34"/>
                <p:cNvSpPr/>
                <p:nvPr/>
              </p:nvSpPr>
              <p:spPr>
                <a:xfrm>
                  <a:off x="5311009" y="4805158"/>
                  <a:ext cx="53606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162" extrusionOk="0">
                      <a:moveTo>
                        <a:pt x="303" y="0"/>
                      </a:moveTo>
                      <a:cubicBezTo>
                        <a:pt x="227" y="0"/>
                        <a:pt x="151" y="11"/>
                        <a:pt x="96" y="34"/>
                      </a:cubicBezTo>
                      <a:cubicBezTo>
                        <a:pt x="40" y="53"/>
                        <a:pt x="0" y="79"/>
                        <a:pt x="0" y="79"/>
                      </a:cubicBezTo>
                      <a:cubicBezTo>
                        <a:pt x="0" y="79"/>
                        <a:pt x="40" y="106"/>
                        <a:pt x="96" y="125"/>
                      </a:cubicBezTo>
                      <a:cubicBezTo>
                        <a:pt x="151" y="149"/>
                        <a:pt x="227" y="162"/>
                        <a:pt x="303" y="162"/>
                      </a:cubicBezTo>
                      <a:cubicBezTo>
                        <a:pt x="379" y="162"/>
                        <a:pt x="455" y="149"/>
                        <a:pt x="512" y="125"/>
                      </a:cubicBezTo>
                      <a:cubicBezTo>
                        <a:pt x="567" y="106"/>
                        <a:pt x="607" y="79"/>
                        <a:pt x="607" y="79"/>
                      </a:cubicBezTo>
                      <a:cubicBezTo>
                        <a:pt x="607" y="79"/>
                        <a:pt x="567" y="53"/>
                        <a:pt x="512" y="34"/>
                      </a:cubicBezTo>
                      <a:cubicBezTo>
                        <a:pt x="455" y="14"/>
                        <a:pt x="379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01" name="Google Shape;2401;p34"/>
                <p:cNvSpPr/>
                <p:nvPr/>
              </p:nvSpPr>
              <p:spPr>
                <a:xfrm>
                  <a:off x="478411" y="4632685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6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6" y="130"/>
                      </a:cubicBezTo>
                      <a:cubicBezTo>
                        <a:pt x="152" y="149"/>
                        <a:pt x="228" y="163"/>
                        <a:pt x="304" y="163"/>
                      </a:cubicBezTo>
                      <a:cubicBezTo>
                        <a:pt x="379" y="163"/>
                        <a:pt x="455" y="149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7"/>
                        <a:pt x="512" y="37"/>
                      </a:cubicBezTo>
                      <a:cubicBezTo>
                        <a:pt x="455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02" name="Google Shape;2402;p34"/>
                <p:cNvSpPr/>
                <p:nvPr/>
              </p:nvSpPr>
              <p:spPr>
                <a:xfrm>
                  <a:off x="466754" y="4589059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0"/>
                      </a:moveTo>
                      <a:cubicBezTo>
                        <a:pt x="228" y="0"/>
                        <a:pt x="152" y="13"/>
                        <a:pt x="96" y="33"/>
                      </a:cubicBezTo>
                      <a:cubicBezTo>
                        <a:pt x="40" y="53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2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1" y="129"/>
                      </a:cubicBezTo>
                      <a:cubicBezTo>
                        <a:pt x="571" y="109"/>
                        <a:pt x="607" y="83"/>
                        <a:pt x="607" y="83"/>
                      </a:cubicBezTo>
                      <a:cubicBezTo>
                        <a:pt x="607" y="83"/>
                        <a:pt x="571" y="53"/>
                        <a:pt x="511" y="33"/>
                      </a:cubicBezTo>
                      <a:cubicBezTo>
                        <a:pt x="456" y="13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03" name="Google Shape;2403;p34"/>
                <p:cNvSpPr/>
                <p:nvPr/>
              </p:nvSpPr>
              <p:spPr>
                <a:xfrm>
                  <a:off x="395133" y="461617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2" y="14"/>
                        <a:pt x="96" y="33"/>
                      </a:cubicBezTo>
                      <a:cubicBezTo>
                        <a:pt x="36" y="53"/>
                        <a:pt x="1" y="79"/>
                        <a:pt x="1" y="79"/>
                      </a:cubicBezTo>
                      <a:cubicBezTo>
                        <a:pt x="1" y="79"/>
                        <a:pt x="36" y="109"/>
                        <a:pt x="96" y="125"/>
                      </a:cubicBezTo>
                      <a:cubicBezTo>
                        <a:pt x="152" y="148"/>
                        <a:pt x="228" y="162"/>
                        <a:pt x="304" y="162"/>
                      </a:cubicBezTo>
                      <a:cubicBezTo>
                        <a:pt x="380" y="162"/>
                        <a:pt x="452" y="148"/>
                        <a:pt x="511" y="125"/>
                      </a:cubicBezTo>
                      <a:cubicBezTo>
                        <a:pt x="567" y="105"/>
                        <a:pt x="604" y="79"/>
                        <a:pt x="604" y="79"/>
                      </a:cubicBezTo>
                      <a:cubicBezTo>
                        <a:pt x="604" y="79"/>
                        <a:pt x="567" y="53"/>
                        <a:pt x="511" y="33"/>
                      </a:cubicBezTo>
                      <a:cubicBezTo>
                        <a:pt x="452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04" name="Google Shape;2404;p34"/>
                <p:cNvSpPr/>
                <p:nvPr/>
              </p:nvSpPr>
              <p:spPr>
                <a:xfrm>
                  <a:off x="7666815" y="466536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3" y="11"/>
                        <a:pt x="96" y="34"/>
                      </a:cubicBezTo>
                      <a:cubicBezTo>
                        <a:pt x="37" y="53"/>
                        <a:pt x="1" y="79"/>
                        <a:pt x="1" y="79"/>
                      </a:cubicBezTo>
                      <a:cubicBezTo>
                        <a:pt x="1" y="79"/>
                        <a:pt x="37" y="106"/>
                        <a:pt x="96" y="125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5"/>
                      </a:cubicBezTo>
                      <a:cubicBezTo>
                        <a:pt x="568" y="106"/>
                        <a:pt x="604" y="79"/>
                        <a:pt x="604" y="79"/>
                      </a:cubicBezTo>
                      <a:cubicBezTo>
                        <a:pt x="604" y="79"/>
                        <a:pt x="568" y="53"/>
                        <a:pt x="512" y="34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05" name="Google Shape;2405;p34"/>
                <p:cNvSpPr/>
                <p:nvPr/>
              </p:nvSpPr>
              <p:spPr>
                <a:xfrm>
                  <a:off x="7655158" y="4621381"/>
                  <a:ext cx="53694" cy="14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6" extrusionOk="0">
                      <a:moveTo>
                        <a:pt x="304" y="0"/>
                      </a:moveTo>
                      <a:cubicBezTo>
                        <a:pt x="228" y="0"/>
                        <a:pt x="153" y="14"/>
                        <a:pt x="96" y="37"/>
                      </a:cubicBezTo>
                      <a:cubicBezTo>
                        <a:pt x="40" y="57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3" y="152"/>
                        <a:pt x="228" y="165"/>
                        <a:pt x="304" y="165"/>
                      </a:cubicBezTo>
                      <a:cubicBezTo>
                        <a:pt x="380" y="165"/>
                        <a:pt x="456" y="152"/>
                        <a:pt x="512" y="129"/>
                      </a:cubicBezTo>
                      <a:cubicBezTo>
                        <a:pt x="568" y="109"/>
                        <a:pt x="608" y="83"/>
                        <a:pt x="608" y="83"/>
                      </a:cubicBezTo>
                      <a:cubicBezTo>
                        <a:pt x="608" y="83"/>
                        <a:pt x="568" y="57"/>
                        <a:pt x="512" y="37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06" name="Google Shape;2406;p34"/>
                <p:cNvSpPr/>
                <p:nvPr/>
              </p:nvSpPr>
              <p:spPr>
                <a:xfrm>
                  <a:off x="7583537" y="4648404"/>
                  <a:ext cx="53429" cy="14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4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3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3" y="130"/>
                      </a:cubicBezTo>
                      <a:cubicBezTo>
                        <a:pt x="152" y="150"/>
                        <a:pt x="228" y="163"/>
                        <a:pt x="304" y="163"/>
                      </a:cubicBezTo>
                      <a:cubicBezTo>
                        <a:pt x="379" y="163"/>
                        <a:pt x="452" y="150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4"/>
                        <a:pt x="512" y="37"/>
                      </a:cubicBezTo>
                      <a:cubicBezTo>
                        <a:pt x="452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07" name="Google Shape;2407;p34"/>
                <p:cNvSpPr/>
                <p:nvPr/>
              </p:nvSpPr>
              <p:spPr>
                <a:xfrm>
                  <a:off x="597808" y="4226980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5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2408" name="Google Shape;2408;p34"/>
                <p:cNvGrpSpPr/>
                <p:nvPr/>
              </p:nvGrpSpPr>
              <p:grpSpPr>
                <a:xfrm>
                  <a:off x="476510" y="4065899"/>
                  <a:ext cx="266262" cy="475209"/>
                  <a:chOff x="476510" y="4065899"/>
                  <a:chExt cx="266262" cy="475209"/>
                </a:xfrm>
              </p:grpSpPr>
              <p:sp>
                <p:nvSpPr>
                  <p:cNvPr id="2409" name="Google Shape;2409;p34"/>
                  <p:cNvSpPr/>
                  <p:nvPr/>
                </p:nvSpPr>
                <p:spPr>
                  <a:xfrm>
                    <a:off x="476510" y="40658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10" name="Google Shape;2410;p34"/>
                  <p:cNvSpPr/>
                  <p:nvPr/>
                </p:nvSpPr>
                <p:spPr>
                  <a:xfrm>
                    <a:off x="597056" y="41350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11" name="Google Shape;2411;p34"/>
                  <p:cNvSpPr/>
                  <p:nvPr/>
                </p:nvSpPr>
                <p:spPr>
                  <a:xfrm>
                    <a:off x="597409" y="42279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12" name="Google Shape;2412;p34"/>
                  <p:cNvSpPr/>
                  <p:nvPr/>
                </p:nvSpPr>
                <p:spPr>
                  <a:xfrm>
                    <a:off x="540006" y="41676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413" name="Google Shape;2413;p34"/>
                <p:cNvGrpSpPr/>
                <p:nvPr/>
              </p:nvGrpSpPr>
              <p:grpSpPr>
                <a:xfrm>
                  <a:off x="8430902" y="4070574"/>
                  <a:ext cx="214776" cy="454279"/>
                  <a:chOff x="8430902" y="4070574"/>
                  <a:chExt cx="214776" cy="454279"/>
                </a:xfrm>
              </p:grpSpPr>
              <p:sp>
                <p:nvSpPr>
                  <p:cNvPr id="2414" name="Google Shape;2414;p34"/>
                  <p:cNvSpPr/>
                  <p:nvPr/>
                </p:nvSpPr>
                <p:spPr>
                  <a:xfrm>
                    <a:off x="8430902" y="4070574"/>
                    <a:ext cx="214776" cy="2768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2" h="3135" extrusionOk="0">
                        <a:moveTo>
                          <a:pt x="1272" y="1"/>
                        </a:moveTo>
                        <a:cubicBezTo>
                          <a:pt x="1004" y="1"/>
                          <a:pt x="817" y="282"/>
                          <a:pt x="687" y="580"/>
                        </a:cubicBezTo>
                        <a:cubicBezTo>
                          <a:pt x="535" y="929"/>
                          <a:pt x="730" y="1391"/>
                          <a:pt x="403" y="1677"/>
                        </a:cubicBezTo>
                        <a:cubicBezTo>
                          <a:pt x="1" y="2027"/>
                          <a:pt x="202" y="2479"/>
                          <a:pt x="202" y="2482"/>
                        </a:cubicBezTo>
                        <a:cubicBezTo>
                          <a:pt x="349" y="2811"/>
                          <a:pt x="977" y="3134"/>
                          <a:pt x="1452" y="3134"/>
                        </a:cubicBezTo>
                        <a:cubicBezTo>
                          <a:pt x="1596" y="3134"/>
                          <a:pt x="1726" y="3105"/>
                          <a:pt x="1824" y="3036"/>
                        </a:cubicBezTo>
                        <a:cubicBezTo>
                          <a:pt x="2431" y="2614"/>
                          <a:pt x="2226" y="1671"/>
                          <a:pt x="1993" y="1123"/>
                        </a:cubicBezTo>
                        <a:cubicBezTo>
                          <a:pt x="1858" y="797"/>
                          <a:pt x="1884" y="306"/>
                          <a:pt x="1554" y="94"/>
                        </a:cubicBezTo>
                        <a:cubicBezTo>
                          <a:pt x="1451" y="29"/>
                          <a:pt x="1358" y="1"/>
                          <a:pt x="127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15" name="Google Shape;2415;p34"/>
                  <p:cNvSpPr/>
                  <p:nvPr/>
                </p:nvSpPr>
                <p:spPr>
                  <a:xfrm>
                    <a:off x="8545354" y="4108283"/>
                    <a:ext cx="11216" cy="4165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" h="4717" extrusionOk="0">
                        <a:moveTo>
                          <a:pt x="64" y="1"/>
                        </a:moveTo>
                        <a:cubicBezTo>
                          <a:pt x="37" y="396"/>
                          <a:pt x="24" y="789"/>
                          <a:pt x="14" y="1181"/>
                        </a:cubicBezTo>
                        <a:cubicBezTo>
                          <a:pt x="4" y="1574"/>
                          <a:pt x="0" y="1966"/>
                          <a:pt x="0" y="2358"/>
                        </a:cubicBezTo>
                        <a:cubicBezTo>
                          <a:pt x="0" y="2751"/>
                          <a:pt x="4" y="3147"/>
                          <a:pt x="14" y="3539"/>
                        </a:cubicBezTo>
                        <a:lnTo>
                          <a:pt x="34" y="4130"/>
                        </a:lnTo>
                        <a:cubicBezTo>
                          <a:pt x="44" y="4324"/>
                          <a:pt x="50" y="4522"/>
                          <a:pt x="64" y="4716"/>
                        </a:cubicBezTo>
                        <a:cubicBezTo>
                          <a:pt x="76" y="4522"/>
                          <a:pt x="84" y="4324"/>
                          <a:pt x="96" y="4130"/>
                        </a:cubicBezTo>
                        <a:lnTo>
                          <a:pt x="113" y="3539"/>
                        </a:lnTo>
                        <a:cubicBezTo>
                          <a:pt x="123" y="3147"/>
                          <a:pt x="126" y="2751"/>
                          <a:pt x="126" y="2358"/>
                        </a:cubicBezTo>
                        <a:cubicBezTo>
                          <a:pt x="126" y="1966"/>
                          <a:pt x="123" y="1574"/>
                          <a:pt x="113" y="1181"/>
                        </a:cubicBezTo>
                        <a:cubicBezTo>
                          <a:pt x="103" y="789"/>
                          <a:pt x="90" y="396"/>
                          <a:pt x="64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16" name="Google Shape;2416;p34"/>
                  <p:cNvSpPr/>
                  <p:nvPr/>
                </p:nvSpPr>
                <p:spPr>
                  <a:xfrm>
                    <a:off x="8506320" y="4168865"/>
                    <a:ext cx="50250" cy="816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" h="925" extrusionOk="0">
                        <a:moveTo>
                          <a:pt x="60" y="1"/>
                        </a:moveTo>
                        <a:cubicBezTo>
                          <a:pt x="21" y="97"/>
                          <a:pt x="7" y="199"/>
                          <a:pt x="4" y="304"/>
                        </a:cubicBezTo>
                        <a:cubicBezTo>
                          <a:pt x="1" y="406"/>
                          <a:pt x="17" y="512"/>
                          <a:pt x="57" y="614"/>
                        </a:cubicBezTo>
                        <a:cubicBezTo>
                          <a:pt x="97" y="713"/>
                          <a:pt x="162" y="812"/>
                          <a:pt x="258" y="871"/>
                        </a:cubicBezTo>
                        <a:cubicBezTo>
                          <a:pt x="324" y="909"/>
                          <a:pt x="397" y="924"/>
                          <a:pt x="467" y="924"/>
                        </a:cubicBezTo>
                        <a:cubicBezTo>
                          <a:pt x="502" y="924"/>
                          <a:pt x="536" y="921"/>
                          <a:pt x="568" y="914"/>
                        </a:cubicBezTo>
                        <a:cubicBezTo>
                          <a:pt x="469" y="881"/>
                          <a:pt x="383" y="848"/>
                          <a:pt x="317" y="789"/>
                        </a:cubicBezTo>
                        <a:cubicBezTo>
                          <a:pt x="252" y="730"/>
                          <a:pt x="205" y="654"/>
                          <a:pt x="176" y="568"/>
                        </a:cubicBezTo>
                        <a:cubicBezTo>
                          <a:pt x="110" y="397"/>
                          <a:pt x="90" y="202"/>
                          <a:pt x="60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417" name="Google Shape;2417;p34"/>
                <p:cNvGrpSpPr/>
                <p:nvPr/>
              </p:nvGrpSpPr>
              <p:grpSpPr>
                <a:xfrm>
                  <a:off x="5699960" y="4366499"/>
                  <a:ext cx="266262" cy="475209"/>
                  <a:chOff x="5699960" y="4366499"/>
                  <a:chExt cx="266262" cy="475209"/>
                </a:xfrm>
              </p:grpSpPr>
              <p:sp>
                <p:nvSpPr>
                  <p:cNvPr id="2418" name="Google Shape;2418;p34"/>
                  <p:cNvSpPr/>
                  <p:nvPr/>
                </p:nvSpPr>
                <p:spPr>
                  <a:xfrm>
                    <a:off x="5699960" y="43664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19" name="Google Shape;2419;p34"/>
                  <p:cNvSpPr/>
                  <p:nvPr/>
                </p:nvSpPr>
                <p:spPr>
                  <a:xfrm>
                    <a:off x="5820506" y="44356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20" name="Google Shape;2420;p34"/>
                  <p:cNvSpPr/>
                  <p:nvPr/>
                </p:nvSpPr>
                <p:spPr>
                  <a:xfrm>
                    <a:off x="5820859" y="45285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21" name="Google Shape;2421;p34"/>
                  <p:cNvSpPr/>
                  <p:nvPr/>
                </p:nvSpPr>
                <p:spPr>
                  <a:xfrm>
                    <a:off x="5763456" y="44682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2422" name="Google Shape;2422;p34"/>
              <p:cNvGrpSpPr/>
              <p:nvPr/>
            </p:nvGrpSpPr>
            <p:grpSpPr>
              <a:xfrm>
                <a:off x="39" y="-9596"/>
                <a:ext cx="9143568" cy="3483084"/>
                <a:chOff x="262312" y="450905"/>
                <a:chExt cx="8126894" cy="3040667"/>
              </a:xfrm>
            </p:grpSpPr>
            <p:sp>
              <p:nvSpPr>
                <p:cNvPr id="2423" name="Google Shape;2423;p34"/>
                <p:cNvSpPr/>
                <p:nvPr/>
              </p:nvSpPr>
              <p:spPr>
                <a:xfrm>
                  <a:off x="556743" y="2728733"/>
                  <a:ext cx="50780" cy="50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4" extrusionOk="0">
                      <a:moveTo>
                        <a:pt x="288" y="0"/>
                      </a:moveTo>
                      <a:cubicBezTo>
                        <a:pt x="130" y="0"/>
                        <a:pt x="1" y="129"/>
                        <a:pt x="1" y="287"/>
                      </a:cubicBezTo>
                      <a:cubicBezTo>
                        <a:pt x="1" y="446"/>
                        <a:pt x="130" y="574"/>
                        <a:pt x="288" y="574"/>
                      </a:cubicBezTo>
                      <a:cubicBezTo>
                        <a:pt x="446" y="574"/>
                        <a:pt x="574" y="446"/>
                        <a:pt x="574" y="287"/>
                      </a:cubicBezTo>
                      <a:cubicBezTo>
                        <a:pt x="574" y="129"/>
                        <a:pt x="446" y="0"/>
                        <a:pt x="28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24" name="Google Shape;2424;p34"/>
                <p:cNvSpPr/>
                <p:nvPr/>
              </p:nvSpPr>
              <p:spPr>
                <a:xfrm>
                  <a:off x="7091905" y="517315"/>
                  <a:ext cx="50780" cy="50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5" extrusionOk="0">
                      <a:moveTo>
                        <a:pt x="287" y="1"/>
                      </a:moveTo>
                      <a:cubicBezTo>
                        <a:pt x="129" y="1"/>
                        <a:pt x="1" y="129"/>
                        <a:pt x="1" y="287"/>
                      </a:cubicBezTo>
                      <a:cubicBezTo>
                        <a:pt x="1" y="446"/>
                        <a:pt x="129" y="575"/>
                        <a:pt x="287" y="575"/>
                      </a:cubicBezTo>
                      <a:cubicBezTo>
                        <a:pt x="446" y="575"/>
                        <a:pt x="575" y="446"/>
                        <a:pt x="575" y="287"/>
                      </a:cubicBezTo>
                      <a:cubicBezTo>
                        <a:pt x="575" y="129"/>
                        <a:pt x="446" y="1"/>
                        <a:pt x="28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25" name="Google Shape;2425;p34"/>
                <p:cNvSpPr/>
                <p:nvPr/>
              </p:nvSpPr>
              <p:spPr>
                <a:xfrm>
                  <a:off x="5459815" y="1471172"/>
                  <a:ext cx="63232" cy="63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716" extrusionOk="0">
                      <a:moveTo>
                        <a:pt x="357" y="0"/>
                      </a:moveTo>
                      <a:cubicBezTo>
                        <a:pt x="159" y="0"/>
                        <a:pt x="0" y="162"/>
                        <a:pt x="0" y="360"/>
                      </a:cubicBezTo>
                      <a:cubicBezTo>
                        <a:pt x="0" y="558"/>
                        <a:pt x="159" y="716"/>
                        <a:pt x="357" y="716"/>
                      </a:cubicBezTo>
                      <a:cubicBezTo>
                        <a:pt x="554" y="716"/>
                        <a:pt x="716" y="558"/>
                        <a:pt x="716" y="360"/>
                      </a:cubicBezTo>
                      <a:cubicBezTo>
                        <a:pt x="716" y="162"/>
                        <a:pt x="554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26" name="Google Shape;2426;p34"/>
                <p:cNvSpPr/>
                <p:nvPr/>
              </p:nvSpPr>
              <p:spPr>
                <a:xfrm>
                  <a:off x="7988888" y="1277769"/>
                  <a:ext cx="47600" cy="47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538" extrusionOk="0">
                      <a:moveTo>
                        <a:pt x="268" y="0"/>
                      </a:moveTo>
                      <a:cubicBezTo>
                        <a:pt x="120" y="0"/>
                        <a:pt x="1" y="119"/>
                        <a:pt x="1" y="267"/>
                      </a:cubicBezTo>
                      <a:cubicBezTo>
                        <a:pt x="1" y="416"/>
                        <a:pt x="120" y="538"/>
                        <a:pt x="268" y="538"/>
                      </a:cubicBezTo>
                      <a:cubicBezTo>
                        <a:pt x="416" y="538"/>
                        <a:pt x="538" y="416"/>
                        <a:pt x="538" y="267"/>
                      </a:cubicBezTo>
                      <a:cubicBezTo>
                        <a:pt x="538" y="119"/>
                        <a:pt x="416" y="0"/>
                        <a:pt x="26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27" name="Google Shape;2427;p34"/>
                <p:cNvSpPr/>
                <p:nvPr/>
              </p:nvSpPr>
              <p:spPr>
                <a:xfrm>
                  <a:off x="3028856" y="1475764"/>
                  <a:ext cx="38769" cy="39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4" extrusionOk="0">
                      <a:moveTo>
                        <a:pt x="221" y="1"/>
                      </a:moveTo>
                      <a:cubicBezTo>
                        <a:pt x="99" y="1"/>
                        <a:pt x="0" y="100"/>
                        <a:pt x="0" y="221"/>
                      </a:cubicBezTo>
                      <a:cubicBezTo>
                        <a:pt x="0" y="344"/>
                        <a:pt x="99" y="443"/>
                        <a:pt x="221" y="443"/>
                      </a:cubicBezTo>
                      <a:cubicBezTo>
                        <a:pt x="343" y="443"/>
                        <a:pt x="439" y="344"/>
                        <a:pt x="439" y="221"/>
                      </a:cubicBezTo>
                      <a:cubicBezTo>
                        <a:pt x="439" y="100"/>
                        <a:pt x="343" y="1"/>
                        <a:pt x="22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28" name="Google Shape;2428;p34"/>
                <p:cNvSpPr/>
                <p:nvPr/>
              </p:nvSpPr>
              <p:spPr>
                <a:xfrm>
                  <a:off x="3045988" y="2259797"/>
                  <a:ext cx="38858" cy="38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0" extrusionOk="0">
                      <a:moveTo>
                        <a:pt x="222" y="1"/>
                      </a:moveTo>
                      <a:cubicBezTo>
                        <a:pt x="100" y="1"/>
                        <a:pt x="1" y="97"/>
                        <a:pt x="1" y="218"/>
                      </a:cubicBezTo>
                      <a:cubicBezTo>
                        <a:pt x="1" y="340"/>
                        <a:pt x="100" y="439"/>
                        <a:pt x="222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7"/>
                        <a:pt x="340" y="1"/>
                        <a:pt x="22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29" name="Google Shape;2429;p34"/>
                <p:cNvSpPr/>
                <p:nvPr/>
              </p:nvSpPr>
              <p:spPr>
                <a:xfrm>
                  <a:off x="1031243" y="1086132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21" y="0"/>
                      </a:moveTo>
                      <a:cubicBezTo>
                        <a:pt x="99" y="0"/>
                        <a:pt x="0" y="96"/>
                        <a:pt x="0" y="218"/>
                      </a:cubicBezTo>
                      <a:cubicBezTo>
                        <a:pt x="0" y="340"/>
                        <a:pt x="99" y="439"/>
                        <a:pt x="221" y="439"/>
                      </a:cubicBezTo>
                      <a:cubicBezTo>
                        <a:pt x="343" y="439"/>
                        <a:pt x="439" y="340"/>
                        <a:pt x="439" y="218"/>
                      </a:cubicBezTo>
                      <a:cubicBezTo>
                        <a:pt x="439" y="96"/>
                        <a:pt x="343" y="0"/>
                        <a:pt x="221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30" name="Google Shape;2430;p34"/>
                <p:cNvSpPr/>
                <p:nvPr/>
              </p:nvSpPr>
              <p:spPr>
                <a:xfrm>
                  <a:off x="310883" y="3452802"/>
                  <a:ext cx="38946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439" extrusionOk="0">
                      <a:moveTo>
                        <a:pt x="218" y="0"/>
                      </a:moveTo>
                      <a:cubicBezTo>
                        <a:pt x="100" y="0"/>
                        <a:pt x="1" y="99"/>
                        <a:pt x="1" y="221"/>
                      </a:cubicBezTo>
                      <a:cubicBezTo>
                        <a:pt x="1" y="343"/>
                        <a:pt x="100" y="439"/>
                        <a:pt x="218" y="439"/>
                      </a:cubicBezTo>
                      <a:cubicBezTo>
                        <a:pt x="341" y="439"/>
                        <a:pt x="440" y="343"/>
                        <a:pt x="440" y="221"/>
                      </a:cubicBezTo>
                      <a:cubicBezTo>
                        <a:pt x="440" y="99"/>
                        <a:pt x="341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31" name="Google Shape;2431;p34"/>
                <p:cNvSpPr/>
                <p:nvPr/>
              </p:nvSpPr>
              <p:spPr>
                <a:xfrm>
                  <a:off x="1785514" y="478282"/>
                  <a:ext cx="38769" cy="3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0" extrusionOk="0">
                      <a:moveTo>
                        <a:pt x="218" y="0"/>
                      </a:moveTo>
                      <a:cubicBezTo>
                        <a:pt x="96" y="0"/>
                        <a:pt x="0" y="99"/>
                        <a:pt x="0" y="218"/>
                      </a:cubicBezTo>
                      <a:cubicBezTo>
                        <a:pt x="0" y="341"/>
                        <a:pt x="96" y="440"/>
                        <a:pt x="218" y="440"/>
                      </a:cubicBezTo>
                      <a:cubicBezTo>
                        <a:pt x="340" y="440"/>
                        <a:pt x="439" y="341"/>
                        <a:pt x="439" y="218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32" name="Google Shape;2432;p34"/>
                <p:cNvSpPr/>
                <p:nvPr/>
              </p:nvSpPr>
              <p:spPr>
                <a:xfrm>
                  <a:off x="3563849" y="3359545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9" y="0"/>
                        <a:pt x="0" y="99"/>
                        <a:pt x="0" y="221"/>
                      </a:cubicBezTo>
                      <a:cubicBezTo>
                        <a:pt x="0" y="344"/>
                        <a:pt x="99" y="439"/>
                        <a:pt x="218" y="439"/>
                      </a:cubicBezTo>
                      <a:cubicBezTo>
                        <a:pt x="340" y="439"/>
                        <a:pt x="439" y="344"/>
                        <a:pt x="439" y="221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33" name="Google Shape;2433;p34"/>
                <p:cNvSpPr/>
                <p:nvPr/>
              </p:nvSpPr>
              <p:spPr>
                <a:xfrm>
                  <a:off x="3212897" y="280794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34" name="Google Shape;2434;p34"/>
                <p:cNvSpPr/>
                <p:nvPr/>
              </p:nvSpPr>
              <p:spPr>
                <a:xfrm>
                  <a:off x="463839" y="1536081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1"/>
                      </a:moveTo>
                      <a:cubicBezTo>
                        <a:pt x="60" y="1"/>
                        <a:pt x="1" y="60"/>
                        <a:pt x="1" y="132"/>
                      </a:cubicBezTo>
                      <a:cubicBezTo>
                        <a:pt x="1" y="208"/>
                        <a:pt x="60" y="267"/>
                        <a:pt x="136" y="267"/>
                      </a:cubicBezTo>
                      <a:cubicBezTo>
                        <a:pt x="208" y="267"/>
                        <a:pt x="267" y="208"/>
                        <a:pt x="267" y="132"/>
                      </a:cubicBezTo>
                      <a:cubicBezTo>
                        <a:pt x="267" y="60"/>
                        <a:pt x="208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35" name="Google Shape;2435;p34"/>
                <p:cNvSpPr/>
                <p:nvPr/>
              </p:nvSpPr>
              <p:spPr>
                <a:xfrm>
                  <a:off x="2042943" y="1298964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6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6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36" name="Google Shape;2436;p34"/>
                <p:cNvSpPr/>
                <p:nvPr/>
              </p:nvSpPr>
              <p:spPr>
                <a:xfrm>
                  <a:off x="3672737" y="121745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0"/>
                      </a:moveTo>
                      <a:cubicBezTo>
                        <a:pt x="60" y="0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37" name="Google Shape;2437;p34"/>
                <p:cNvSpPr/>
                <p:nvPr/>
              </p:nvSpPr>
              <p:spPr>
                <a:xfrm>
                  <a:off x="4865653" y="122857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6" y="0"/>
                      </a:moveTo>
                      <a:cubicBezTo>
                        <a:pt x="60" y="0"/>
                        <a:pt x="1" y="63"/>
                        <a:pt x="1" y="135"/>
                      </a:cubicBezTo>
                      <a:cubicBezTo>
                        <a:pt x="1" y="207"/>
                        <a:pt x="60" y="270"/>
                        <a:pt x="136" y="270"/>
                      </a:cubicBezTo>
                      <a:cubicBezTo>
                        <a:pt x="208" y="270"/>
                        <a:pt x="267" y="207"/>
                        <a:pt x="267" y="135"/>
                      </a:cubicBezTo>
                      <a:cubicBezTo>
                        <a:pt x="267" y="63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38" name="Google Shape;2438;p34"/>
                <p:cNvSpPr/>
                <p:nvPr/>
              </p:nvSpPr>
              <p:spPr>
                <a:xfrm>
                  <a:off x="3098710" y="3332786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0"/>
                      </a:moveTo>
                      <a:cubicBezTo>
                        <a:pt x="60" y="0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0"/>
                        <a:pt x="13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39" name="Google Shape;2439;p34"/>
                <p:cNvSpPr/>
                <p:nvPr/>
              </p:nvSpPr>
              <p:spPr>
                <a:xfrm>
                  <a:off x="3852716" y="265764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40" name="Google Shape;2440;p34"/>
                <p:cNvSpPr/>
                <p:nvPr/>
              </p:nvSpPr>
              <p:spPr>
                <a:xfrm>
                  <a:off x="8365538" y="188146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0"/>
                      </a:moveTo>
                      <a:cubicBezTo>
                        <a:pt x="63" y="0"/>
                        <a:pt x="0" y="60"/>
                        <a:pt x="0" y="133"/>
                      </a:cubicBezTo>
                      <a:cubicBezTo>
                        <a:pt x="0" y="209"/>
                        <a:pt x="63" y="268"/>
                        <a:pt x="136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41" name="Google Shape;2441;p34"/>
                <p:cNvSpPr/>
                <p:nvPr/>
              </p:nvSpPr>
              <p:spPr>
                <a:xfrm>
                  <a:off x="8286940" y="3378444"/>
                  <a:ext cx="23579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69" extrusionOk="0">
                      <a:moveTo>
                        <a:pt x="131" y="1"/>
                      </a:moveTo>
                      <a:cubicBezTo>
                        <a:pt x="59" y="1"/>
                        <a:pt x="0" y="60"/>
                        <a:pt x="0" y="136"/>
                      </a:cubicBezTo>
                      <a:cubicBezTo>
                        <a:pt x="0" y="209"/>
                        <a:pt x="59" y="268"/>
                        <a:pt x="131" y="268"/>
                      </a:cubicBezTo>
                      <a:cubicBezTo>
                        <a:pt x="207" y="268"/>
                        <a:pt x="267" y="209"/>
                        <a:pt x="267" y="136"/>
                      </a:cubicBezTo>
                      <a:cubicBezTo>
                        <a:pt x="267" y="60"/>
                        <a:pt x="207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42" name="Google Shape;2442;p34"/>
                <p:cNvSpPr/>
                <p:nvPr/>
              </p:nvSpPr>
              <p:spPr>
                <a:xfrm>
                  <a:off x="7888213" y="2208223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9"/>
                        <a:pt x="60" y="268"/>
                        <a:pt x="135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43" name="Google Shape;2443;p34"/>
                <p:cNvSpPr/>
                <p:nvPr/>
              </p:nvSpPr>
              <p:spPr>
                <a:xfrm>
                  <a:off x="7307739" y="1149893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59" y="1"/>
                        <a:pt x="0" y="60"/>
                        <a:pt x="0" y="132"/>
                      </a:cubicBezTo>
                      <a:cubicBezTo>
                        <a:pt x="0" y="208"/>
                        <a:pt x="59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44" name="Google Shape;2444;p34"/>
                <p:cNvSpPr/>
                <p:nvPr/>
              </p:nvSpPr>
              <p:spPr>
                <a:xfrm>
                  <a:off x="386037" y="946599"/>
                  <a:ext cx="23756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268" extrusionOk="0">
                      <a:moveTo>
                        <a:pt x="133" y="0"/>
                      </a:moveTo>
                      <a:cubicBezTo>
                        <a:pt x="60" y="0"/>
                        <a:pt x="1" y="60"/>
                        <a:pt x="1" y="136"/>
                      </a:cubicBezTo>
                      <a:cubicBezTo>
                        <a:pt x="1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6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45" name="Google Shape;2445;p34"/>
                <p:cNvSpPr/>
                <p:nvPr/>
              </p:nvSpPr>
              <p:spPr>
                <a:xfrm>
                  <a:off x="262312" y="2027095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1"/>
                      </a:moveTo>
                      <a:cubicBezTo>
                        <a:pt x="60" y="1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46" name="Google Shape;2446;p34"/>
                <p:cNvSpPr/>
                <p:nvPr/>
              </p:nvSpPr>
              <p:spPr>
                <a:xfrm>
                  <a:off x="5248926" y="1926596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6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6"/>
                        <a:pt x="60" y="268"/>
                        <a:pt x="136" y="268"/>
                      </a:cubicBezTo>
                      <a:cubicBezTo>
                        <a:pt x="209" y="268"/>
                        <a:pt x="268" y="206"/>
                        <a:pt x="268" y="133"/>
                      </a:cubicBezTo>
                      <a:cubicBezTo>
                        <a:pt x="268" y="60"/>
                        <a:pt x="209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47" name="Google Shape;2447;p34"/>
                <p:cNvSpPr/>
                <p:nvPr/>
              </p:nvSpPr>
              <p:spPr>
                <a:xfrm>
                  <a:off x="5382012" y="279222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3" y="1"/>
                      </a:moveTo>
                      <a:cubicBezTo>
                        <a:pt x="60" y="1"/>
                        <a:pt x="0" y="63"/>
                        <a:pt x="0" y="135"/>
                      </a:cubicBezTo>
                      <a:cubicBezTo>
                        <a:pt x="0" y="208"/>
                        <a:pt x="60" y="271"/>
                        <a:pt x="133" y="271"/>
                      </a:cubicBezTo>
                      <a:cubicBezTo>
                        <a:pt x="209" y="271"/>
                        <a:pt x="268" y="208"/>
                        <a:pt x="268" y="135"/>
                      </a:cubicBezTo>
                      <a:cubicBezTo>
                        <a:pt x="268" y="63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48" name="Google Shape;2448;p34"/>
                <p:cNvSpPr/>
                <p:nvPr/>
              </p:nvSpPr>
              <p:spPr>
                <a:xfrm>
                  <a:off x="7813059" y="3326340"/>
                  <a:ext cx="23933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68" extrusionOk="0">
                      <a:moveTo>
                        <a:pt x="135" y="0"/>
                      </a:moveTo>
                      <a:cubicBezTo>
                        <a:pt x="63" y="0"/>
                        <a:pt x="1" y="60"/>
                        <a:pt x="1" y="133"/>
                      </a:cubicBezTo>
                      <a:cubicBezTo>
                        <a:pt x="1" y="209"/>
                        <a:pt x="63" y="268"/>
                        <a:pt x="135" y="268"/>
                      </a:cubicBezTo>
                      <a:cubicBezTo>
                        <a:pt x="208" y="268"/>
                        <a:pt x="270" y="209"/>
                        <a:pt x="270" y="133"/>
                      </a:cubicBezTo>
                      <a:cubicBezTo>
                        <a:pt x="270" y="60"/>
                        <a:pt x="208" y="0"/>
                        <a:pt x="135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49" name="Google Shape;2449;p34"/>
                <p:cNvSpPr/>
                <p:nvPr/>
              </p:nvSpPr>
              <p:spPr>
                <a:xfrm>
                  <a:off x="819736" y="450905"/>
                  <a:ext cx="38858" cy="39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3" extrusionOk="0">
                      <a:moveTo>
                        <a:pt x="219" y="1"/>
                      </a:moveTo>
                      <a:cubicBezTo>
                        <a:pt x="96" y="1"/>
                        <a:pt x="1" y="100"/>
                        <a:pt x="1" y="222"/>
                      </a:cubicBezTo>
                      <a:cubicBezTo>
                        <a:pt x="1" y="343"/>
                        <a:pt x="96" y="442"/>
                        <a:pt x="219" y="442"/>
                      </a:cubicBezTo>
                      <a:cubicBezTo>
                        <a:pt x="340" y="442"/>
                        <a:pt x="439" y="343"/>
                        <a:pt x="439" y="222"/>
                      </a:cubicBezTo>
                      <a:cubicBezTo>
                        <a:pt x="439" y="100"/>
                        <a:pt x="340" y="1"/>
                        <a:pt x="219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50" name="Google Shape;2450;p34"/>
                <p:cNvSpPr/>
                <p:nvPr/>
              </p:nvSpPr>
              <p:spPr>
                <a:xfrm>
                  <a:off x="6190771" y="574365"/>
                  <a:ext cx="76744" cy="141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" h="1604" extrusionOk="0">
                      <a:moveTo>
                        <a:pt x="535" y="1"/>
                      </a:moveTo>
                      <a:lnTo>
                        <a:pt x="535" y="1"/>
                      </a:lnTo>
                      <a:cubicBezTo>
                        <a:pt x="410" y="710"/>
                        <a:pt x="1" y="733"/>
                        <a:pt x="1" y="733"/>
                      </a:cubicBezTo>
                      <a:cubicBezTo>
                        <a:pt x="430" y="763"/>
                        <a:pt x="506" y="1603"/>
                        <a:pt x="506" y="1603"/>
                      </a:cubicBezTo>
                      <a:cubicBezTo>
                        <a:pt x="453" y="690"/>
                        <a:pt x="835" y="670"/>
                        <a:pt x="868" y="670"/>
                      </a:cubicBezTo>
                      <a:cubicBezTo>
                        <a:pt x="526" y="631"/>
                        <a:pt x="535" y="1"/>
                        <a:pt x="5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51" name="Google Shape;2451;p34"/>
                <p:cNvSpPr/>
                <p:nvPr/>
              </p:nvSpPr>
              <p:spPr>
                <a:xfrm>
                  <a:off x="7186840" y="1628102"/>
                  <a:ext cx="107300" cy="185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" h="2105" extrusionOk="0">
                      <a:moveTo>
                        <a:pt x="746" y="0"/>
                      </a:moveTo>
                      <a:lnTo>
                        <a:pt x="746" y="0"/>
                      </a:lnTo>
                      <a:cubicBezTo>
                        <a:pt x="574" y="934"/>
                        <a:pt x="1" y="960"/>
                        <a:pt x="1" y="960"/>
                      </a:cubicBezTo>
                      <a:cubicBezTo>
                        <a:pt x="601" y="1000"/>
                        <a:pt x="707" y="2105"/>
                        <a:pt x="707" y="2105"/>
                      </a:cubicBezTo>
                      <a:cubicBezTo>
                        <a:pt x="631" y="904"/>
                        <a:pt x="1165" y="881"/>
                        <a:pt x="1211" y="881"/>
                      </a:cubicBezTo>
                      <a:lnTo>
                        <a:pt x="1215" y="881"/>
                      </a:lnTo>
                      <a:cubicBezTo>
                        <a:pt x="733" y="828"/>
                        <a:pt x="746" y="1"/>
                        <a:pt x="74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52" name="Google Shape;2452;p34"/>
                <p:cNvSpPr/>
                <p:nvPr/>
              </p:nvSpPr>
              <p:spPr>
                <a:xfrm>
                  <a:off x="7306591" y="1767635"/>
                  <a:ext cx="51310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" h="1007" extrusionOk="0">
                      <a:moveTo>
                        <a:pt x="357" y="0"/>
                      </a:moveTo>
                      <a:cubicBezTo>
                        <a:pt x="274" y="446"/>
                        <a:pt x="0" y="458"/>
                        <a:pt x="0" y="458"/>
                      </a:cubicBezTo>
                      <a:cubicBezTo>
                        <a:pt x="287" y="478"/>
                        <a:pt x="340" y="1006"/>
                        <a:pt x="340" y="1006"/>
                      </a:cubicBezTo>
                      <a:cubicBezTo>
                        <a:pt x="304" y="432"/>
                        <a:pt x="558" y="419"/>
                        <a:pt x="581" y="419"/>
                      </a:cubicBezTo>
                      <a:cubicBezTo>
                        <a:pt x="349" y="396"/>
                        <a:pt x="357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53" name="Google Shape;2453;p34"/>
                <p:cNvSpPr/>
                <p:nvPr/>
              </p:nvSpPr>
              <p:spPr>
                <a:xfrm>
                  <a:off x="1569945" y="1335967"/>
                  <a:ext cx="51398" cy="89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1010" extrusionOk="0">
                      <a:moveTo>
                        <a:pt x="357" y="1"/>
                      </a:moveTo>
                      <a:cubicBezTo>
                        <a:pt x="275" y="449"/>
                        <a:pt x="1" y="463"/>
                        <a:pt x="1" y="463"/>
                      </a:cubicBezTo>
                      <a:cubicBezTo>
                        <a:pt x="287" y="479"/>
                        <a:pt x="341" y="1010"/>
                        <a:pt x="341" y="1010"/>
                      </a:cubicBezTo>
                      <a:cubicBezTo>
                        <a:pt x="304" y="433"/>
                        <a:pt x="558" y="423"/>
                        <a:pt x="581" y="423"/>
                      </a:cubicBezTo>
                      <a:cubicBezTo>
                        <a:pt x="354" y="396"/>
                        <a:pt x="357" y="1"/>
                        <a:pt x="35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54" name="Google Shape;2454;p34"/>
                <p:cNvSpPr/>
                <p:nvPr/>
              </p:nvSpPr>
              <p:spPr>
                <a:xfrm>
                  <a:off x="3095531" y="525440"/>
                  <a:ext cx="107211" cy="185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" h="2106" extrusionOk="0">
                      <a:moveTo>
                        <a:pt x="465" y="1"/>
                      </a:moveTo>
                      <a:cubicBezTo>
                        <a:pt x="465" y="1"/>
                        <a:pt x="478" y="825"/>
                        <a:pt x="0" y="881"/>
                      </a:cubicBezTo>
                      <a:lnTo>
                        <a:pt x="3" y="881"/>
                      </a:lnTo>
                      <a:cubicBezTo>
                        <a:pt x="46" y="881"/>
                        <a:pt x="584" y="904"/>
                        <a:pt x="508" y="2105"/>
                      </a:cubicBezTo>
                      <a:cubicBezTo>
                        <a:pt x="508" y="2105"/>
                        <a:pt x="614" y="1000"/>
                        <a:pt x="1214" y="961"/>
                      </a:cubicBezTo>
                      <a:cubicBezTo>
                        <a:pt x="1214" y="961"/>
                        <a:pt x="640" y="934"/>
                        <a:pt x="46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55" name="Google Shape;2455;p34"/>
                <p:cNvSpPr/>
                <p:nvPr/>
              </p:nvSpPr>
              <p:spPr>
                <a:xfrm>
                  <a:off x="3031682" y="664973"/>
                  <a:ext cx="51133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1007" extrusionOk="0">
                      <a:moveTo>
                        <a:pt x="222" y="0"/>
                      </a:moveTo>
                      <a:cubicBezTo>
                        <a:pt x="222" y="0"/>
                        <a:pt x="229" y="396"/>
                        <a:pt x="1" y="419"/>
                      </a:cubicBezTo>
                      <a:cubicBezTo>
                        <a:pt x="20" y="419"/>
                        <a:pt x="278" y="432"/>
                        <a:pt x="242" y="1006"/>
                      </a:cubicBezTo>
                      <a:cubicBezTo>
                        <a:pt x="242" y="1006"/>
                        <a:pt x="291" y="478"/>
                        <a:pt x="578" y="459"/>
                      </a:cubicBezTo>
                      <a:cubicBezTo>
                        <a:pt x="578" y="459"/>
                        <a:pt x="305" y="446"/>
                        <a:pt x="22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456" name="Google Shape;2456;p34"/>
            <p:cNvGrpSpPr/>
            <p:nvPr/>
          </p:nvGrpSpPr>
          <p:grpSpPr>
            <a:xfrm>
              <a:off x="454808" y="778134"/>
              <a:ext cx="8532593" cy="2157688"/>
              <a:chOff x="454808" y="778134"/>
              <a:chExt cx="8532593" cy="2157688"/>
            </a:xfrm>
          </p:grpSpPr>
          <p:grpSp>
            <p:nvGrpSpPr>
              <p:cNvPr id="2457" name="Google Shape;2457;p34"/>
              <p:cNvGrpSpPr/>
              <p:nvPr/>
            </p:nvGrpSpPr>
            <p:grpSpPr>
              <a:xfrm>
                <a:off x="454808" y="778134"/>
                <a:ext cx="4262731" cy="1156793"/>
                <a:chOff x="666515" y="1138579"/>
                <a:chExt cx="3788757" cy="1009859"/>
              </a:xfrm>
            </p:grpSpPr>
            <p:sp>
              <p:nvSpPr>
                <p:cNvPr id="2458" name="Google Shape;2458;p34"/>
                <p:cNvSpPr/>
                <p:nvPr/>
              </p:nvSpPr>
              <p:spPr>
                <a:xfrm>
                  <a:off x="666515" y="1945583"/>
                  <a:ext cx="682832" cy="202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2" h="2297" extrusionOk="0">
                      <a:moveTo>
                        <a:pt x="4077" y="0"/>
                      </a:moveTo>
                      <a:cubicBezTo>
                        <a:pt x="2890" y="0"/>
                        <a:pt x="2293" y="1801"/>
                        <a:pt x="2293" y="1801"/>
                      </a:cubicBezTo>
                      <a:cubicBezTo>
                        <a:pt x="2293" y="1801"/>
                        <a:pt x="2227" y="952"/>
                        <a:pt x="1540" y="952"/>
                      </a:cubicBezTo>
                      <a:cubicBezTo>
                        <a:pt x="1460" y="952"/>
                        <a:pt x="1372" y="964"/>
                        <a:pt x="1274" y="990"/>
                      </a:cubicBezTo>
                      <a:cubicBezTo>
                        <a:pt x="371" y="1229"/>
                        <a:pt x="1452" y="2261"/>
                        <a:pt x="143" y="2296"/>
                      </a:cubicBezTo>
                      <a:lnTo>
                        <a:pt x="7731" y="2296"/>
                      </a:lnTo>
                      <a:cubicBezTo>
                        <a:pt x="7731" y="2296"/>
                        <a:pt x="6033" y="1732"/>
                        <a:pt x="6372" y="1306"/>
                      </a:cubicBezTo>
                      <a:cubicBezTo>
                        <a:pt x="6526" y="1116"/>
                        <a:pt x="6072" y="938"/>
                        <a:pt x="5583" y="938"/>
                      </a:cubicBezTo>
                      <a:cubicBezTo>
                        <a:pt x="5304" y="938"/>
                        <a:pt x="5014" y="996"/>
                        <a:pt x="4819" y="1142"/>
                      </a:cubicBezTo>
                      <a:lnTo>
                        <a:pt x="4819" y="1142"/>
                      </a:lnTo>
                      <a:cubicBezTo>
                        <a:pt x="4845" y="598"/>
                        <a:pt x="4726" y="0"/>
                        <a:pt x="4077" y="0"/>
                      </a:cubicBezTo>
                      <a:close/>
                      <a:moveTo>
                        <a:pt x="1" y="2296"/>
                      </a:moveTo>
                      <a:cubicBezTo>
                        <a:pt x="26" y="2296"/>
                        <a:pt x="50" y="2296"/>
                        <a:pt x="74" y="2296"/>
                      </a:cubicBezTo>
                      <a:cubicBezTo>
                        <a:pt x="97" y="2296"/>
                        <a:pt x="120" y="2296"/>
                        <a:pt x="143" y="22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59" name="Google Shape;2459;p34"/>
                <p:cNvSpPr/>
                <p:nvPr/>
              </p:nvSpPr>
              <p:spPr>
                <a:xfrm>
                  <a:off x="3876384" y="1138579"/>
                  <a:ext cx="578888" cy="247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5" h="2803" extrusionOk="0">
                      <a:moveTo>
                        <a:pt x="55" y="2788"/>
                      </a:moveTo>
                      <a:lnTo>
                        <a:pt x="55" y="2788"/>
                      </a:lnTo>
                      <a:cubicBezTo>
                        <a:pt x="17" y="2792"/>
                        <a:pt x="1" y="2797"/>
                        <a:pt x="11" y="2802"/>
                      </a:cubicBezTo>
                      <a:lnTo>
                        <a:pt x="55" y="2788"/>
                      </a:lnTo>
                      <a:close/>
                      <a:moveTo>
                        <a:pt x="3656" y="1"/>
                      </a:moveTo>
                      <a:cubicBezTo>
                        <a:pt x="3558" y="1"/>
                        <a:pt x="3449" y="75"/>
                        <a:pt x="3326" y="253"/>
                      </a:cubicBezTo>
                      <a:cubicBezTo>
                        <a:pt x="3142" y="518"/>
                        <a:pt x="3027" y="763"/>
                        <a:pt x="2958" y="983"/>
                      </a:cubicBezTo>
                      <a:lnTo>
                        <a:pt x="2958" y="983"/>
                      </a:lnTo>
                      <a:cubicBezTo>
                        <a:pt x="2909" y="697"/>
                        <a:pt x="2811" y="470"/>
                        <a:pt x="2623" y="470"/>
                      </a:cubicBezTo>
                      <a:cubicBezTo>
                        <a:pt x="2579" y="470"/>
                        <a:pt x="2530" y="482"/>
                        <a:pt x="2475" y="510"/>
                      </a:cubicBezTo>
                      <a:cubicBezTo>
                        <a:pt x="1796" y="850"/>
                        <a:pt x="1881" y="2209"/>
                        <a:pt x="1881" y="2209"/>
                      </a:cubicBezTo>
                      <a:lnTo>
                        <a:pt x="55" y="2788"/>
                      </a:lnTo>
                      <a:lnTo>
                        <a:pt x="55" y="2788"/>
                      </a:lnTo>
                      <a:cubicBezTo>
                        <a:pt x="225" y="2771"/>
                        <a:pt x="842" y="2764"/>
                        <a:pt x="1633" y="2764"/>
                      </a:cubicBezTo>
                      <a:cubicBezTo>
                        <a:pt x="3572" y="2764"/>
                        <a:pt x="6554" y="2802"/>
                        <a:pt x="6554" y="2802"/>
                      </a:cubicBezTo>
                      <a:cubicBezTo>
                        <a:pt x="6554" y="2802"/>
                        <a:pt x="5279" y="2376"/>
                        <a:pt x="5279" y="1443"/>
                      </a:cubicBezTo>
                      <a:cubicBezTo>
                        <a:pt x="5279" y="1225"/>
                        <a:pt x="5227" y="1141"/>
                        <a:pt x="5149" y="1141"/>
                      </a:cubicBezTo>
                      <a:cubicBezTo>
                        <a:pt x="4893" y="1141"/>
                        <a:pt x="4345" y="2037"/>
                        <a:pt x="4345" y="2037"/>
                      </a:cubicBezTo>
                      <a:cubicBezTo>
                        <a:pt x="4345" y="2037"/>
                        <a:pt x="4166" y="1"/>
                        <a:pt x="365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460" name="Google Shape;2460;p34"/>
              <p:cNvSpPr/>
              <p:nvPr/>
            </p:nvSpPr>
            <p:spPr>
              <a:xfrm>
                <a:off x="8293289" y="2649149"/>
                <a:ext cx="694111" cy="286673"/>
              </a:xfrm>
              <a:custGeom>
                <a:avLst/>
                <a:gdLst/>
                <a:ahLst/>
                <a:cxnLst/>
                <a:rect l="l" t="t" r="r" b="b"/>
                <a:pathLst>
                  <a:path w="6986" h="2834" extrusionOk="0">
                    <a:moveTo>
                      <a:pt x="4064" y="0"/>
                    </a:moveTo>
                    <a:cubicBezTo>
                      <a:pt x="3968" y="0"/>
                      <a:pt x="3855" y="35"/>
                      <a:pt x="3721" y="113"/>
                    </a:cubicBezTo>
                    <a:cubicBezTo>
                      <a:pt x="2632" y="746"/>
                      <a:pt x="2632" y="2200"/>
                      <a:pt x="2632" y="2200"/>
                    </a:cubicBezTo>
                    <a:cubicBezTo>
                      <a:pt x="2632" y="2200"/>
                      <a:pt x="2558" y="965"/>
                      <a:pt x="2283" y="965"/>
                    </a:cubicBezTo>
                    <a:cubicBezTo>
                      <a:pt x="2251" y="965"/>
                      <a:pt x="2216" y="982"/>
                      <a:pt x="2177" y="1020"/>
                    </a:cubicBezTo>
                    <a:cubicBezTo>
                      <a:pt x="1815" y="1383"/>
                      <a:pt x="1544" y="2471"/>
                      <a:pt x="1" y="2833"/>
                    </a:cubicBezTo>
                    <a:lnTo>
                      <a:pt x="6986" y="2833"/>
                    </a:lnTo>
                    <a:cubicBezTo>
                      <a:pt x="6986" y="2833"/>
                      <a:pt x="5808" y="2381"/>
                      <a:pt x="5808" y="1835"/>
                    </a:cubicBezTo>
                    <a:cubicBezTo>
                      <a:pt x="5808" y="1508"/>
                      <a:pt x="5351" y="1150"/>
                      <a:pt x="4986" y="1150"/>
                    </a:cubicBezTo>
                    <a:cubicBezTo>
                      <a:pt x="4784" y="1150"/>
                      <a:pt x="4611" y="1259"/>
                      <a:pt x="4556" y="1542"/>
                    </a:cubicBezTo>
                    <a:lnTo>
                      <a:pt x="4556" y="1542"/>
                    </a:lnTo>
                    <a:cubicBezTo>
                      <a:pt x="4587" y="1082"/>
                      <a:pt x="4601" y="0"/>
                      <a:pt x="40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2477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lt1"/>
        </a:solidFill>
        <a:effectLst/>
      </p:bgPr>
    </p:bg>
    <p:spTree>
      <p:nvGrpSpPr>
        <p:cNvPr id="1" name="Shape 2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2" name="Google Shape;2462;p35"/>
          <p:cNvGrpSpPr/>
          <p:nvPr/>
        </p:nvGrpSpPr>
        <p:grpSpPr>
          <a:xfrm>
            <a:off x="0" y="-12795"/>
            <a:ext cx="12191867" cy="6903827"/>
            <a:chOff x="0" y="-9596"/>
            <a:chExt cx="9143900" cy="5177870"/>
          </a:xfrm>
        </p:grpSpPr>
        <p:grpSp>
          <p:nvGrpSpPr>
            <p:cNvPr id="2463" name="Google Shape;2463;p35"/>
            <p:cNvGrpSpPr/>
            <p:nvPr/>
          </p:nvGrpSpPr>
          <p:grpSpPr>
            <a:xfrm>
              <a:off x="0" y="-9596"/>
              <a:ext cx="9143900" cy="5177870"/>
              <a:chOff x="0" y="-9596"/>
              <a:chExt cx="9143900" cy="5177870"/>
            </a:xfrm>
          </p:grpSpPr>
          <p:sp>
            <p:nvSpPr>
              <p:cNvPr id="2464" name="Google Shape;2464;p35"/>
              <p:cNvSpPr/>
              <p:nvPr/>
            </p:nvSpPr>
            <p:spPr>
              <a:xfrm>
                <a:off x="8293289" y="1734749"/>
                <a:ext cx="694111" cy="286673"/>
              </a:xfrm>
              <a:custGeom>
                <a:avLst/>
                <a:gdLst/>
                <a:ahLst/>
                <a:cxnLst/>
                <a:rect l="l" t="t" r="r" b="b"/>
                <a:pathLst>
                  <a:path w="6986" h="2834" extrusionOk="0">
                    <a:moveTo>
                      <a:pt x="4064" y="0"/>
                    </a:moveTo>
                    <a:cubicBezTo>
                      <a:pt x="3968" y="0"/>
                      <a:pt x="3855" y="35"/>
                      <a:pt x="3721" y="113"/>
                    </a:cubicBezTo>
                    <a:cubicBezTo>
                      <a:pt x="2632" y="746"/>
                      <a:pt x="2632" y="2200"/>
                      <a:pt x="2632" y="2200"/>
                    </a:cubicBezTo>
                    <a:cubicBezTo>
                      <a:pt x="2632" y="2200"/>
                      <a:pt x="2558" y="965"/>
                      <a:pt x="2283" y="965"/>
                    </a:cubicBezTo>
                    <a:cubicBezTo>
                      <a:pt x="2251" y="965"/>
                      <a:pt x="2216" y="982"/>
                      <a:pt x="2177" y="1020"/>
                    </a:cubicBezTo>
                    <a:cubicBezTo>
                      <a:pt x="1815" y="1383"/>
                      <a:pt x="1544" y="2471"/>
                      <a:pt x="1" y="2833"/>
                    </a:cubicBezTo>
                    <a:lnTo>
                      <a:pt x="6986" y="2833"/>
                    </a:lnTo>
                    <a:cubicBezTo>
                      <a:pt x="6986" y="2833"/>
                      <a:pt x="5808" y="2381"/>
                      <a:pt x="5808" y="1835"/>
                    </a:cubicBezTo>
                    <a:cubicBezTo>
                      <a:pt x="5808" y="1508"/>
                      <a:pt x="5351" y="1150"/>
                      <a:pt x="4986" y="1150"/>
                    </a:cubicBezTo>
                    <a:cubicBezTo>
                      <a:pt x="4784" y="1150"/>
                      <a:pt x="4611" y="1259"/>
                      <a:pt x="4556" y="1542"/>
                    </a:cubicBezTo>
                    <a:lnTo>
                      <a:pt x="4556" y="1542"/>
                    </a:lnTo>
                    <a:cubicBezTo>
                      <a:pt x="4587" y="1082"/>
                      <a:pt x="4601" y="0"/>
                      <a:pt x="40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65" name="Google Shape;2465;p35"/>
              <p:cNvSpPr/>
              <p:nvPr/>
            </p:nvSpPr>
            <p:spPr>
              <a:xfrm>
                <a:off x="1037720" y="2286506"/>
                <a:ext cx="26628" cy="2711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3" y="1"/>
                    </a:moveTo>
                    <a:cubicBezTo>
                      <a:pt x="60" y="1"/>
                      <a:pt x="0" y="60"/>
                      <a:pt x="0" y="133"/>
                    </a:cubicBezTo>
                    <a:cubicBezTo>
                      <a:pt x="0" y="208"/>
                      <a:pt x="60" y="268"/>
                      <a:pt x="133" y="268"/>
                    </a:cubicBezTo>
                    <a:cubicBezTo>
                      <a:pt x="209" y="268"/>
                      <a:pt x="268" y="208"/>
                      <a:pt x="268" y="133"/>
                    </a:cubicBezTo>
                    <a:cubicBezTo>
                      <a:pt x="268" y="60"/>
                      <a:pt x="209" y="1"/>
                      <a:pt x="1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66" name="Google Shape;2466;p35"/>
              <p:cNvSpPr/>
              <p:nvPr/>
            </p:nvSpPr>
            <p:spPr>
              <a:xfrm>
                <a:off x="443663" y="2907298"/>
                <a:ext cx="236769" cy="183697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816" extrusionOk="0">
                    <a:moveTo>
                      <a:pt x="1471" y="1"/>
                    </a:moveTo>
                    <a:cubicBezTo>
                      <a:pt x="969" y="1"/>
                      <a:pt x="1105" y="796"/>
                      <a:pt x="1105" y="796"/>
                    </a:cubicBezTo>
                    <a:cubicBezTo>
                      <a:pt x="1105" y="796"/>
                      <a:pt x="739" y="125"/>
                      <a:pt x="447" y="125"/>
                    </a:cubicBezTo>
                    <a:cubicBezTo>
                      <a:pt x="394" y="125"/>
                      <a:pt x="343" y="147"/>
                      <a:pt x="297" y="199"/>
                    </a:cubicBezTo>
                    <a:cubicBezTo>
                      <a:pt x="1" y="539"/>
                      <a:pt x="1020" y="1815"/>
                      <a:pt x="1020" y="1815"/>
                    </a:cubicBezTo>
                    <a:cubicBezTo>
                      <a:pt x="1020" y="1815"/>
                      <a:pt x="2382" y="242"/>
                      <a:pt x="1660" y="31"/>
                    </a:cubicBezTo>
                    <a:cubicBezTo>
                      <a:pt x="1588" y="10"/>
                      <a:pt x="1526" y="1"/>
                      <a:pt x="14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67" name="Google Shape;2467;p35"/>
              <p:cNvSpPr/>
              <p:nvPr/>
            </p:nvSpPr>
            <p:spPr>
              <a:xfrm>
                <a:off x="2686853" y="1063130"/>
                <a:ext cx="187190" cy="145259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436" extrusionOk="0">
                    <a:moveTo>
                      <a:pt x="1165" y="1"/>
                    </a:moveTo>
                    <a:cubicBezTo>
                      <a:pt x="765" y="1"/>
                      <a:pt x="875" y="632"/>
                      <a:pt x="875" y="632"/>
                    </a:cubicBezTo>
                    <a:cubicBezTo>
                      <a:pt x="875" y="632"/>
                      <a:pt x="587" y="101"/>
                      <a:pt x="355" y="101"/>
                    </a:cubicBezTo>
                    <a:cubicBezTo>
                      <a:pt x="312" y="101"/>
                      <a:pt x="272" y="118"/>
                      <a:pt x="235" y="160"/>
                    </a:cubicBezTo>
                    <a:cubicBezTo>
                      <a:pt x="1" y="427"/>
                      <a:pt x="809" y="1436"/>
                      <a:pt x="809" y="1436"/>
                    </a:cubicBezTo>
                    <a:cubicBezTo>
                      <a:pt x="809" y="1436"/>
                      <a:pt x="1884" y="193"/>
                      <a:pt x="1314" y="25"/>
                    </a:cubicBezTo>
                    <a:cubicBezTo>
                      <a:pt x="1258" y="8"/>
                      <a:pt x="1208" y="1"/>
                      <a:pt x="1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68" name="Google Shape;2468;p35"/>
              <p:cNvSpPr/>
              <p:nvPr/>
            </p:nvSpPr>
            <p:spPr>
              <a:xfrm>
                <a:off x="158309" y="327729"/>
                <a:ext cx="229814" cy="166906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1650" extrusionOk="0">
                    <a:moveTo>
                      <a:pt x="1545" y="0"/>
                    </a:moveTo>
                    <a:cubicBezTo>
                      <a:pt x="1224" y="0"/>
                      <a:pt x="1131" y="636"/>
                      <a:pt x="1131" y="636"/>
                    </a:cubicBezTo>
                    <a:cubicBezTo>
                      <a:pt x="1131" y="636"/>
                      <a:pt x="1076" y="13"/>
                      <a:pt x="680" y="13"/>
                    </a:cubicBezTo>
                    <a:cubicBezTo>
                      <a:pt x="635" y="13"/>
                      <a:pt x="585" y="21"/>
                      <a:pt x="531" y="39"/>
                    </a:cubicBezTo>
                    <a:cubicBezTo>
                      <a:pt x="0" y="214"/>
                      <a:pt x="1227" y="1649"/>
                      <a:pt x="1227" y="1649"/>
                    </a:cubicBezTo>
                    <a:cubicBezTo>
                      <a:pt x="1227" y="1649"/>
                      <a:pt x="2312" y="521"/>
                      <a:pt x="1791" y="106"/>
                    </a:cubicBezTo>
                    <a:cubicBezTo>
                      <a:pt x="1697" y="31"/>
                      <a:pt x="1616" y="0"/>
                      <a:pt x="15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469" name="Google Shape;2469;p35"/>
              <p:cNvGrpSpPr/>
              <p:nvPr/>
            </p:nvGrpSpPr>
            <p:grpSpPr>
              <a:xfrm>
                <a:off x="39" y="-9596"/>
                <a:ext cx="9143568" cy="3483084"/>
                <a:chOff x="262312" y="450905"/>
                <a:chExt cx="8126894" cy="3040667"/>
              </a:xfrm>
            </p:grpSpPr>
            <p:sp>
              <p:nvSpPr>
                <p:cNvPr id="2470" name="Google Shape;2470;p35"/>
                <p:cNvSpPr/>
                <p:nvPr/>
              </p:nvSpPr>
              <p:spPr>
                <a:xfrm>
                  <a:off x="1573655" y="939015"/>
                  <a:ext cx="578888" cy="247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5" h="2803" extrusionOk="0">
                      <a:moveTo>
                        <a:pt x="55" y="2788"/>
                      </a:moveTo>
                      <a:lnTo>
                        <a:pt x="55" y="2788"/>
                      </a:lnTo>
                      <a:cubicBezTo>
                        <a:pt x="17" y="2792"/>
                        <a:pt x="1" y="2797"/>
                        <a:pt x="11" y="2802"/>
                      </a:cubicBezTo>
                      <a:lnTo>
                        <a:pt x="55" y="2788"/>
                      </a:lnTo>
                      <a:close/>
                      <a:moveTo>
                        <a:pt x="3656" y="1"/>
                      </a:moveTo>
                      <a:cubicBezTo>
                        <a:pt x="3558" y="1"/>
                        <a:pt x="3449" y="75"/>
                        <a:pt x="3326" y="253"/>
                      </a:cubicBezTo>
                      <a:cubicBezTo>
                        <a:pt x="3142" y="518"/>
                        <a:pt x="3027" y="763"/>
                        <a:pt x="2958" y="983"/>
                      </a:cubicBezTo>
                      <a:lnTo>
                        <a:pt x="2958" y="983"/>
                      </a:lnTo>
                      <a:cubicBezTo>
                        <a:pt x="2909" y="697"/>
                        <a:pt x="2811" y="470"/>
                        <a:pt x="2623" y="470"/>
                      </a:cubicBezTo>
                      <a:cubicBezTo>
                        <a:pt x="2579" y="470"/>
                        <a:pt x="2530" y="482"/>
                        <a:pt x="2475" y="510"/>
                      </a:cubicBezTo>
                      <a:cubicBezTo>
                        <a:pt x="1796" y="850"/>
                        <a:pt x="1881" y="2209"/>
                        <a:pt x="1881" y="2209"/>
                      </a:cubicBezTo>
                      <a:lnTo>
                        <a:pt x="55" y="2788"/>
                      </a:lnTo>
                      <a:lnTo>
                        <a:pt x="55" y="2788"/>
                      </a:lnTo>
                      <a:cubicBezTo>
                        <a:pt x="225" y="2771"/>
                        <a:pt x="842" y="2764"/>
                        <a:pt x="1633" y="2764"/>
                      </a:cubicBezTo>
                      <a:cubicBezTo>
                        <a:pt x="3572" y="2764"/>
                        <a:pt x="6554" y="2802"/>
                        <a:pt x="6554" y="2802"/>
                      </a:cubicBezTo>
                      <a:cubicBezTo>
                        <a:pt x="6554" y="2802"/>
                        <a:pt x="5279" y="2376"/>
                        <a:pt x="5279" y="1443"/>
                      </a:cubicBezTo>
                      <a:cubicBezTo>
                        <a:pt x="5279" y="1225"/>
                        <a:pt x="5227" y="1141"/>
                        <a:pt x="5149" y="1141"/>
                      </a:cubicBezTo>
                      <a:cubicBezTo>
                        <a:pt x="4893" y="1141"/>
                        <a:pt x="4345" y="2037"/>
                        <a:pt x="4345" y="2037"/>
                      </a:cubicBezTo>
                      <a:cubicBezTo>
                        <a:pt x="4345" y="2037"/>
                        <a:pt x="4166" y="1"/>
                        <a:pt x="365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71" name="Google Shape;2471;p35"/>
                <p:cNvSpPr/>
                <p:nvPr/>
              </p:nvSpPr>
              <p:spPr>
                <a:xfrm>
                  <a:off x="556743" y="2728733"/>
                  <a:ext cx="50780" cy="50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4" extrusionOk="0">
                      <a:moveTo>
                        <a:pt x="288" y="0"/>
                      </a:moveTo>
                      <a:cubicBezTo>
                        <a:pt x="130" y="0"/>
                        <a:pt x="1" y="129"/>
                        <a:pt x="1" y="287"/>
                      </a:cubicBezTo>
                      <a:cubicBezTo>
                        <a:pt x="1" y="446"/>
                        <a:pt x="130" y="574"/>
                        <a:pt x="288" y="574"/>
                      </a:cubicBezTo>
                      <a:cubicBezTo>
                        <a:pt x="446" y="574"/>
                        <a:pt x="574" y="446"/>
                        <a:pt x="574" y="287"/>
                      </a:cubicBezTo>
                      <a:cubicBezTo>
                        <a:pt x="574" y="129"/>
                        <a:pt x="446" y="0"/>
                        <a:pt x="28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72" name="Google Shape;2472;p35"/>
                <p:cNvSpPr/>
                <p:nvPr/>
              </p:nvSpPr>
              <p:spPr>
                <a:xfrm>
                  <a:off x="7091905" y="517315"/>
                  <a:ext cx="50780" cy="50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5" extrusionOk="0">
                      <a:moveTo>
                        <a:pt x="287" y="1"/>
                      </a:moveTo>
                      <a:cubicBezTo>
                        <a:pt x="129" y="1"/>
                        <a:pt x="1" y="129"/>
                        <a:pt x="1" y="287"/>
                      </a:cubicBezTo>
                      <a:cubicBezTo>
                        <a:pt x="1" y="446"/>
                        <a:pt x="129" y="575"/>
                        <a:pt x="287" y="575"/>
                      </a:cubicBezTo>
                      <a:cubicBezTo>
                        <a:pt x="446" y="575"/>
                        <a:pt x="575" y="446"/>
                        <a:pt x="575" y="287"/>
                      </a:cubicBezTo>
                      <a:cubicBezTo>
                        <a:pt x="575" y="129"/>
                        <a:pt x="446" y="1"/>
                        <a:pt x="28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73" name="Google Shape;2473;p35"/>
                <p:cNvSpPr/>
                <p:nvPr/>
              </p:nvSpPr>
              <p:spPr>
                <a:xfrm>
                  <a:off x="5459815" y="1471172"/>
                  <a:ext cx="63232" cy="63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716" extrusionOk="0">
                      <a:moveTo>
                        <a:pt x="357" y="0"/>
                      </a:moveTo>
                      <a:cubicBezTo>
                        <a:pt x="159" y="0"/>
                        <a:pt x="0" y="162"/>
                        <a:pt x="0" y="360"/>
                      </a:cubicBezTo>
                      <a:cubicBezTo>
                        <a:pt x="0" y="558"/>
                        <a:pt x="159" y="716"/>
                        <a:pt x="357" y="716"/>
                      </a:cubicBezTo>
                      <a:cubicBezTo>
                        <a:pt x="554" y="716"/>
                        <a:pt x="716" y="558"/>
                        <a:pt x="716" y="360"/>
                      </a:cubicBezTo>
                      <a:cubicBezTo>
                        <a:pt x="716" y="162"/>
                        <a:pt x="554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74" name="Google Shape;2474;p35"/>
                <p:cNvSpPr/>
                <p:nvPr/>
              </p:nvSpPr>
              <p:spPr>
                <a:xfrm>
                  <a:off x="7988888" y="1277769"/>
                  <a:ext cx="47600" cy="47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538" extrusionOk="0">
                      <a:moveTo>
                        <a:pt x="268" y="0"/>
                      </a:moveTo>
                      <a:cubicBezTo>
                        <a:pt x="120" y="0"/>
                        <a:pt x="1" y="119"/>
                        <a:pt x="1" y="267"/>
                      </a:cubicBezTo>
                      <a:cubicBezTo>
                        <a:pt x="1" y="416"/>
                        <a:pt x="120" y="538"/>
                        <a:pt x="268" y="538"/>
                      </a:cubicBezTo>
                      <a:cubicBezTo>
                        <a:pt x="416" y="538"/>
                        <a:pt x="538" y="416"/>
                        <a:pt x="538" y="267"/>
                      </a:cubicBezTo>
                      <a:cubicBezTo>
                        <a:pt x="538" y="119"/>
                        <a:pt x="416" y="0"/>
                        <a:pt x="26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75" name="Google Shape;2475;p35"/>
                <p:cNvSpPr/>
                <p:nvPr/>
              </p:nvSpPr>
              <p:spPr>
                <a:xfrm>
                  <a:off x="3028856" y="1475764"/>
                  <a:ext cx="38769" cy="39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4" extrusionOk="0">
                      <a:moveTo>
                        <a:pt x="221" y="1"/>
                      </a:moveTo>
                      <a:cubicBezTo>
                        <a:pt x="99" y="1"/>
                        <a:pt x="0" y="100"/>
                        <a:pt x="0" y="221"/>
                      </a:cubicBezTo>
                      <a:cubicBezTo>
                        <a:pt x="0" y="344"/>
                        <a:pt x="99" y="443"/>
                        <a:pt x="221" y="443"/>
                      </a:cubicBezTo>
                      <a:cubicBezTo>
                        <a:pt x="343" y="443"/>
                        <a:pt x="439" y="344"/>
                        <a:pt x="439" y="221"/>
                      </a:cubicBezTo>
                      <a:cubicBezTo>
                        <a:pt x="439" y="100"/>
                        <a:pt x="343" y="1"/>
                        <a:pt x="22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76" name="Google Shape;2476;p35"/>
                <p:cNvSpPr/>
                <p:nvPr/>
              </p:nvSpPr>
              <p:spPr>
                <a:xfrm>
                  <a:off x="3045988" y="2259797"/>
                  <a:ext cx="38858" cy="38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0" extrusionOk="0">
                      <a:moveTo>
                        <a:pt x="222" y="1"/>
                      </a:moveTo>
                      <a:cubicBezTo>
                        <a:pt x="100" y="1"/>
                        <a:pt x="1" y="97"/>
                        <a:pt x="1" y="218"/>
                      </a:cubicBezTo>
                      <a:cubicBezTo>
                        <a:pt x="1" y="340"/>
                        <a:pt x="100" y="439"/>
                        <a:pt x="222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7"/>
                        <a:pt x="340" y="1"/>
                        <a:pt x="22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77" name="Google Shape;2477;p35"/>
                <p:cNvSpPr/>
                <p:nvPr/>
              </p:nvSpPr>
              <p:spPr>
                <a:xfrm>
                  <a:off x="1031243" y="1086132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21" y="0"/>
                      </a:moveTo>
                      <a:cubicBezTo>
                        <a:pt x="99" y="0"/>
                        <a:pt x="0" y="96"/>
                        <a:pt x="0" y="218"/>
                      </a:cubicBezTo>
                      <a:cubicBezTo>
                        <a:pt x="0" y="340"/>
                        <a:pt x="99" y="439"/>
                        <a:pt x="221" y="439"/>
                      </a:cubicBezTo>
                      <a:cubicBezTo>
                        <a:pt x="343" y="439"/>
                        <a:pt x="439" y="340"/>
                        <a:pt x="439" y="218"/>
                      </a:cubicBezTo>
                      <a:cubicBezTo>
                        <a:pt x="439" y="96"/>
                        <a:pt x="343" y="0"/>
                        <a:pt x="221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78" name="Google Shape;2478;p35"/>
                <p:cNvSpPr/>
                <p:nvPr/>
              </p:nvSpPr>
              <p:spPr>
                <a:xfrm>
                  <a:off x="310883" y="3452802"/>
                  <a:ext cx="38946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439" extrusionOk="0">
                      <a:moveTo>
                        <a:pt x="218" y="0"/>
                      </a:moveTo>
                      <a:cubicBezTo>
                        <a:pt x="100" y="0"/>
                        <a:pt x="1" y="99"/>
                        <a:pt x="1" y="221"/>
                      </a:cubicBezTo>
                      <a:cubicBezTo>
                        <a:pt x="1" y="343"/>
                        <a:pt x="100" y="439"/>
                        <a:pt x="218" y="439"/>
                      </a:cubicBezTo>
                      <a:cubicBezTo>
                        <a:pt x="341" y="439"/>
                        <a:pt x="440" y="343"/>
                        <a:pt x="440" y="221"/>
                      </a:cubicBezTo>
                      <a:cubicBezTo>
                        <a:pt x="440" y="99"/>
                        <a:pt x="341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79" name="Google Shape;2479;p35"/>
                <p:cNvSpPr/>
                <p:nvPr/>
              </p:nvSpPr>
              <p:spPr>
                <a:xfrm>
                  <a:off x="1785514" y="478282"/>
                  <a:ext cx="38769" cy="3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0" extrusionOk="0">
                      <a:moveTo>
                        <a:pt x="218" y="0"/>
                      </a:moveTo>
                      <a:cubicBezTo>
                        <a:pt x="96" y="0"/>
                        <a:pt x="0" y="99"/>
                        <a:pt x="0" y="218"/>
                      </a:cubicBezTo>
                      <a:cubicBezTo>
                        <a:pt x="0" y="341"/>
                        <a:pt x="96" y="440"/>
                        <a:pt x="218" y="440"/>
                      </a:cubicBezTo>
                      <a:cubicBezTo>
                        <a:pt x="340" y="440"/>
                        <a:pt x="439" y="341"/>
                        <a:pt x="439" y="218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80" name="Google Shape;2480;p35"/>
                <p:cNvSpPr/>
                <p:nvPr/>
              </p:nvSpPr>
              <p:spPr>
                <a:xfrm>
                  <a:off x="3563849" y="3359545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9" y="0"/>
                        <a:pt x="0" y="99"/>
                        <a:pt x="0" y="221"/>
                      </a:cubicBezTo>
                      <a:cubicBezTo>
                        <a:pt x="0" y="344"/>
                        <a:pt x="99" y="439"/>
                        <a:pt x="218" y="439"/>
                      </a:cubicBezTo>
                      <a:cubicBezTo>
                        <a:pt x="340" y="439"/>
                        <a:pt x="439" y="344"/>
                        <a:pt x="439" y="221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81" name="Google Shape;2481;p35"/>
                <p:cNvSpPr/>
                <p:nvPr/>
              </p:nvSpPr>
              <p:spPr>
                <a:xfrm>
                  <a:off x="3212897" y="280794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82" name="Google Shape;2482;p35"/>
                <p:cNvSpPr/>
                <p:nvPr/>
              </p:nvSpPr>
              <p:spPr>
                <a:xfrm>
                  <a:off x="463839" y="1536081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1"/>
                      </a:moveTo>
                      <a:cubicBezTo>
                        <a:pt x="60" y="1"/>
                        <a:pt x="1" y="60"/>
                        <a:pt x="1" y="132"/>
                      </a:cubicBezTo>
                      <a:cubicBezTo>
                        <a:pt x="1" y="208"/>
                        <a:pt x="60" y="267"/>
                        <a:pt x="136" y="267"/>
                      </a:cubicBezTo>
                      <a:cubicBezTo>
                        <a:pt x="208" y="267"/>
                        <a:pt x="267" y="208"/>
                        <a:pt x="267" y="132"/>
                      </a:cubicBezTo>
                      <a:cubicBezTo>
                        <a:pt x="267" y="60"/>
                        <a:pt x="208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83" name="Google Shape;2483;p35"/>
                <p:cNvSpPr/>
                <p:nvPr/>
              </p:nvSpPr>
              <p:spPr>
                <a:xfrm>
                  <a:off x="2042943" y="1298964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6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6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84" name="Google Shape;2484;p35"/>
                <p:cNvSpPr/>
                <p:nvPr/>
              </p:nvSpPr>
              <p:spPr>
                <a:xfrm>
                  <a:off x="3672737" y="121745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0"/>
                      </a:moveTo>
                      <a:cubicBezTo>
                        <a:pt x="60" y="0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85" name="Google Shape;2485;p35"/>
                <p:cNvSpPr/>
                <p:nvPr/>
              </p:nvSpPr>
              <p:spPr>
                <a:xfrm>
                  <a:off x="4865653" y="122857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6" y="0"/>
                      </a:moveTo>
                      <a:cubicBezTo>
                        <a:pt x="60" y="0"/>
                        <a:pt x="1" y="63"/>
                        <a:pt x="1" y="135"/>
                      </a:cubicBezTo>
                      <a:cubicBezTo>
                        <a:pt x="1" y="207"/>
                        <a:pt x="60" y="270"/>
                        <a:pt x="136" y="270"/>
                      </a:cubicBezTo>
                      <a:cubicBezTo>
                        <a:pt x="208" y="270"/>
                        <a:pt x="267" y="207"/>
                        <a:pt x="267" y="135"/>
                      </a:cubicBezTo>
                      <a:cubicBezTo>
                        <a:pt x="267" y="63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86" name="Google Shape;2486;p35"/>
                <p:cNvSpPr/>
                <p:nvPr/>
              </p:nvSpPr>
              <p:spPr>
                <a:xfrm>
                  <a:off x="3098710" y="3332786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0"/>
                      </a:moveTo>
                      <a:cubicBezTo>
                        <a:pt x="60" y="0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0"/>
                        <a:pt x="13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87" name="Google Shape;2487;p35"/>
                <p:cNvSpPr/>
                <p:nvPr/>
              </p:nvSpPr>
              <p:spPr>
                <a:xfrm>
                  <a:off x="3852716" y="265764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88" name="Google Shape;2488;p35"/>
                <p:cNvSpPr/>
                <p:nvPr/>
              </p:nvSpPr>
              <p:spPr>
                <a:xfrm>
                  <a:off x="8365538" y="188146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0"/>
                      </a:moveTo>
                      <a:cubicBezTo>
                        <a:pt x="63" y="0"/>
                        <a:pt x="0" y="60"/>
                        <a:pt x="0" y="133"/>
                      </a:cubicBezTo>
                      <a:cubicBezTo>
                        <a:pt x="0" y="209"/>
                        <a:pt x="63" y="268"/>
                        <a:pt x="136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89" name="Google Shape;2489;p35"/>
                <p:cNvSpPr/>
                <p:nvPr/>
              </p:nvSpPr>
              <p:spPr>
                <a:xfrm>
                  <a:off x="8286940" y="3378444"/>
                  <a:ext cx="23579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69" extrusionOk="0">
                      <a:moveTo>
                        <a:pt x="131" y="1"/>
                      </a:moveTo>
                      <a:cubicBezTo>
                        <a:pt x="59" y="1"/>
                        <a:pt x="0" y="60"/>
                        <a:pt x="0" y="136"/>
                      </a:cubicBezTo>
                      <a:cubicBezTo>
                        <a:pt x="0" y="209"/>
                        <a:pt x="59" y="268"/>
                        <a:pt x="131" y="268"/>
                      </a:cubicBezTo>
                      <a:cubicBezTo>
                        <a:pt x="207" y="268"/>
                        <a:pt x="267" y="209"/>
                        <a:pt x="267" y="136"/>
                      </a:cubicBezTo>
                      <a:cubicBezTo>
                        <a:pt x="267" y="60"/>
                        <a:pt x="207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90" name="Google Shape;2490;p35"/>
                <p:cNvSpPr/>
                <p:nvPr/>
              </p:nvSpPr>
              <p:spPr>
                <a:xfrm>
                  <a:off x="7888213" y="2208223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9"/>
                        <a:pt x="60" y="268"/>
                        <a:pt x="135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91" name="Google Shape;2491;p35"/>
                <p:cNvSpPr/>
                <p:nvPr/>
              </p:nvSpPr>
              <p:spPr>
                <a:xfrm>
                  <a:off x="7307739" y="1149893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59" y="1"/>
                        <a:pt x="0" y="60"/>
                        <a:pt x="0" y="132"/>
                      </a:cubicBezTo>
                      <a:cubicBezTo>
                        <a:pt x="0" y="208"/>
                        <a:pt x="59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92" name="Google Shape;2492;p35"/>
                <p:cNvSpPr/>
                <p:nvPr/>
              </p:nvSpPr>
              <p:spPr>
                <a:xfrm>
                  <a:off x="386037" y="946599"/>
                  <a:ext cx="23756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268" extrusionOk="0">
                      <a:moveTo>
                        <a:pt x="133" y="0"/>
                      </a:moveTo>
                      <a:cubicBezTo>
                        <a:pt x="60" y="0"/>
                        <a:pt x="1" y="60"/>
                        <a:pt x="1" y="136"/>
                      </a:cubicBezTo>
                      <a:cubicBezTo>
                        <a:pt x="1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6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93" name="Google Shape;2493;p35"/>
                <p:cNvSpPr/>
                <p:nvPr/>
              </p:nvSpPr>
              <p:spPr>
                <a:xfrm>
                  <a:off x="262312" y="2027095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1"/>
                      </a:moveTo>
                      <a:cubicBezTo>
                        <a:pt x="60" y="1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94" name="Google Shape;2494;p35"/>
                <p:cNvSpPr/>
                <p:nvPr/>
              </p:nvSpPr>
              <p:spPr>
                <a:xfrm>
                  <a:off x="5248926" y="1926596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6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6"/>
                        <a:pt x="60" y="268"/>
                        <a:pt x="136" y="268"/>
                      </a:cubicBezTo>
                      <a:cubicBezTo>
                        <a:pt x="209" y="268"/>
                        <a:pt x="268" y="206"/>
                        <a:pt x="268" y="133"/>
                      </a:cubicBezTo>
                      <a:cubicBezTo>
                        <a:pt x="268" y="60"/>
                        <a:pt x="209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95" name="Google Shape;2495;p35"/>
                <p:cNvSpPr/>
                <p:nvPr/>
              </p:nvSpPr>
              <p:spPr>
                <a:xfrm>
                  <a:off x="5382012" y="279222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3" y="1"/>
                      </a:moveTo>
                      <a:cubicBezTo>
                        <a:pt x="60" y="1"/>
                        <a:pt x="0" y="63"/>
                        <a:pt x="0" y="135"/>
                      </a:cubicBezTo>
                      <a:cubicBezTo>
                        <a:pt x="0" y="208"/>
                        <a:pt x="60" y="271"/>
                        <a:pt x="133" y="271"/>
                      </a:cubicBezTo>
                      <a:cubicBezTo>
                        <a:pt x="209" y="271"/>
                        <a:pt x="268" y="208"/>
                        <a:pt x="268" y="135"/>
                      </a:cubicBezTo>
                      <a:cubicBezTo>
                        <a:pt x="268" y="63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96" name="Google Shape;2496;p35"/>
                <p:cNvSpPr/>
                <p:nvPr/>
              </p:nvSpPr>
              <p:spPr>
                <a:xfrm>
                  <a:off x="7813059" y="3326340"/>
                  <a:ext cx="23933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68" extrusionOk="0">
                      <a:moveTo>
                        <a:pt x="135" y="0"/>
                      </a:moveTo>
                      <a:cubicBezTo>
                        <a:pt x="63" y="0"/>
                        <a:pt x="1" y="60"/>
                        <a:pt x="1" y="133"/>
                      </a:cubicBezTo>
                      <a:cubicBezTo>
                        <a:pt x="1" y="209"/>
                        <a:pt x="63" y="268"/>
                        <a:pt x="135" y="268"/>
                      </a:cubicBezTo>
                      <a:cubicBezTo>
                        <a:pt x="208" y="268"/>
                        <a:pt x="270" y="209"/>
                        <a:pt x="270" y="133"/>
                      </a:cubicBezTo>
                      <a:cubicBezTo>
                        <a:pt x="270" y="60"/>
                        <a:pt x="208" y="0"/>
                        <a:pt x="135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97" name="Google Shape;2497;p35"/>
                <p:cNvSpPr/>
                <p:nvPr/>
              </p:nvSpPr>
              <p:spPr>
                <a:xfrm>
                  <a:off x="819736" y="450905"/>
                  <a:ext cx="38858" cy="39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3" extrusionOk="0">
                      <a:moveTo>
                        <a:pt x="219" y="1"/>
                      </a:moveTo>
                      <a:cubicBezTo>
                        <a:pt x="96" y="1"/>
                        <a:pt x="1" y="100"/>
                        <a:pt x="1" y="222"/>
                      </a:cubicBezTo>
                      <a:cubicBezTo>
                        <a:pt x="1" y="343"/>
                        <a:pt x="96" y="442"/>
                        <a:pt x="219" y="442"/>
                      </a:cubicBezTo>
                      <a:cubicBezTo>
                        <a:pt x="340" y="442"/>
                        <a:pt x="439" y="343"/>
                        <a:pt x="439" y="222"/>
                      </a:cubicBezTo>
                      <a:cubicBezTo>
                        <a:pt x="439" y="100"/>
                        <a:pt x="340" y="1"/>
                        <a:pt x="219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98" name="Google Shape;2498;p35"/>
                <p:cNvSpPr/>
                <p:nvPr/>
              </p:nvSpPr>
              <p:spPr>
                <a:xfrm>
                  <a:off x="6190771" y="574365"/>
                  <a:ext cx="76744" cy="141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" h="1604" extrusionOk="0">
                      <a:moveTo>
                        <a:pt x="535" y="1"/>
                      </a:moveTo>
                      <a:lnTo>
                        <a:pt x="535" y="1"/>
                      </a:lnTo>
                      <a:cubicBezTo>
                        <a:pt x="410" y="710"/>
                        <a:pt x="1" y="733"/>
                        <a:pt x="1" y="733"/>
                      </a:cubicBezTo>
                      <a:cubicBezTo>
                        <a:pt x="430" y="763"/>
                        <a:pt x="506" y="1603"/>
                        <a:pt x="506" y="1603"/>
                      </a:cubicBezTo>
                      <a:cubicBezTo>
                        <a:pt x="453" y="690"/>
                        <a:pt x="835" y="670"/>
                        <a:pt x="868" y="670"/>
                      </a:cubicBezTo>
                      <a:cubicBezTo>
                        <a:pt x="526" y="631"/>
                        <a:pt x="535" y="1"/>
                        <a:pt x="5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99" name="Google Shape;2499;p35"/>
                <p:cNvSpPr/>
                <p:nvPr/>
              </p:nvSpPr>
              <p:spPr>
                <a:xfrm>
                  <a:off x="7186840" y="1628102"/>
                  <a:ext cx="107300" cy="185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" h="2105" extrusionOk="0">
                      <a:moveTo>
                        <a:pt x="746" y="0"/>
                      </a:moveTo>
                      <a:lnTo>
                        <a:pt x="746" y="0"/>
                      </a:lnTo>
                      <a:cubicBezTo>
                        <a:pt x="574" y="934"/>
                        <a:pt x="1" y="960"/>
                        <a:pt x="1" y="960"/>
                      </a:cubicBezTo>
                      <a:cubicBezTo>
                        <a:pt x="601" y="1000"/>
                        <a:pt x="707" y="2105"/>
                        <a:pt x="707" y="2105"/>
                      </a:cubicBezTo>
                      <a:cubicBezTo>
                        <a:pt x="631" y="904"/>
                        <a:pt x="1165" y="881"/>
                        <a:pt x="1211" y="881"/>
                      </a:cubicBezTo>
                      <a:lnTo>
                        <a:pt x="1215" y="881"/>
                      </a:lnTo>
                      <a:cubicBezTo>
                        <a:pt x="733" y="828"/>
                        <a:pt x="746" y="1"/>
                        <a:pt x="74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00" name="Google Shape;2500;p35"/>
                <p:cNvSpPr/>
                <p:nvPr/>
              </p:nvSpPr>
              <p:spPr>
                <a:xfrm>
                  <a:off x="7306591" y="1767635"/>
                  <a:ext cx="51310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" h="1007" extrusionOk="0">
                      <a:moveTo>
                        <a:pt x="357" y="0"/>
                      </a:moveTo>
                      <a:cubicBezTo>
                        <a:pt x="274" y="446"/>
                        <a:pt x="0" y="458"/>
                        <a:pt x="0" y="458"/>
                      </a:cubicBezTo>
                      <a:cubicBezTo>
                        <a:pt x="287" y="478"/>
                        <a:pt x="340" y="1006"/>
                        <a:pt x="340" y="1006"/>
                      </a:cubicBezTo>
                      <a:cubicBezTo>
                        <a:pt x="304" y="432"/>
                        <a:pt x="558" y="419"/>
                        <a:pt x="581" y="419"/>
                      </a:cubicBezTo>
                      <a:cubicBezTo>
                        <a:pt x="349" y="396"/>
                        <a:pt x="357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01" name="Google Shape;2501;p35"/>
                <p:cNvSpPr/>
                <p:nvPr/>
              </p:nvSpPr>
              <p:spPr>
                <a:xfrm>
                  <a:off x="6262962" y="716808"/>
                  <a:ext cx="682832" cy="202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2" h="2297" extrusionOk="0">
                      <a:moveTo>
                        <a:pt x="4077" y="0"/>
                      </a:moveTo>
                      <a:cubicBezTo>
                        <a:pt x="2890" y="0"/>
                        <a:pt x="2293" y="1801"/>
                        <a:pt x="2293" y="1801"/>
                      </a:cubicBezTo>
                      <a:cubicBezTo>
                        <a:pt x="2293" y="1801"/>
                        <a:pt x="2227" y="952"/>
                        <a:pt x="1540" y="952"/>
                      </a:cubicBezTo>
                      <a:cubicBezTo>
                        <a:pt x="1460" y="952"/>
                        <a:pt x="1372" y="964"/>
                        <a:pt x="1274" y="990"/>
                      </a:cubicBezTo>
                      <a:cubicBezTo>
                        <a:pt x="371" y="1229"/>
                        <a:pt x="1452" y="2261"/>
                        <a:pt x="143" y="2296"/>
                      </a:cubicBezTo>
                      <a:lnTo>
                        <a:pt x="7731" y="2296"/>
                      </a:lnTo>
                      <a:cubicBezTo>
                        <a:pt x="7731" y="2296"/>
                        <a:pt x="6033" y="1732"/>
                        <a:pt x="6372" y="1306"/>
                      </a:cubicBezTo>
                      <a:cubicBezTo>
                        <a:pt x="6526" y="1116"/>
                        <a:pt x="6072" y="938"/>
                        <a:pt x="5583" y="938"/>
                      </a:cubicBezTo>
                      <a:cubicBezTo>
                        <a:pt x="5304" y="938"/>
                        <a:pt x="5014" y="996"/>
                        <a:pt x="4819" y="1142"/>
                      </a:cubicBezTo>
                      <a:lnTo>
                        <a:pt x="4819" y="1142"/>
                      </a:lnTo>
                      <a:cubicBezTo>
                        <a:pt x="4845" y="598"/>
                        <a:pt x="4726" y="0"/>
                        <a:pt x="4077" y="0"/>
                      </a:cubicBezTo>
                      <a:close/>
                      <a:moveTo>
                        <a:pt x="1" y="2296"/>
                      </a:moveTo>
                      <a:cubicBezTo>
                        <a:pt x="26" y="2296"/>
                        <a:pt x="50" y="2296"/>
                        <a:pt x="74" y="2296"/>
                      </a:cubicBezTo>
                      <a:cubicBezTo>
                        <a:pt x="97" y="2296"/>
                        <a:pt x="120" y="2296"/>
                        <a:pt x="143" y="22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02" name="Google Shape;2502;p35"/>
                <p:cNvSpPr/>
                <p:nvPr/>
              </p:nvSpPr>
              <p:spPr>
                <a:xfrm>
                  <a:off x="1569945" y="1335967"/>
                  <a:ext cx="51398" cy="89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1010" extrusionOk="0">
                      <a:moveTo>
                        <a:pt x="357" y="1"/>
                      </a:moveTo>
                      <a:cubicBezTo>
                        <a:pt x="275" y="449"/>
                        <a:pt x="1" y="463"/>
                        <a:pt x="1" y="463"/>
                      </a:cubicBezTo>
                      <a:cubicBezTo>
                        <a:pt x="287" y="479"/>
                        <a:pt x="341" y="1010"/>
                        <a:pt x="341" y="1010"/>
                      </a:cubicBezTo>
                      <a:cubicBezTo>
                        <a:pt x="304" y="433"/>
                        <a:pt x="558" y="423"/>
                        <a:pt x="581" y="423"/>
                      </a:cubicBezTo>
                      <a:cubicBezTo>
                        <a:pt x="354" y="396"/>
                        <a:pt x="357" y="1"/>
                        <a:pt x="35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03" name="Google Shape;2503;p35"/>
                <p:cNvSpPr/>
                <p:nvPr/>
              </p:nvSpPr>
              <p:spPr>
                <a:xfrm>
                  <a:off x="3095531" y="525440"/>
                  <a:ext cx="107211" cy="185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" h="2106" extrusionOk="0">
                      <a:moveTo>
                        <a:pt x="465" y="1"/>
                      </a:moveTo>
                      <a:cubicBezTo>
                        <a:pt x="465" y="1"/>
                        <a:pt x="478" y="825"/>
                        <a:pt x="0" y="881"/>
                      </a:cubicBezTo>
                      <a:lnTo>
                        <a:pt x="3" y="881"/>
                      </a:lnTo>
                      <a:cubicBezTo>
                        <a:pt x="46" y="881"/>
                        <a:pt x="584" y="904"/>
                        <a:pt x="508" y="2105"/>
                      </a:cubicBezTo>
                      <a:cubicBezTo>
                        <a:pt x="508" y="2105"/>
                        <a:pt x="614" y="1000"/>
                        <a:pt x="1214" y="961"/>
                      </a:cubicBezTo>
                      <a:cubicBezTo>
                        <a:pt x="1214" y="961"/>
                        <a:pt x="640" y="934"/>
                        <a:pt x="46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04" name="Google Shape;2504;p35"/>
                <p:cNvSpPr/>
                <p:nvPr/>
              </p:nvSpPr>
              <p:spPr>
                <a:xfrm>
                  <a:off x="3031682" y="664973"/>
                  <a:ext cx="51133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1007" extrusionOk="0">
                      <a:moveTo>
                        <a:pt x="222" y="0"/>
                      </a:moveTo>
                      <a:cubicBezTo>
                        <a:pt x="222" y="0"/>
                        <a:pt x="229" y="396"/>
                        <a:pt x="1" y="419"/>
                      </a:cubicBezTo>
                      <a:cubicBezTo>
                        <a:pt x="20" y="419"/>
                        <a:pt x="278" y="432"/>
                        <a:pt x="242" y="1006"/>
                      </a:cubicBezTo>
                      <a:cubicBezTo>
                        <a:pt x="242" y="1006"/>
                        <a:pt x="291" y="478"/>
                        <a:pt x="578" y="459"/>
                      </a:cubicBezTo>
                      <a:cubicBezTo>
                        <a:pt x="578" y="459"/>
                        <a:pt x="305" y="446"/>
                        <a:pt x="22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505" name="Google Shape;2505;p35"/>
              <p:cNvGrpSpPr/>
              <p:nvPr/>
            </p:nvGrpSpPr>
            <p:grpSpPr>
              <a:xfrm>
                <a:off x="0" y="4065899"/>
                <a:ext cx="9143900" cy="1102374"/>
                <a:chOff x="0" y="4065899"/>
                <a:chExt cx="9143900" cy="1102374"/>
              </a:xfrm>
            </p:grpSpPr>
            <p:sp>
              <p:nvSpPr>
                <p:cNvPr id="2506" name="Google Shape;2506;p35"/>
                <p:cNvSpPr/>
                <p:nvPr/>
              </p:nvSpPr>
              <p:spPr>
                <a:xfrm>
                  <a:off x="8789291" y="4245591"/>
                  <a:ext cx="46997" cy="47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69" extrusionOk="0">
                      <a:moveTo>
                        <a:pt x="238" y="0"/>
                      </a:moveTo>
                      <a:cubicBezTo>
                        <a:pt x="106" y="0"/>
                        <a:pt x="0" y="105"/>
                        <a:pt x="0" y="234"/>
                      </a:cubicBezTo>
                      <a:cubicBezTo>
                        <a:pt x="0" y="367"/>
                        <a:pt x="106" y="469"/>
                        <a:pt x="238" y="469"/>
                      </a:cubicBezTo>
                      <a:cubicBezTo>
                        <a:pt x="367" y="469"/>
                        <a:pt x="472" y="367"/>
                        <a:pt x="472" y="234"/>
                      </a:cubicBezTo>
                      <a:cubicBezTo>
                        <a:pt x="472" y="105"/>
                        <a:pt x="367" y="0"/>
                        <a:pt x="23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07" name="Google Shape;2507;p35"/>
                <p:cNvSpPr/>
                <p:nvPr/>
              </p:nvSpPr>
              <p:spPr>
                <a:xfrm>
                  <a:off x="3559895" y="4281604"/>
                  <a:ext cx="43619" cy="4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6" y="0"/>
                        <a:pt x="0" y="96"/>
                        <a:pt x="0" y="218"/>
                      </a:cubicBezTo>
                      <a:cubicBezTo>
                        <a:pt x="0" y="340"/>
                        <a:pt x="96" y="439"/>
                        <a:pt x="218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6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08" name="Google Shape;2508;p35"/>
                <p:cNvSpPr/>
                <p:nvPr/>
              </p:nvSpPr>
              <p:spPr>
                <a:xfrm>
                  <a:off x="5156905" y="4335339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09" name="Google Shape;2509;p35"/>
                <p:cNvSpPr/>
                <p:nvPr/>
              </p:nvSpPr>
              <p:spPr>
                <a:xfrm>
                  <a:off x="0" y="4483978"/>
                  <a:ext cx="9143900" cy="684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10" name="Google Shape;2510;p35"/>
                <p:cNvSpPr/>
                <p:nvPr/>
              </p:nvSpPr>
              <p:spPr>
                <a:xfrm>
                  <a:off x="0" y="4483977"/>
                  <a:ext cx="9143900" cy="27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rgbClr val="000000">
                    <a:alpha val="314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11" name="Google Shape;2511;p35"/>
                <p:cNvSpPr/>
                <p:nvPr/>
              </p:nvSpPr>
              <p:spPr>
                <a:xfrm>
                  <a:off x="3067536" y="4845340"/>
                  <a:ext cx="84250" cy="22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258" extrusionOk="0">
                      <a:moveTo>
                        <a:pt x="476" y="0"/>
                      </a:moveTo>
                      <a:cubicBezTo>
                        <a:pt x="357" y="0"/>
                        <a:pt x="238" y="20"/>
                        <a:pt x="149" y="57"/>
                      </a:cubicBezTo>
                      <a:cubicBezTo>
                        <a:pt x="60" y="86"/>
                        <a:pt x="1" y="129"/>
                        <a:pt x="1" y="129"/>
                      </a:cubicBezTo>
                      <a:cubicBezTo>
                        <a:pt x="1" y="129"/>
                        <a:pt x="60" y="172"/>
                        <a:pt x="149" y="201"/>
                      </a:cubicBezTo>
                      <a:cubicBezTo>
                        <a:pt x="238" y="238"/>
                        <a:pt x="357" y="258"/>
                        <a:pt x="476" y="258"/>
                      </a:cubicBezTo>
                      <a:cubicBezTo>
                        <a:pt x="594" y="258"/>
                        <a:pt x="713" y="235"/>
                        <a:pt x="802" y="201"/>
                      </a:cubicBezTo>
                      <a:cubicBezTo>
                        <a:pt x="894" y="172"/>
                        <a:pt x="954" y="129"/>
                        <a:pt x="954" y="129"/>
                      </a:cubicBezTo>
                      <a:cubicBezTo>
                        <a:pt x="954" y="129"/>
                        <a:pt x="894" y="86"/>
                        <a:pt x="802" y="57"/>
                      </a:cubicBezTo>
                      <a:cubicBezTo>
                        <a:pt x="713" y="23"/>
                        <a:pt x="594" y="0"/>
                        <a:pt x="47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12" name="Google Shape;2512;p35"/>
                <p:cNvSpPr/>
                <p:nvPr/>
              </p:nvSpPr>
              <p:spPr>
                <a:xfrm>
                  <a:off x="5394552" y="4821760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1" y="1"/>
                      </a:moveTo>
                      <a:cubicBezTo>
                        <a:pt x="225" y="1"/>
                        <a:pt x="149" y="13"/>
                        <a:pt x="93" y="36"/>
                      </a:cubicBezTo>
                      <a:cubicBezTo>
                        <a:pt x="37" y="53"/>
                        <a:pt x="1" y="83"/>
                        <a:pt x="1" y="83"/>
                      </a:cubicBezTo>
                      <a:cubicBezTo>
                        <a:pt x="1" y="83"/>
                        <a:pt x="37" y="109"/>
                        <a:pt x="93" y="129"/>
                      </a:cubicBezTo>
                      <a:cubicBezTo>
                        <a:pt x="149" y="149"/>
                        <a:pt x="225" y="162"/>
                        <a:pt x="301" y="162"/>
                      </a:cubicBezTo>
                      <a:cubicBezTo>
                        <a:pt x="377" y="162"/>
                        <a:pt x="452" y="149"/>
                        <a:pt x="508" y="129"/>
                      </a:cubicBezTo>
                      <a:cubicBezTo>
                        <a:pt x="568" y="109"/>
                        <a:pt x="604" y="83"/>
                        <a:pt x="604" y="83"/>
                      </a:cubicBezTo>
                      <a:cubicBezTo>
                        <a:pt x="604" y="83"/>
                        <a:pt x="568" y="53"/>
                        <a:pt x="508" y="36"/>
                      </a:cubicBezTo>
                      <a:cubicBezTo>
                        <a:pt x="452" y="13"/>
                        <a:pt x="377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13" name="Google Shape;2513;p35"/>
                <p:cNvSpPr/>
                <p:nvPr/>
              </p:nvSpPr>
              <p:spPr>
                <a:xfrm>
                  <a:off x="5382895" y="4778046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1"/>
                      </a:moveTo>
                      <a:cubicBezTo>
                        <a:pt x="228" y="1"/>
                        <a:pt x="153" y="14"/>
                        <a:pt x="97" y="33"/>
                      </a:cubicBezTo>
                      <a:cubicBezTo>
                        <a:pt x="40" y="53"/>
                        <a:pt x="1" y="80"/>
                        <a:pt x="1" y="80"/>
                      </a:cubicBezTo>
                      <a:cubicBezTo>
                        <a:pt x="1" y="80"/>
                        <a:pt x="40" y="109"/>
                        <a:pt x="97" y="129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9"/>
                      </a:cubicBezTo>
                      <a:cubicBezTo>
                        <a:pt x="568" y="109"/>
                        <a:pt x="608" y="80"/>
                        <a:pt x="608" y="80"/>
                      </a:cubicBezTo>
                      <a:cubicBezTo>
                        <a:pt x="608" y="80"/>
                        <a:pt x="568" y="53"/>
                        <a:pt x="512" y="33"/>
                      </a:cubicBezTo>
                      <a:cubicBezTo>
                        <a:pt x="456" y="14"/>
                        <a:pt x="380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14" name="Google Shape;2514;p35"/>
                <p:cNvSpPr/>
                <p:nvPr/>
              </p:nvSpPr>
              <p:spPr>
                <a:xfrm>
                  <a:off x="5311009" y="4805158"/>
                  <a:ext cx="53606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162" extrusionOk="0">
                      <a:moveTo>
                        <a:pt x="303" y="0"/>
                      </a:moveTo>
                      <a:cubicBezTo>
                        <a:pt x="227" y="0"/>
                        <a:pt x="151" y="11"/>
                        <a:pt x="96" y="34"/>
                      </a:cubicBezTo>
                      <a:cubicBezTo>
                        <a:pt x="40" y="53"/>
                        <a:pt x="0" y="79"/>
                        <a:pt x="0" y="79"/>
                      </a:cubicBezTo>
                      <a:cubicBezTo>
                        <a:pt x="0" y="79"/>
                        <a:pt x="40" y="106"/>
                        <a:pt x="96" y="125"/>
                      </a:cubicBezTo>
                      <a:cubicBezTo>
                        <a:pt x="151" y="149"/>
                        <a:pt x="227" y="162"/>
                        <a:pt x="303" y="162"/>
                      </a:cubicBezTo>
                      <a:cubicBezTo>
                        <a:pt x="379" y="162"/>
                        <a:pt x="455" y="149"/>
                        <a:pt x="512" y="125"/>
                      </a:cubicBezTo>
                      <a:cubicBezTo>
                        <a:pt x="567" y="106"/>
                        <a:pt x="607" y="79"/>
                        <a:pt x="607" y="79"/>
                      </a:cubicBezTo>
                      <a:cubicBezTo>
                        <a:pt x="607" y="79"/>
                        <a:pt x="567" y="53"/>
                        <a:pt x="512" y="34"/>
                      </a:cubicBezTo>
                      <a:cubicBezTo>
                        <a:pt x="455" y="14"/>
                        <a:pt x="379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15" name="Google Shape;2515;p35"/>
                <p:cNvSpPr/>
                <p:nvPr/>
              </p:nvSpPr>
              <p:spPr>
                <a:xfrm>
                  <a:off x="478411" y="4632685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6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6" y="130"/>
                      </a:cubicBezTo>
                      <a:cubicBezTo>
                        <a:pt x="152" y="149"/>
                        <a:pt x="228" y="163"/>
                        <a:pt x="304" y="163"/>
                      </a:cubicBezTo>
                      <a:cubicBezTo>
                        <a:pt x="379" y="163"/>
                        <a:pt x="455" y="149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7"/>
                        <a:pt x="512" y="37"/>
                      </a:cubicBezTo>
                      <a:cubicBezTo>
                        <a:pt x="455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16" name="Google Shape;2516;p35"/>
                <p:cNvSpPr/>
                <p:nvPr/>
              </p:nvSpPr>
              <p:spPr>
                <a:xfrm>
                  <a:off x="466754" y="4589059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0"/>
                      </a:moveTo>
                      <a:cubicBezTo>
                        <a:pt x="228" y="0"/>
                        <a:pt x="152" y="13"/>
                        <a:pt x="96" y="33"/>
                      </a:cubicBezTo>
                      <a:cubicBezTo>
                        <a:pt x="40" y="53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2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1" y="129"/>
                      </a:cubicBezTo>
                      <a:cubicBezTo>
                        <a:pt x="571" y="109"/>
                        <a:pt x="607" y="83"/>
                        <a:pt x="607" y="83"/>
                      </a:cubicBezTo>
                      <a:cubicBezTo>
                        <a:pt x="607" y="83"/>
                        <a:pt x="571" y="53"/>
                        <a:pt x="511" y="33"/>
                      </a:cubicBezTo>
                      <a:cubicBezTo>
                        <a:pt x="456" y="13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17" name="Google Shape;2517;p35"/>
                <p:cNvSpPr/>
                <p:nvPr/>
              </p:nvSpPr>
              <p:spPr>
                <a:xfrm>
                  <a:off x="395133" y="461617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2" y="14"/>
                        <a:pt x="96" y="33"/>
                      </a:cubicBezTo>
                      <a:cubicBezTo>
                        <a:pt x="36" y="53"/>
                        <a:pt x="1" y="79"/>
                        <a:pt x="1" y="79"/>
                      </a:cubicBezTo>
                      <a:cubicBezTo>
                        <a:pt x="1" y="79"/>
                        <a:pt x="36" y="109"/>
                        <a:pt x="96" y="125"/>
                      </a:cubicBezTo>
                      <a:cubicBezTo>
                        <a:pt x="152" y="148"/>
                        <a:pt x="228" y="162"/>
                        <a:pt x="304" y="162"/>
                      </a:cubicBezTo>
                      <a:cubicBezTo>
                        <a:pt x="380" y="162"/>
                        <a:pt x="452" y="148"/>
                        <a:pt x="511" y="125"/>
                      </a:cubicBezTo>
                      <a:cubicBezTo>
                        <a:pt x="567" y="105"/>
                        <a:pt x="604" y="79"/>
                        <a:pt x="604" y="79"/>
                      </a:cubicBezTo>
                      <a:cubicBezTo>
                        <a:pt x="604" y="79"/>
                        <a:pt x="567" y="53"/>
                        <a:pt x="511" y="33"/>
                      </a:cubicBezTo>
                      <a:cubicBezTo>
                        <a:pt x="452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18" name="Google Shape;2518;p35"/>
                <p:cNvSpPr/>
                <p:nvPr/>
              </p:nvSpPr>
              <p:spPr>
                <a:xfrm>
                  <a:off x="7666815" y="466536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3" y="11"/>
                        <a:pt x="96" y="34"/>
                      </a:cubicBezTo>
                      <a:cubicBezTo>
                        <a:pt x="37" y="53"/>
                        <a:pt x="1" y="79"/>
                        <a:pt x="1" y="79"/>
                      </a:cubicBezTo>
                      <a:cubicBezTo>
                        <a:pt x="1" y="79"/>
                        <a:pt x="37" y="106"/>
                        <a:pt x="96" y="125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5"/>
                      </a:cubicBezTo>
                      <a:cubicBezTo>
                        <a:pt x="568" y="106"/>
                        <a:pt x="604" y="79"/>
                        <a:pt x="604" y="79"/>
                      </a:cubicBezTo>
                      <a:cubicBezTo>
                        <a:pt x="604" y="79"/>
                        <a:pt x="568" y="53"/>
                        <a:pt x="512" y="34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19" name="Google Shape;2519;p35"/>
                <p:cNvSpPr/>
                <p:nvPr/>
              </p:nvSpPr>
              <p:spPr>
                <a:xfrm>
                  <a:off x="7655158" y="4621381"/>
                  <a:ext cx="53694" cy="14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6" extrusionOk="0">
                      <a:moveTo>
                        <a:pt x="304" y="0"/>
                      </a:moveTo>
                      <a:cubicBezTo>
                        <a:pt x="228" y="0"/>
                        <a:pt x="153" y="14"/>
                        <a:pt x="96" y="37"/>
                      </a:cubicBezTo>
                      <a:cubicBezTo>
                        <a:pt x="40" y="57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3" y="152"/>
                        <a:pt x="228" y="165"/>
                        <a:pt x="304" y="165"/>
                      </a:cubicBezTo>
                      <a:cubicBezTo>
                        <a:pt x="380" y="165"/>
                        <a:pt x="456" y="152"/>
                        <a:pt x="512" y="129"/>
                      </a:cubicBezTo>
                      <a:cubicBezTo>
                        <a:pt x="568" y="109"/>
                        <a:pt x="608" y="83"/>
                        <a:pt x="608" y="83"/>
                      </a:cubicBezTo>
                      <a:cubicBezTo>
                        <a:pt x="608" y="83"/>
                        <a:pt x="568" y="57"/>
                        <a:pt x="512" y="37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20" name="Google Shape;2520;p35"/>
                <p:cNvSpPr/>
                <p:nvPr/>
              </p:nvSpPr>
              <p:spPr>
                <a:xfrm>
                  <a:off x="7583537" y="4648404"/>
                  <a:ext cx="53429" cy="14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4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3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3" y="130"/>
                      </a:cubicBezTo>
                      <a:cubicBezTo>
                        <a:pt x="152" y="150"/>
                        <a:pt x="228" y="163"/>
                        <a:pt x="304" y="163"/>
                      </a:cubicBezTo>
                      <a:cubicBezTo>
                        <a:pt x="379" y="163"/>
                        <a:pt x="452" y="150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4"/>
                        <a:pt x="512" y="37"/>
                      </a:cubicBezTo>
                      <a:cubicBezTo>
                        <a:pt x="452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21" name="Google Shape;2521;p35"/>
                <p:cNvSpPr/>
                <p:nvPr/>
              </p:nvSpPr>
              <p:spPr>
                <a:xfrm>
                  <a:off x="597808" y="4226980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5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2522" name="Google Shape;2522;p35"/>
                <p:cNvGrpSpPr/>
                <p:nvPr/>
              </p:nvGrpSpPr>
              <p:grpSpPr>
                <a:xfrm>
                  <a:off x="476510" y="4065899"/>
                  <a:ext cx="266262" cy="475209"/>
                  <a:chOff x="476510" y="4065899"/>
                  <a:chExt cx="266262" cy="475209"/>
                </a:xfrm>
              </p:grpSpPr>
              <p:sp>
                <p:nvSpPr>
                  <p:cNvPr id="2523" name="Google Shape;2523;p35"/>
                  <p:cNvSpPr/>
                  <p:nvPr/>
                </p:nvSpPr>
                <p:spPr>
                  <a:xfrm>
                    <a:off x="476510" y="40658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24" name="Google Shape;2524;p35"/>
                  <p:cNvSpPr/>
                  <p:nvPr/>
                </p:nvSpPr>
                <p:spPr>
                  <a:xfrm>
                    <a:off x="597056" y="41350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25" name="Google Shape;2525;p35"/>
                  <p:cNvSpPr/>
                  <p:nvPr/>
                </p:nvSpPr>
                <p:spPr>
                  <a:xfrm>
                    <a:off x="597409" y="42279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26" name="Google Shape;2526;p35"/>
                  <p:cNvSpPr/>
                  <p:nvPr/>
                </p:nvSpPr>
                <p:spPr>
                  <a:xfrm>
                    <a:off x="540006" y="41676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527" name="Google Shape;2527;p35"/>
                <p:cNvGrpSpPr/>
                <p:nvPr/>
              </p:nvGrpSpPr>
              <p:grpSpPr>
                <a:xfrm>
                  <a:off x="8430902" y="4070574"/>
                  <a:ext cx="214776" cy="454279"/>
                  <a:chOff x="8430902" y="4070574"/>
                  <a:chExt cx="214776" cy="454279"/>
                </a:xfrm>
              </p:grpSpPr>
              <p:sp>
                <p:nvSpPr>
                  <p:cNvPr id="2528" name="Google Shape;2528;p35"/>
                  <p:cNvSpPr/>
                  <p:nvPr/>
                </p:nvSpPr>
                <p:spPr>
                  <a:xfrm>
                    <a:off x="8430902" y="4070574"/>
                    <a:ext cx="214776" cy="2768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2" h="3135" extrusionOk="0">
                        <a:moveTo>
                          <a:pt x="1272" y="1"/>
                        </a:moveTo>
                        <a:cubicBezTo>
                          <a:pt x="1004" y="1"/>
                          <a:pt x="817" y="282"/>
                          <a:pt x="687" y="580"/>
                        </a:cubicBezTo>
                        <a:cubicBezTo>
                          <a:pt x="535" y="929"/>
                          <a:pt x="730" y="1391"/>
                          <a:pt x="403" y="1677"/>
                        </a:cubicBezTo>
                        <a:cubicBezTo>
                          <a:pt x="1" y="2027"/>
                          <a:pt x="202" y="2479"/>
                          <a:pt x="202" y="2482"/>
                        </a:cubicBezTo>
                        <a:cubicBezTo>
                          <a:pt x="349" y="2811"/>
                          <a:pt x="977" y="3134"/>
                          <a:pt x="1452" y="3134"/>
                        </a:cubicBezTo>
                        <a:cubicBezTo>
                          <a:pt x="1596" y="3134"/>
                          <a:pt x="1726" y="3105"/>
                          <a:pt x="1824" y="3036"/>
                        </a:cubicBezTo>
                        <a:cubicBezTo>
                          <a:pt x="2431" y="2614"/>
                          <a:pt x="2226" y="1671"/>
                          <a:pt x="1993" y="1123"/>
                        </a:cubicBezTo>
                        <a:cubicBezTo>
                          <a:pt x="1858" y="797"/>
                          <a:pt x="1884" y="306"/>
                          <a:pt x="1554" y="94"/>
                        </a:cubicBezTo>
                        <a:cubicBezTo>
                          <a:pt x="1451" y="29"/>
                          <a:pt x="1358" y="1"/>
                          <a:pt x="127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29" name="Google Shape;2529;p35"/>
                  <p:cNvSpPr/>
                  <p:nvPr/>
                </p:nvSpPr>
                <p:spPr>
                  <a:xfrm>
                    <a:off x="8545354" y="4108283"/>
                    <a:ext cx="11216" cy="4165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" h="4717" extrusionOk="0">
                        <a:moveTo>
                          <a:pt x="64" y="1"/>
                        </a:moveTo>
                        <a:cubicBezTo>
                          <a:pt x="37" y="396"/>
                          <a:pt x="24" y="789"/>
                          <a:pt x="14" y="1181"/>
                        </a:cubicBezTo>
                        <a:cubicBezTo>
                          <a:pt x="4" y="1574"/>
                          <a:pt x="0" y="1966"/>
                          <a:pt x="0" y="2358"/>
                        </a:cubicBezTo>
                        <a:cubicBezTo>
                          <a:pt x="0" y="2751"/>
                          <a:pt x="4" y="3147"/>
                          <a:pt x="14" y="3539"/>
                        </a:cubicBezTo>
                        <a:lnTo>
                          <a:pt x="34" y="4130"/>
                        </a:lnTo>
                        <a:cubicBezTo>
                          <a:pt x="44" y="4324"/>
                          <a:pt x="50" y="4522"/>
                          <a:pt x="64" y="4716"/>
                        </a:cubicBezTo>
                        <a:cubicBezTo>
                          <a:pt x="76" y="4522"/>
                          <a:pt x="84" y="4324"/>
                          <a:pt x="96" y="4130"/>
                        </a:cubicBezTo>
                        <a:lnTo>
                          <a:pt x="113" y="3539"/>
                        </a:lnTo>
                        <a:cubicBezTo>
                          <a:pt x="123" y="3147"/>
                          <a:pt x="126" y="2751"/>
                          <a:pt x="126" y="2358"/>
                        </a:cubicBezTo>
                        <a:cubicBezTo>
                          <a:pt x="126" y="1966"/>
                          <a:pt x="123" y="1574"/>
                          <a:pt x="113" y="1181"/>
                        </a:cubicBezTo>
                        <a:cubicBezTo>
                          <a:pt x="103" y="789"/>
                          <a:pt x="90" y="396"/>
                          <a:pt x="64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30" name="Google Shape;2530;p35"/>
                  <p:cNvSpPr/>
                  <p:nvPr/>
                </p:nvSpPr>
                <p:spPr>
                  <a:xfrm>
                    <a:off x="8506320" y="4168865"/>
                    <a:ext cx="50250" cy="816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" h="925" extrusionOk="0">
                        <a:moveTo>
                          <a:pt x="60" y="1"/>
                        </a:moveTo>
                        <a:cubicBezTo>
                          <a:pt x="21" y="97"/>
                          <a:pt x="7" y="199"/>
                          <a:pt x="4" y="304"/>
                        </a:cubicBezTo>
                        <a:cubicBezTo>
                          <a:pt x="1" y="406"/>
                          <a:pt x="17" y="512"/>
                          <a:pt x="57" y="614"/>
                        </a:cubicBezTo>
                        <a:cubicBezTo>
                          <a:pt x="97" y="713"/>
                          <a:pt x="162" y="812"/>
                          <a:pt x="258" y="871"/>
                        </a:cubicBezTo>
                        <a:cubicBezTo>
                          <a:pt x="324" y="909"/>
                          <a:pt x="397" y="924"/>
                          <a:pt x="467" y="924"/>
                        </a:cubicBezTo>
                        <a:cubicBezTo>
                          <a:pt x="502" y="924"/>
                          <a:pt x="536" y="921"/>
                          <a:pt x="568" y="914"/>
                        </a:cubicBezTo>
                        <a:cubicBezTo>
                          <a:pt x="469" y="881"/>
                          <a:pt x="383" y="848"/>
                          <a:pt x="317" y="789"/>
                        </a:cubicBezTo>
                        <a:cubicBezTo>
                          <a:pt x="252" y="730"/>
                          <a:pt x="205" y="654"/>
                          <a:pt x="176" y="568"/>
                        </a:cubicBezTo>
                        <a:cubicBezTo>
                          <a:pt x="110" y="397"/>
                          <a:pt x="90" y="202"/>
                          <a:pt x="60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531" name="Google Shape;2531;p35"/>
                <p:cNvGrpSpPr/>
                <p:nvPr/>
              </p:nvGrpSpPr>
              <p:grpSpPr>
                <a:xfrm>
                  <a:off x="5699960" y="4366499"/>
                  <a:ext cx="266262" cy="475209"/>
                  <a:chOff x="5699960" y="4366499"/>
                  <a:chExt cx="266262" cy="475209"/>
                </a:xfrm>
              </p:grpSpPr>
              <p:sp>
                <p:nvSpPr>
                  <p:cNvPr id="2532" name="Google Shape;2532;p35"/>
                  <p:cNvSpPr/>
                  <p:nvPr/>
                </p:nvSpPr>
                <p:spPr>
                  <a:xfrm>
                    <a:off x="5699960" y="43664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33" name="Google Shape;2533;p35"/>
                  <p:cNvSpPr/>
                  <p:nvPr/>
                </p:nvSpPr>
                <p:spPr>
                  <a:xfrm>
                    <a:off x="5820506" y="44356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34" name="Google Shape;2534;p35"/>
                  <p:cNvSpPr/>
                  <p:nvPr/>
                </p:nvSpPr>
                <p:spPr>
                  <a:xfrm>
                    <a:off x="5820859" y="45285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35" name="Google Shape;2535;p35"/>
                  <p:cNvSpPr/>
                  <p:nvPr/>
                </p:nvSpPr>
                <p:spPr>
                  <a:xfrm>
                    <a:off x="5763456" y="44682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536" name="Google Shape;2536;p35"/>
            <p:cNvSpPr/>
            <p:nvPr/>
          </p:nvSpPr>
          <p:spPr>
            <a:xfrm>
              <a:off x="100371" y="912508"/>
              <a:ext cx="768252" cy="232370"/>
            </a:xfrm>
            <a:custGeom>
              <a:avLst/>
              <a:gdLst/>
              <a:ahLst/>
              <a:cxnLst/>
              <a:rect l="l" t="t" r="r" b="b"/>
              <a:pathLst>
                <a:path w="7732" h="2297" extrusionOk="0">
                  <a:moveTo>
                    <a:pt x="4077" y="0"/>
                  </a:moveTo>
                  <a:cubicBezTo>
                    <a:pt x="2890" y="0"/>
                    <a:pt x="2293" y="1801"/>
                    <a:pt x="2293" y="1801"/>
                  </a:cubicBezTo>
                  <a:cubicBezTo>
                    <a:pt x="2293" y="1801"/>
                    <a:pt x="2227" y="952"/>
                    <a:pt x="1540" y="952"/>
                  </a:cubicBezTo>
                  <a:cubicBezTo>
                    <a:pt x="1460" y="952"/>
                    <a:pt x="1372" y="964"/>
                    <a:pt x="1274" y="990"/>
                  </a:cubicBezTo>
                  <a:cubicBezTo>
                    <a:pt x="371" y="1229"/>
                    <a:pt x="1452" y="2261"/>
                    <a:pt x="143" y="2296"/>
                  </a:cubicBezTo>
                  <a:lnTo>
                    <a:pt x="7731" y="2296"/>
                  </a:lnTo>
                  <a:cubicBezTo>
                    <a:pt x="7731" y="2296"/>
                    <a:pt x="6033" y="1732"/>
                    <a:pt x="6372" y="1306"/>
                  </a:cubicBezTo>
                  <a:cubicBezTo>
                    <a:pt x="6526" y="1116"/>
                    <a:pt x="6072" y="938"/>
                    <a:pt x="5583" y="938"/>
                  </a:cubicBezTo>
                  <a:cubicBezTo>
                    <a:pt x="5304" y="938"/>
                    <a:pt x="5014" y="996"/>
                    <a:pt x="4819" y="1142"/>
                  </a:cubicBezTo>
                  <a:lnTo>
                    <a:pt x="4819" y="1142"/>
                  </a:lnTo>
                  <a:cubicBezTo>
                    <a:pt x="4845" y="598"/>
                    <a:pt x="4726" y="0"/>
                    <a:pt x="4077" y="0"/>
                  </a:cubicBezTo>
                  <a:close/>
                  <a:moveTo>
                    <a:pt x="1" y="2296"/>
                  </a:moveTo>
                  <a:cubicBezTo>
                    <a:pt x="26" y="2296"/>
                    <a:pt x="50" y="2296"/>
                    <a:pt x="74" y="2296"/>
                  </a:cubicBezTo>
                  <a:cubicBezTo>
                    <a:pt x="97" y="2296"/>
                    <a:pt x="120" y="2296"/>
                    <a:pt x="143" y="2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788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2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8" name="Google Shape;2538;p36"/>
          <p:cNvGrpSpPr/>
          <p:nvPr/>
        </p:nvGrpSpPr>
        <p:grpSpPr>
          <a:xfrm>
            <a:off x="0" y="-12795"/>
            <a:ext cx="12191867" cy="6903827"/>
            <a:chOff x="0" y="-9596"/>
            <a:chExt cx="9143900" cy="5177870"/>
          </a:xfrm>
        </p:grpSpPr>
        <p:grpSp>
          <p:nvGrpSpPr>
            <p:cNvPr id="2539" name="Google Shape;2539;p36"/>
            <p:cNvGrpSpPr/>
            <p:nvPr/>
          </p:nvGrpSpPr>
          <p:grpSpPr>
            <a:xfrm>
              <a:off x="0" y="-9596"/>
              <a:ext cx="9143900" cy="5177870"/>
              <a:chOff x="0" y="-9596"/>
              <a:chExt cx="9143900" cy="5177870"/>
            </a:xfrm>
          </p:grpSpPr>
          <p:sp>
            <p:nvSpPr>
              <p:cNvPr id="2540" name="Google Shape;2540;p36"/>
              <p:cNvSpPr/>
              <p:nvPr/>
            </p:nvSpPr>
            <p:spPr>
              <a:xfrm>
                <a:off x="1037720" y="2286506"/>
                <a:ext cx="26628" cy="2711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3" y="1"/>
                    </a:moveTo>
                    <a:cubicBezTo>
                      <a:pt x="60" y="1"/>
                      <a:pt x="0" y="60"/>
                      <a:pt x="0" y="133"/>
                    </a:cubicBezTo>
                    <a:cubicBezTo>
                      <a:pt x="0" y="208"/>
                      <a:pt x="60" y="268"/>
                      <a:pt x="133" y="268"/>
                    </a:cubicBezTo>
                    <a:cubicBezTo>
                      <a:pt x="209" y="268"/>
                      <a:pt x="268" y="208"/>
                      <a:pt x="268" y="133"/>
                    </a:cubicBezTo>
                    <a:cubicBezTo>
                      <a:pt x="268" y="60"/>
                      <a:pt x="209" y="1"/>
                      <a:pt x="1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41" name="Google Shape;2541;p36"/>
              <p:cNvSpPr/>
              <p:nvPr/>
            </p:nvSpPr>
            <p:spPr>
              <a:xfrm>
                <a:off x="443663" y="2907298"/>
                <a:ext cx="236769" cy="183697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816" extrusionOk="0">
                    <a:moveTo>
                      <a:pt x="1471" y="1"/>
                    </a:moveTo>
                    <a:cubicBezTo>
                      <a:pt x="969" y="1"/>
                      <a:pt x="1105" y="796"/>
                      <a:pt x="1105" y="796"/>
                    </a:cubicBezTo>
                    <a:cubicBezTo>
                      <a:pt x="1105" y="796"/>
                      <a:pt x="739" y="125"/>
                      <a:pt x="447" y="125"/>
                    </a:cubicBezTo>
                    <a:cubicBezTo>
                      <a:pt x="394" y="125"/>
                      <a:pt x="343" y="147"/>
                      <a:pt x="297" y="199"/>
                    </a:cubicBezTo>
                    <a:cubicBezTo>
                      <a:pt x="1" y="539"/>
                      <a:pt x="1020" y="1815"/>
                      <a:pt x="1020" y="1815"/>
                    </a:cubicBezTo>
                    <a:cubicBezTo>
                      <a:pt x="1020" y="1815"/>
                      <a:pt x="2382" y="242"/>
                      <a:pt x="1660" y="31"/>
                    </a:cubicBezTo>
                    <a:cubicBezTo>
                      <a:pt x="1588" y="10"/>
                      <a:pt x="1526" y="1"/>
                      <a:pt x="14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36"/>
              <p:cNvSpPr/>
              <p:nvPr/>
            </p:nvSpPr>
            <p:spPr>
              <a:xfrm>
                <a:off x="2686853" y="1063130"/>
                <a:ext cx="187190" cy="145259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436" extrusionOk="0">
                    <a:moveTo>
                      <a:pt x="1165" y="1"/>
                    </a:moveTo>
                    <a:cubicBezTo>
                      <a:pt x="765" y="1"/>
                      <a:pt x="875" y="632"/>
                      <a:pt x="875" y="632"/>
                    </a:cubicBezTo>
                    <a:cubicBezTo>
                      <a:pt x="875" y="632"/>
                      <a:pt x="587" y="101"/>
                      <a:pt x="355" y="101"/>
                    </a:cubicBezTo>
                    <a:cubicBezTo>
                      <a:pt x="312" y="101"/>
                      <a:pt x="272" y="118"/>
                      <a:pt x="235" y="160"/>
                    </a:cubicBezTo>
                    <a:cubicBezTo>
                      <a:pt x="1" y="427"/>
                      <a:pt x="809" y="1436"/>
                      <a:pt x="809" y="1436"/>
                    </a:cubicBezTo>
                    <a:cubicBezTo>
                      <a:pt x="809" y="1436"/>
                      <a:pt x="1884" y="193"/>
                      <a:pt x="1314" y="25"/>
                    </a:cubicBezTo>
                    <a:cubicBezTo>
                      <a:pt x="1258" y="8"/>
                      <a:pt x="1208" y="1"/>
                      <a:pt x="1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43" name="Google Shape;2543;p36"/>
              <p:cNvSpPr/>
              <p:nvPr/>
            </p:nvSpPr>
            <p:spPr>
              <a:xfrm>
                <a:off x="158309" y="327729"/>
                <a:ext cx="229814" cy="166906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1650" extrusionOk="0">
                    <a:moveTo>
                      <a:pt x="1545" y="0"/>
                    </a:moveTo>
                    <a:cubicBezTo>
                      <a:pt x="1224" y="0"/>
                      <a:pt x="1131" y="636"/>
                      <a:pt x="1131" y="636"/>
                    </a:cubicBezTo>
                    <a:cubicBezTo>
                      <a:pt x="1131" y="636"/>
                      <a:pt x="1076" y="13"/>
                      <a:pt x="680" y="13"/>
                    </a:cubicBezTo>
                    <a:cubicBezTo>
                      <a:pt x="635" y="13"/>
                      <a:pt x="585" y="21"/>
                      <a:pt x="531" y="39"/>
                    </a:cubicBezTo>
                    <a:cubicBezTo>
                      <a:pt x="0" y="214"/>
                      <a:pt x="1227" y="1649"/>
                      <a:pt x="1227" y="1649"/>
                    </a:cubicBezTo>
                    <a:cubicBezTo>
                      <a:pt x="1227" y="1649"/>
                      <a:pt x="2312" y="521"/>
                      <a:pt x="1791" y="106"/>
                    </a:cubicBezTo>
                    <a:cubicBezTo>
                      <a:pt x="1697" y="31"/>
                      <a:pt x="1616" y="0"/>
                      <a:pt x="15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544" name="Google Shape;2544;p36"/>
              <p:cNvGrpSpPr/>
              <p:nvPr/>
            </p:nvGrpSpPr>
            <p:grpSpPr>
              <a:xfrm>
                <a:off x="39" y="-9596"/>
                <a:ext cx="9143568" cy="3483084"/>
                <a:chOff x="262312" y="450905"/>
                <a:chExt cx="8126894" cy="3040667"/>
              </a:xfrm>
            </p:grpSpPr>
            <p:sp>
              <p:nvSpPr>
                <p:cNvPr id="2545" name="Google Shape;2545;p36"/>
                <p:cNvSpPr/>
                <p:nvPr/>
              </p:nvSpPr>
              <p:spPr>
                <a:xfrm>
                  <a:off x="1573655" y="939015"/>
                  <a:ext cx="578888" cy="247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5" h="2803" extrusionOk="0">
                      <a:moveTo>
                        <a:pt x="55" y="2788"/>
                      </a:moveTo>
                      <a:lnTo>
                        <a:pt x="55" y="2788"/>
                      </a:lnTo>
                      <a:cubicBezTo>
                        <a:pt x="17" y="2792"/>
                        <a:pt x="1" y="2797"/>
                        <a:pt x="11" y="2802"/>
                      </a:cubicBezTo>
                      <a:lnTo>
                        <a:pt x="55" y="2788"/>
                      </a:lnTo>
                      <a:close/>
                      <a:moveTo>
                        <a:pt x="3656" y="1"/>
                      </a:moveTo>
                      <a:cubicBezTo>
                        <a:pt x="3558" y="1"/>
                        <a:pt x="3449" y="75"/>
                        <a:pt x="3326" y="253"/>
                      </a:cubicBezTo>
                      <a:cubicBezTo>
                        <a:pt x="3142" y="518"/>
                        <a:pt x="3027" y="763"/>
                        <a:pt x="2958" y="983"/>
                      </a:cubicBezTo>
                      <a:lnTo>
                        <a:pt x="2958" y="983"/>
                      </a:lnTo>
                      <a:cubicBezTo>
                        <a:pt x="2909" y="697"/>
                        <a:pt x="2811" y="470"/>
                        <a:pt x="2623" y="470"/>
                      </a:cubicBezTo>
                      <a:cubicBezTo>
                        <a:pt x="2579" y="470"/>
                        <a:pt x="2530" y="482"/>
                        <a:pt x="2475" y="510"/>
                      </a:cubicBezTo>
                      <a:cubicBezTo>
                        <a:pt x="1796" y="850"/>
                        <a:pt x="1881" y="2209"/>
                        <a:pt x="1881" y="2209"/>
                      </a:cubicBezTo>
                      <a:lnTo>
                        <a:pt x="55" y="2788"/>
                      </a:lnTo>
                      <a:lnTo>
                        <a:pt x="55" y="2788"/>
                      </a:lnTo>
                      <a:cubicBezTo>
                        <a:pt x="225" y="2771"/>
                        <a:pt x="842" y="2764"/>
                        <a:pt x="1633" y="2764"/>
                      </a:cubicBezTo>
                      <a:cubicBezTo>
                        <a:pt x="3572" y="2764"/>
                        <a:pt x="6554" y="2802"/>
                        <a:pt x="6554" y="2802"/>
                      </a:cubicBezTo>
                      <a:cubicBezTo>
                        <a:pt x="6554" y="2802"/>
                        <a:pt x="5279" y="2376"/>
                        <a:pt x="5279" y="1443"/>
                      </a:cubicBezTo>
                      <a:cubicBezTo>
                        <a:pt x="5279" y="1225"/>
                        <a:pt x="5227" y="1141"/>
                        <a:pt x="5149" y="1141"/>
                      </a:cubicBezTo>
                      <a:cubicBezTo>
                        <a:pt x="4893" y="1141"/>
                        <a:pt x="4345" y="2037"/>
                        <a:pt x="4345" y="2037"/>
                      </a:cubicBezTo>
                      <a:cubicBezTo>
                        <a:pt x="4345" y="2037"/>
                        <a:pt x="4166" y="1"/>
                        <a:pt x="365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46" name="Google Shape;2546;p36"/>
                <p:cNvSpPr/>
                <p:nvPr/>
              </p:nvSpPr>
              <p:spPr>
                <a:xfrm>
                  <a:off x="556743" y="2728733"/>
                  <a:ext cx="50780" cy="50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4" extrusionOk="0">
                      <a:moveTo>
                        <a:pt x="288" y="0"/>
                      </a:moveTo>
                      <a:cubicBezTo>
                        <a:pt x="130" y="0"/>
                        <a:pt x="1" y="129"/>
                        <a:pt x="1" y="287"/>
                      </a:cubicBezTo>
                      <a:cubicBezTo>
                        <a:pt x="1" y="446"/>
                        <a:pt x="130" y="574"/>
                        <a:pt x="288" y="574"/>
                      </a:cubicBezTo>
                      <a:cubicBezTo>
                        <a:pt x="446" y="574"/>
                        <a:pt x="574" y="446"/>
                        <a:pt x="574" y="287"/>
                      </a:cubicBezTo>
                      <a:cubicBezTo>
                        <a:pt x="574" y="129"/>
                        <a:pt x="446" y="0"/>
                        <a:pt x="28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47" name="Google Shape;2547;p36"/>
                <p:cNvSpPr/>
                <p:nvPr/>
              </p:nvSpPr>
              <p:spPr>
                <a:xfrm>
                  <a:off x="7091905" y="517315"/>
                  <a:ext cx="50780" cy="50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5" extrusionOk="0">
                      <a:moveTo>
                        <a:pt x="287" y="1"/>
                      </a:moveTo>
                      <a:cubicBezTo>
                        <a:pt x="129" y="1"/>
                        <a:pt x="1" y="129"/>
                        <a:pt x="1" y="287"/>
                      </a:cubicBezTo>
                      <a:cubicBezTo>
                        <a:pt x="1" y="446"/>
                        <a:pt x="129" y="575"/>
                        <a:pt x="287" y="575"/>
                      </a:cubicBezTo>
                      <a:cubicBezTo>
                        <a:pt x="446" y="575"/>
                        <a:pt x="575" y="446"/>
                        <a:pt x="575" y="287"/>
                      </a:cubicBezTo>
                      <a:cubicBezTo>
                        <a:pt x="575" y="129"/>
                        <a:pt x="446" y="1"/>
                        <a:pt x="28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48" name="Google Shape;2548;p36"/>
                <p:cNvSpPr/>
                <p:nvPr/>
              </p:nvSpPr>
              <p:spPr>
                <a:xfrm>
                  <a:off x="5459815" y="1471172"/>
                  <a:ext cx="63232" cy="63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716" extrusionOk="0">
                      <a:moveTo>
                        <a:pt x="357" y="0"/>
                      </a:moveTo>
                      <a:cubicBezTo>
                        <a:pt x="159" y="0"/>
                        <a:pt x="0" y="162"/>
                        <a:pt x="0" y="360"/>
                      </a:cubicBezTo>
                      <a:cubicBezTo>
                        <a:pt x="0" y="558"/>
                        <a:pt x="159" y="716"/>
                        <a:pt x="357" y="716"/>
                      </a:cubicBezTo>
                      <a:cubicBezTo>
                        <a:pt x="554" y="716"/>
                        <a:pt x="716" y="558"/>
                        <a:pt x="716" y="360"/>
                      </a:cubicBezTo>
                      <a:cubicBezTo>
                        <a:pt x="716" y="162"/>
                        <a:pt x="554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49" name="Google Shape;2549;p36"/>
                <p:cNvSpPr/>
                <p:nvPr/>
              </p:nvSpPr>
              <p:spPr>
                <a:xfrm>
                  <a:off x="7988888" y="1277769"/>
                  <a:ext cx="47600" cy="47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538" extrusionOk="0">
                      <a:moveTo>
                        <a:pt x="268" y="0"/>
                      </a:moveTo>
                      <a:cubicBezTo>
                        <a:pt x="120" y="0"/>
                        <a:pt x="1" y="119"/>
                        <a:pt x="1" y="267"/>
                      </a:cubicBezTo>
                      <a:cubicBezTo>
                        <a:pt x="1" y="416"/>
                        <a:pt x="120" y="538"/>
                        <a:pt x="268" y="538"/>
                      </a:cubicBezTo>
                      <a:cubicBezTo>
                        <a:pt x="416" y="538"/>
                        <a:pt x="538" y="416"/>
                        <a:pt x="538" y="267"/>
                      </a:cubicBezTo>
                      <a:cubicBezTo>
                        <a:pt x="538" y="119"/>
                        <a:pt x="416" y="0"/>
                        <a:pt x="26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50" name="Google Shape;2550;p36"/>
                <p:cNvSpPr/>
                <p:nvPr/>
              </p:nvSpPr>
              <p:spPr>
                <a:xfrm>
                  <a:off x="3028856" y="1475764"/>
                  <a:ext cx="38769" cy="39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4" extrusionOk="0">
                      <a:moveTo>
                        <a:pt x="221" y="1"/>
                      </a:moveTo>
                      <a:cubicBezTo>
                        <a:pt x="99" y="1"/>
                        <a:pt x="0" y="100"/>
                        <a:pt x="0" y="221"/>
                      </a:cubicBezTo>
                      <a:cubicBezTo>
                        <a:pt x="0" y="344"/>
                        <a:pt x="99" y="443"/>
                        <a:pt x="221" y="443"/>
                      </a:cubicBezTo>
                      <a:cubicBezTo>
                        <a:pt x="343" y="443"/>
                        <a:pt x="439" y="344"/>
                        <a:pt x="439" y="221"/>
                      </a:cubicBezTo>
                      <a:cubicBezTo>
                        <a:pt x="439" y="100"/>
                        <a:pt x="343" y="1"/>
                        <a:pt x="22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51" name="Google Shape;2551;p36"/>
                <p:cNvSpPr/>
                <p:nvPr/>
              </p:nvSpPr>
              <p:spPr>
                <a:xfrm>
                  <a:off x="3045988" y="2259797"/>
                  <a:ext cx="38858" cy="38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0" extrusionOk="0">
                      <a:moveTo>
                        <a:pt x="222" y="1"/>
                      </a:moveTo>
                      <a:cubicBezTo>
                        <a:pt x="100" y="1"/>
                        <a:pt x="1" y="97"/>
                        <a:pt x="1" y="218"/>
                      </a:cubicBezTo>
                      <a:cubicBezTo>
                        <a:pt x="1" y="340"/>
                        <a:pt x="100" y="439"/>
                        <a:pt x="222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7"/>
                        <a:pt x="340" y="1"/>
                        <a:pt x="22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52" name="Google Shape;2552;p36"/>
                <p:cNvSpPr/>
                <p:nvPr/>
              </p:nvSpPr>
              <p:spPr>
                <a:xfrm>
                  <a:off x="1031243" y="1086132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21" y="0"/>
                      </a:moveTo>
                      <a:cubicBezTo>
                        <a:pt x="99" y="0"/>
                        <a:pt x="0" y="96"/>
                        <a:pt x="0" y="218"/>
                      </a:cubicBezTo>
                      <a:cubicBezTo>
                        <a:pt x="0" y="340"/>
                        <a:pt x="99" y="439"/>
                        <a:pt x="221" y="439"/>
                      </a:cubicBezTo>
                      <a:cubicBezTo>
                        <a:pt x="343" y="439"/>
                        <a:pt x="439" y="340"/>
                        <a:pt x="439" y="218"/>
                      </a:cubicBezTo>
                      <a:cubicBezTo>
                        <a:pt x="439" y="96"/>
                        <a:pt x="343" y="0"/>
                        <a:pt x="221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53" name="Google Shape;2553;p36"/>
                <p:cNvSpPr/>
                <p:nvPr/>
              </p:nvSpPr>
              <p:spPr>
                <a:xfrm>
                  <a:off x="310883" y="3452802"/>
                  <a:ext cx="38946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439" extrusionOk="0">
                      <a:moveTo>
                        <a:pt x="218" y="0"/>
                      </a:moveTo>
                      <a:cubicBezTo>
                        <a:pt x="100" y="0"/>
                        <a:pt x="1" y="99"/>
                        <a:pt x="1" y="221"/>
                      </a:cubicBezTo>
                      <a:cubicBezTo>
                        <a:pt x="1" y="343"/>
                        <a:pt x="100" y="439"/>
                        <a:pt x="218" y="439"/>
                      </a:cubicBezTo>
                      <a:cubicBezTo>
                        <a:pt x="341" y="439"/>
                        <a:pt x="440" y="343"/>
                        <a:pt x="440" y="221"/>
                      </a:cubicBezTo>
                      <a:cubicBezTo>
                        <a:pt x="440" y="99"/>
                        <a:pt x="341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54" name="Google Shape;2554;p36"/>
                <p:cNvSpPr/>
                <p:nvPr/>
              </p:nvSpPr>
              <p:spPr>
                <a:xfrm>
                  <a:off x="1785514" y="478282"/>
                  <a:ext cx="38769" cy="3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0" extrusionOk="0">
                      <a:moveTo>
                        <a:pt x="218" y="0"/>
                      </a:moveTo>
                      <a:cubicBezTo>
                        <a:pt x="96" y="0"/>
                        <a:pt x="0" y="99"/>
                        <a:pt x="0" y="218"/>
                      </a:cubicBezTo>
                      <a:cubicBezTo>
                        <a:pt x="0" y="341"/>
                        <a:pt x="96" y="440"/>
                        <a:pt x="218" y="440"/>
                      </a:cubicBezTo>
                      <a:cubicBezTo>
                        <a:pt x="340" y="440"/>
                        <a:pt x="439" y="341"/>
                        <a:pt x="439" y="218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55" name="Google Shape;2555;p36"/>
                <p:cNvSpPr/>
                <p:nvPr/>
              </p:nvSpPr>
              <p:spPr>
                <a:xfrm>
                  <a:off x="3563849" y="3359545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9" y="0"/>
                        <a:pt x="0" y="99"/>
                        <a:pt x="0" y="221"/>
                      </a:cubicBezTo>
                      <a:cubicBezTo>
                        <a:pt x="0" y="344"/>
                        <a:pt x="99" y="439"/>
                        <a:pt x="218" y="439"/>
                      </a:cubicBezTo>
                      <a:cubicBezTo>
                        <a:pt x="340" y="439"/>
                        <a:pt x="439" y="344"/>
                        <a:pt x="439" y="221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56" name="Google Shape;2556;p36"/>
                <p:cNvSpPr/>
                <p:nvPr/>
              </p:nvSpPr>
              <p:spPr>
                <a:xfrm>
                  <a:off x="3212897" y="280794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57" name="Google Shape;2557;p36"/>
                <p:cNvSpPr/>
                <p:nvPr/>
              </p:nvSpPr>
              <p:spPr>
                <a:xfrm>
                  <a:off x="463839" y="1536081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1"/>
                      </a:moveTo>
                      <a:cubicBezTo>
                        <a:pt x="60" y="1"/>
                        <a:pt x="1" y="60"/>
                        <a:pt x="1" y="132"/>
                      </a:cubicBezTo>
                      <a:cubicBezTo>
                        <a:pt x="1" y="208"/>
                        <a:pt x="60" y="267"/>
                        <a:pt x="136" y="267"/>
                      </a:cubicBezTo>
                      <a:cubicBezTo>
                        <a:pt x="208" y="267"/>
                        <a:pt x="267" y="208"/>
                        <a:pt x="267" y="132"/>
                      </a:cubicBezTo>
                      <a:cubicBezTo>
                        <a:pt x="267" y="60"/>
                        <a:pt x="208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58" name="Google Shape;2558;p36"/>
                <p:cNvSpPr/>
                <p:nvPr/>
              </p:nvSpPr>
              <p:spPr>
                <a:xfrm>
                  <a:off x="2042943" y="1298964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6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6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59" name="Google Shape;2559;p36"/>
                <p:cNvSpPr/>
                <p:nvPr/>
              </p:nvSpPr>
              <p:spPr>
                <a:xfrm>
                  <a:off x="3672737" y="121745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0"/>
                      </a:moveTo>
                      <a:cubicBezTo>
                        <a:pt x="60" y="0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60" name="Google Shape;2560;p36"/>
                <p:cNvSpPr/>
                <p:nvPr/>
              </p:nvSpPr>
              <p:spPr>
                <a:xfrm>
                  <a:off x="4865653" y="122857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6" y="0"/>
                      </a:moveTo>
                      <a:cubicBezTo>
                        <a:pt x="60" y="0"/>
                        <a:pt x="1" y="63"/>
                        <a:pt x="1" y="135"/>
                      </a:cubicBezTo>
                      <a:cubicBezTo>
                        <a:pt x="1" y="207"/>
                        <a:pt x="60" y="270"/>
                        <a:pt x="136" y="270"/>
                      </a:cubicBezTo>
                      <a:cubicBezTo>
                        <a:pt x="208" y="270"/>
                        <a:pt x="267" y="207"/>
                        <a:pt x="267" y="135"/>
                      </a:cubicBezTo>
                      <a:cubicBezTo>
                        <a:pt x="267" y="63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61" name="Google Shape;2561;p36"/>
                <p:cNvSpPr/>
                <p:nvPr/>
              </p:nvSpPr>
              <p:spPr>
                <a:xfrm>
                  <a:off x="3098710" y="3332786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0"/>
                      </a:moveTo>
                      <a:cubicBezTo>
                        <a:pt x="60" y="0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0"/>
                        <a:pt x="13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62" name="Google Shape;2562;p36"/>
                <p:cNvSpPr/>
                <p:nvPr/>
              </p:nvSpPr>
              <p:spPr>
                <a:xfrm>
                  <a:off x="3852716" y="265764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63" name="Google Shape;2563;p36"/>
                <p:cNvSpPr/>
                <p:nvPr/>
              </p:nvSpPr>
              <p:spPr>
                <a:xfrm>
                  <a:off x="8365538" y="188146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0"/>
                      </a:moveTo>
                      <a:cubicBezTo>
                        <a:pt x="63" y="0"/>
                        <a:pt x="0" y="60"/>
                        <a:pt x="0" y="133"/>
                      </a:cubicBezTo>
                      <a:cubicBezTo>
                        <a:pt x="0" y="209"/>
                        <a:pt x="63" y="268"/>
                        <a:pt x="136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64" name="Google Shape;2564;p36"/>
                <p:cNvSpPr/>
                <p:nvPr/>
              </p:nvSpPr>
              <p:spPr>
                <a:xfrm>
                  <a:off x="8286940" y="3378444"/>
                  <a:ext cx="23579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69" extrusionOk="0">
                      <a:moveTo>
                        <a:pt x="131" y="1"/>
                      </a:moveTo>
                      <a:cubicBezTo>
                        <a:pt x="59" y="1"/>
                        <a:pt x="0" y="60"/>
                        <a:pt x="0" y="136"/>
                      </a:cubicBezTo>
                      <a:cubicBezTo>
                        <a:pt x="0" y="209"/>
                        <a:pt x="59" y="268"/>
                        <a:pt x="131" y="268"/>
                      </a:cubicBezTo>
                      <a:cubicBezTo>
                        <a:pt x="207" y="268"/>
                        <a:pt x="267" y="209"/>
                        <a:pt x="267" y="136"/>
                      </a:cubicBezTo>
                      <a:cubicBezTo>
                        <a:pt x="267" y="60"/>
                        <a:pt x="207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65" name="Google Shape;2565;p36"/>
                <p:cNvSpPr/>
                <p:nvPr/>
              </p:nvSpPr>
              <p:spPr>
                <a:xfrm>
                  <a:off x="7888213" y="2208223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9"/>
                        <a:pt x="60" y="268"/>
                        <a:pt x="135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66" name="Google Shape;2566;p36"/>
                <p:cNvSpPr/>
                <p:nvPr/>
              </p:nvSpPr>
              <p:spPr>
                <a:xfrm>
                  <a:off x="7307739" y="1149893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59" y="1"/>
                        <a:pt x="0" y="60"/>
                        <a:pt x="0" y="132"/>
                      </a:cubicBezTo>
                      <a:cubicBezTo>
                        <a:pt x="0" y="208"/>
                        <a:pt x="59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67" name="Google Shape;2567;p36"/>
                <p:cNvSpPr/>
                <p:nvPr/>
              </p:nvSpPr>
              <p:spPr>
                <a:xfrm>
                  <a:off x="386037" y="946599"/>
                  <a:ext cx="23756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268" extrusionOk="0">
                      <a:moveTo>
                        <a:pt x="133" y="0"/>
                      </a:moveTo>
                      <a:cubicBezTo>
                        <a:pt x="60" y="0"/>
                        <a:pt x="1" y="60"/>
                        <a:pt x="1" y="136"/>
                      </a:cubicBezTo>
                      <a:cubicBezTo>
                        <a:pt x="1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6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68" name="Google Shape;2568;p36"/>
                <p:cNvSpPr/>
                <p:nvPr/>
              </p:nvSpPr>
              <p:spPr>
                <a:xfrm>
                  <a:off x="262312" y="2027095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1"/>
                      </a:moveTo>
                      <a:cubicBezTo>
                        <a:pt x="60" y="1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69" name="Google Shape;2569;p36"/>
                <p:cNvSpPr/>
                <p:nvPr/>
              </p:nvSpPr>
              <p:spPr>
                <a:xfrm>
                  <a:off x="5248926" y="1926596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6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6"/>
                        <a:pt x="60" y="268"/>
                        <a:pt x="136" y="268"/>
                      </a:cubicBezTo>
                      <a:cubicBezTo>
                        <a:pt x="209" y="268"/>
                        <a:pt x="268" y="206"/>
                        <a:pt x="268" y="133"/>
                      </a:cubicBezTo>
                      <a:cubicBezTo>
                        <a:pt x="268" y="60"/>
                        <a:pt x="209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70" name="Google Shape;2570;p36"/>
                <p:cNvSpPr/>
                <p:nvPr/>
              </p:nvSpPr>
              <p:spPr>
                <a:xfrm>
                  <a:off x="5382012" y="279222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3" y="1"/>
                      </a:moveTo>
                      <a:cubicBezTo>
                        <a:pt x="60" y="1"/>
                        <a:pt x="0" y="63"/>
                        <a:pt x="0" y="135"/>
                      </a:cubicBezTo>
                      <a:cubicBezTo>
                        <a:pt x="0" y="208"/>
                        <a:pt x="60" y="271"/>
                        <a:pt x="133" y="271"/>
                      </a:cubicBezTo>
                      <a:cubicBezTo>
                        <a:pt x="209" y="271"/>
                        <a:pt x="268" y="208"/>
                        <a:pt x="268" y="135"/>
                      </a:cubicBezTo>
                      <a:cubicBezTo>
                        <a:pt x="268" y="63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71" name="Google Shape;2571;p36"/>
                <p:cNvSpPr/>
                <p:nvPr/>
              </p:nvSpPr>
              <p:spPr>
                <a:xfrm>
                  <a:off x="7813059" y="3326340"/>
                  <a:ext cx="23933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68" extrusionOk="0">
                      <a:moveTo>
                        <a:pt x="135" y="0"/>
                      </a:moveTo>
                      <a:cubicBezTo>
                        <a:pt x="63" y="0"/>
                        <a:pt x="1" y="60"/>
                        <a:pt x="1" y="133"/>
                      </a:cubicBezTo>
                      <a:cubicBezTo>
                        <a:pt x="1" y="209"/>
                        <a:pt x="63" y="268"/>
                        <a:pt x="135" y="268"/>
                      </a:cubicBezTo>
                      <a:cubicBezTo>
                        <a:pt x="208" y="268"/>
                        <a:pt x="270" y="209"/>
                        <a:pt x="270" y="133"/>
                      </a:cubicBezTo>
                      <a:cubicBezTo>
                        <a:pt x="270" y="60"/>
                        <a:pt x="208" y="0"/>
                        <a:pt x="135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72" name="Google Shape;2572;p36"/>
                <p:cNvSpPr/>
                <p:nvPr/>
              </p:nvSpPr>
              <p:spPr>
                <a:xfrm>
                  <a:off x="819736" y="450905"/>
                  <a:ext cx="38858" cy="39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3" extrusionOk="0">
                      <a:moveTo>
                        <a:pt x="219" y="1"/>
                      </a:moveTo>
                      <a:cubicBezTo>
                        <a:pt x="96" y="1"/>
                        <a:pt x="1" y="100"/>
                        <a:pt x="1" y="222"/>
                      </a:cubicBezTo>
                      <a:cubicBezTo>
                        <a:pt x="1" y="343"/>
                        <a:pt x="96" y="442"/>
                        <a:pt x="219" y="442"/>
                      </a:cubicBezTo>
                      <a:cubicBezTo>
                        <a:pt x="340" y="442"/>
                        <a:pt x="439" y="343"/>
                        <a:pt x="439" y="222"/>
                      </a:cubicBezTo>
                      <a:cubicBezTo>
                        <a:pt x="439" y="100"/>
                        <a:pt x="340" y="1"/>
                        <a:pt x="219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73" name="Google Shape;2573;p36"/>
                <p:cNvSpPr/>
                <p:nvPr/>
              </p:nvSpPr>
              <p:spPr>
                <a:xfrm>
                  <a:off x="6190771" y="574365"/>
                  <a:ext cx="76744" cy="141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" h="1604" extrusionOk="0">
                      <a:moveTo>
                        <a:pt x="535" y="1"/>
                      </a:moveTo>
                      <a:lnTo>
                        <a:pt x="535" y="1"/>
                      </a:lnTo>
                      <a:cubicBezTo>
                        <a:pt x="410" y="710"/>
                        <a:pt x="1" y="733"/>
                        <a:pt x="1" y="733"/>
                      </a:cubicBezTo>
                      <a:cubicBezTo>
                        <a:pt x="430" y="763"/>
                        <a:pt x="506" y="1603"/>
                        <a:pt x="506" y="1603"/>
                      </a:cubicBezTo>
                      <a:cubicBezTo>
                        <a:pt x="453" y="690"/>
                        <a:pt x="835" y="670"/>
                        <a:pt x="868" y="670"/>
                      </a:cubicBezTo>
                      <a:cubicBezTo>
                        <a:pt x="526" y="631"/>
                        <a:pt x="535" y="1"/>
                        <a:pt x="5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74" name="Google Shape;2574;p36"/>
                <p:cNvSpPr/>
                <p:nvPr/>
              </p:nvSpPr>
              <p:spPr>
                <a:xfrm>
                  <a:off x="7186840" y="1628102"/>
                  <a:ext cx="107300" cy="185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" h="2105" extrusionOk="0">
                      <a:moveTo>
                        <a:pt x="746" y="0"/>
                      </a:moveTo>
                      <a:lnTo>
                        <a:pt x="746" y="0"/>
                      </a:lnTo>
                      <a:cubicBezTo>
                        <a:pt x="574" y="934"/>
                        <a:pt x="1" y="960"/>
                        <a:pt x="1" y="960"/>
                      </a:cubicBezTo>
                      <a:cubicBezTo>
                        <a:pt x="601" y="1000"/>
                        <a:pt x="707" y="2105"/>
                        <a:pt x="707" y="2105"/>
                      </a:cubicBezTo>
                      <a:cubicBezTo>
                        <a:pt x="631" y="904"/>
                        <a:pt x="1165" y="881"/>
                        <a:pt x="1211" y="881"/>
                      </a:cubicBezTo>
                      <a:lnTo>
                        <a:pt x="1215" y="881"/>
                      </a:lnTo>
                      <a:cubicBezTo>
                        <a:pt x="733" y="828"/>
                        <a:pt x="746" y="1"/>
                        <a:pt x="74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75" name="Google Shape;2575;p36"/>
                <p:cNvSpPr/>
                <p:nvPr/>
              </p:nvSpPr>
              <p:spPr>
                <a:xfrm>
                  <a:off x="7306591" y="1767635"/>
                  <a:ext cx="51310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" h="1007" extrusionOk="0">
                      <a:moveTo>
                        <a:pt x="357" y="0"/>
                      </a:moveTo>
                      <a:cubicBezTo>
                        <a:pt x="274" y="446"/>
                        <a:pt x="0" y="458"/>
                        <a:pt x="0" y="458"/>
                      </a:cubicBezTo>
                      <a:cubicBezTo>
                        <a:pt x="287" y="478"/>
                        <a:pt x="340" y="1006"/>
                        <a:pt x="340" y="1006"/>
                      </a:cubicBezTo>
                      <a:cubicBezTo>
                        <a:pt x="304" y="432"/>
                        <a:pt x="558" y="419"/>
                        <a:pt x="581" y="419"/>
                      </a:cubicBezTo>
                      <a:cubicBezTo>
                        <a:pt x="349" y="396"/>
                        <a:pt x="357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76" name="Google Shape;2576;p36"/>
                <p:cNvSpPr/>
                <p:nvPr/>
              </p:nvSpPr>
              <p:spPr>
                <a:xfrm>
                  <a:off x="1656061" y="583765"/>
                  <a:ext cx="682832" cy="202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2" h="2297" extrusionOk="0">
                      <a:moveTo>
                        <a:pt x="4077" y="0"/>
                      </a:moveTo>
                      <a:cubicBezTo>
                        <a:pt x="2890" y="0"/>
                        <a:pt x="2293" y="1801"/>
                        <a:pt x="2293" y="1801"/>
                      </a:cubicBezTo>
                      <a:cubicBezTo>
                        <a:pt x="2293" y="1801"/>
                        <a:pt x="2227" y="952"/>
                        <a:pt x="1540" y="952"/>
                      </a:cubicBezTo>
                      <a:cubicBezTo>
                        <a:pt x="1460" y="952"/>
                        <a:pt x="1372" y="964"/>
                        <a:pt x="1274" y="990"/>
                      </a:cubicBezTo>
                      <a:cubicBezTo>
                        <a:pt x="371" y="1229"/>
                        <a:pt x="1452" y="2261"/>
                        <a:pt x="143" y="2296"/>
                      </a:cubicBezTo>
                      <a:lnTo>
                        <a:pt x="7731" y="2296"/>
                      </a:lnTo>
                      <a:cubicBezTo>
                        <a:pt x="7731" y="2296"/>
                        <a:pt x="6033" y="1732"/>
                        <a:pt x="6372" y="1306"/>
                      </a:cubicBezTo>
                      <a:cubicBezTo>
                        <a:pt x="6526" y="1116"/>
                        <a:pt x="6072" y="938"/>
                        <a:pt x="5583" y="938"/>
                      </a:cubicBezTo>
                      <a:cubicBezTo>
                        <a:pt x="5304" y="938"/>
                        <a:pt x="5014" y="996"/>
                        <a:pt x="4819" y="1142"/>
                      </a:cubicBezTo>
                      <a:lnTo>
                        <a:pt x="4819" y="1142"/>
                      </a:lnTo>
                      <a:cubicBezTo>
                        <a:pt x="4845" y="598"/>
                        <a:pt x="4726" y="0"/>
                        <a:pt x="4077" y="0"/>
                      </a:cubicBezTo>
                      <a:close/>
                      <a:moveTo>
                        <a:pt x="1" y="2296"/>
                      </a:moveTo>
                      <a:cubicBezTo>
                        <a:pt x="26" y="2296"/>
                        <a:pt x="50" y="2296"/>
                        <a:pt x="74" y="2296"/>
                      </a:cubicBezTo>
                      <a:cubicBezTo>
                        <a:pt x="97" y="2296"/>
                        <a:pt x="120" y="2296"/>
                        <a:pt x="143" y="22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77" name="Google Shape;2577;p36"/>
                <p:cNvSpPr/>
                <p:nvPr/>
              </p:nvSpPr>
              <p:spPr>
                <a:xfrm>
                  <a:off x="1569945" y="1335967"/>
                  <a:ext cx="51398" cy="89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1010" extrusionOk="0">
                      <a:moveTo>
                        <a:pt x="357" y="1"/>
                      </a:moveTo>
                      <a:cubicBezTo>
                        <a:pt x="275" y="449"/>
                        <a:pt x="1" y="463"/>
                        <a:pt x="1" y="463"/>
                      </a:cubicBezTo>
                      <a:cubicBezTo>
                        <a:pt x="287" y="479"/>
                        <a:pt x="341" y="1010"/>
                        <a:pt x="341" y="1010"/>
                      </a:cubicBezTo>
                      <a:cubicBezTo>
                        <a:pt x="304" y="433"/>
                        <a:pt x="558" y="423"/>
                        <a:pt x="581" y="423"/>
                      </a:cubicBezTo>
                      <a:cubicBezTo>
                        <a:pt x="354" y="396"/>
                        <a:pt x="357" y="1"/>
                        <a:pt x="35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78" name="Google Shape;2578;p36"/>
                <p:cNvSpPr/>
                <p:nvPr/>
              </p:nvSpPr>
              <p:spPr>
                <a:xfrm>
                  <a:off x="3095531" y="525440"/>
                  <a:ext cx="107211" cy="185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" h="2106" extrusionOk="0">
                      <a:moveTo>
                        <a:pt x="465" y="1"/>
                      </a:moveTo>
                      <a:cubicBezTo>
                        <a:pt x="465" y="1"/>
                        <a:pt x="478" y="825"/>
                        <a:pt x="0" y="881"/>
                      </a:cubicBezTo>
                      <a:lnTo>
                        <a:pt x="3" y="881"/>
                      </a:lnTo>
                      <a:cubicBezTo>
                        <a:pt x="46" y="881"/>
                        <a:pt x="584" y="904"/>
                        <a:pt x="508" y="2105"/>
                      </a:cubicBezTo>
                      <a:cubicBezTo>
                        <a:pt x="508" y="2105"/>
                        <a:pt x="614" y="1000"/>
                        <a:pt x="1214" y="961"/>
                      </a:cubicBezTo>
                      <a:cubicBezTo>
                        <a:pt x="1214" y="961"/>
                        <a:pt x="640" y="934"/>
                        <a:pt x="46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79" name="Google Shape;2579;p36"/>
                <p:cNvSpPr/>
                <p:nvPr/>
              </p:nvSpPr>
              <p:spPr>
                <a:xfrm>
                  <a:off x="3031682" y="664973"/>
                  <a:ext cx="51133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1007" extrusionOk="0">
                      <a:moveTo>
                        <a:pt x="222" y="0"/>
                      </a:moveTo>
                      <a:cubicBezTo>
                        <a:pt x="222" y="0"/>
                        <a:pt x="229" y="396"/>
                        <a:pt x="1" y="419"/>
                      </a:cubicBezTo>
                      <a:cubicBezTo>
                        <a:pt x="20" y="419"/>
                        <a:pt x="278" y="432"/>
                        <a:pt x="242" y="1006"/>
                      </a:cubicBezTo>
                      <a:cubicBezTo>
                        <a:pt x="242" y="1006"/>
                        <a:pt x="291" y="478"/>
                        <a:pt x="578" y="459"/>
                      </a:cubicBezTo>
                      <a:cubicBezTo>
                        <a:pt x="578" y="459"/>
                        <a:pt x="305" y="446"/>
                        <a:pt x="22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580" name="Google Shape;2580;p36"/>
              <p:cNvGrpSpPr/>
              <p:nvPr/>
            </p:nvGrpSpPr>
            <p:grpSpPr>
              <a:xfrm>
                <a:off x="0" y="4065899"/>
                <a:ext cx="9143900" cy="1102374"/>
                <a:chOff x="0" y="4065899"/>
                <a:chExt cx="9143900" cy="1102374"/>
              </a:xfrm>
            </p:grpSpPr>
            <p:sp>
              <p:nvSpPr>
                <p:cNvPr id="2581" name="Google Shape;2581;p36"/>
                <p:cNvSpPr/>
                <p:nvPr/>
              </p:nvSpPr>
              <p:spPr>
                <a:xfrm>
                  <a:off x="8789291" y="4245591"/>
                  <a:ext cx="46997" cy="47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69" extrusionOk="0">
                      <a:moveTo>
                        <a:pt x="238" y="0"/>
                      </a:moveTo>
                      <a:cubicBezTo>
                        <a:pt x="106" y="0"/>
                        <a:pt x="0" y="105"/>
                        <a:pt x="0" y="234"/>
                      </a:cubicBezTo>
                      <a:cubicBezTo>
                        <a:pt x="0" y="367"/>
                        <a:pt x="106" y="469"/>
                        <a:pt x="238" y="469"/>
                      </a:cubicBezTo>
                      <a:cubicBezTo>
                        <a:pt x="367" y="469"/>
                        <a:pt x="472" y="367"/>
                        <a:pt x="472" y="234"/>
                      </a:cubicBezTo>
                      <a:cubicBezTo>
                        <a:pt x="472" y="105"/>
                        <a:pt x="367" y="0"/>
                        <a:pt x="23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82" name="Google Shape;2582;p36"/>
                <p:cNvSpPr/>
                <p:nvPr/>
              </p:nvSpPr>
              <p:spPr>
                <a:xfrm>
                  <a:off x="3559895" y="4281604"/>
                  <a:ext cx="43619" cy="4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6" y="0"/>
                        <a:pt x="0" y="96"/>
                        <a:pt x="0" y="218"/>
                      </a:cubicBezTo>
                      <a:cubicBezTo>
                        <a:pt x="0" y="340"/>
                        <a:pt x="96" y="439"/>
                        <a:pt x="218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6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83" name="Google Shape;2583;p36"/>
                <p:cNvSpPr/>
                <p:nvPr/>
              </p:nvSpPr>
              <p:spPr>
                <a:xfrm>
                  <a:off x="5156905" y="4335339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84" name="Google Shape;2584;p36"/>
                <p:cNvSpPr/>
                <p:nvPr/>
              </p:nvSpPr>
              <p:spPr>
                <a:xfrm>
                  <a:off x="0" y="4483978"/>
                  <a:ext cx="9143900" cy="684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85" name="Google Shape;2585;p36"/>
                <p:cNvSpPr/>
                <p:nvPr/>
              </p:nvSpPr>
              <p:spPr>
                <a:xfrm>
                  <a:off x="0" y="4483977"/>
                  <a:ext cx="9143900" cy="27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rgbClr val="000000">
                    <a:alpha val="314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86" name="Google Shape;2586;p36"/>
                <p:cNvSpPr/>
                <p:nvPr/>
              </p:nvSpPr>
              <p:spPr>
                <a:xfrm>
                  <a:off x="3067536" y="4845340"/>
                  <a:ext cx="84250" cy="22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258" extrusionOk="0">
                      <a:moveTo>
                        <a:pt x="476" y="0"/>
                      </a:moveTo>
                      <a:cubicBezTo>
                        <a:pt x="357" y="0"/>
                        <a:pt x="238" y="20"/>
                        <a:pt x="149" y="57"/>
                      </a:cubicBezTo>
                      <a:cubicBezTo>
                        <a:pt x="60" y="86"/>
                        <a:pt x="1" y="129"/>
                        <a:pt x="1" y="129"/>
                      </a:cubicBezTo>
                      <a:cubicBezTo>
                        <a:pt x="1" y="129"/>
                        <a:pt x="60" y="172"/>
                        <a:pt x="149" y="201"/>
                      </a:cubicBezTo>
                      <a:cubicBezTo>
                        <a:pt x="238" y="238"/>
                        <a:pt x="357" y="258"/>
                        <a:pt x="476" y="258"/>
                      </a:cubicBezTo>
                      <a:cubicBezTo>
                        <a:pt x="594" y="258"/>
                        <a:pt x="713" y="235"/>
                        <a:pt x="802" y="201"/>
                      </a:cubicBezTo>
                      <a:cubicBezTo>
                        <a:pt x="894" y="172"/>
                        <a:pt x="954" y="129"/>
                        <a:pt x="954" y="129"/>
                      </a:cubicBezTo>
                      <a:cubicBezTo>
                        <a:pt x="954" y="129"/>
                        <a:pt x="894" y="86"/>
                        <a:pt x="802" y="57"/>
                      </a:cubicBezTo>
                      <a:cubicBezTo>
                        <a:pt x="713" y="23"/>
                        <a:pt x="594" y="0"/>
                        <a:pt x="47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87" name="Google Shape;2587;p36"/>
                <p:cNvSpPr/>
                <p:nvPr/>
              </p:nvSpPr>
              <p:spPr>
                <a:xfrm>
                  <a:off x="5394552" y="4821760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1" y="1"/>
                      </a:moveTo>
                      <a:cubicBezTo>
                        <a:pt x="225" y="1"/>
                        <a:pt x="149" y="13"/>
                        <a:pt x="93" y="36"/>
                      </a:cubicBezTo>
                      <a:cubicBezTo>
                        <a:pt x="37" y="53"/>
                        <a:pt x="1" y="83"/>
                        <a:pt x="1" y="83"/>
                      </a:cubicBezTo>
                      <a:cubicBezTo>
                        <a:pt x="1" y="83"/>
                        <a:pt x="37" y="109"/>
                        <a:pt x="93" y="129"/>
                      </a:cubicBezTo>
                      <a:cubicBezTo>
                        <a:pt x="149" y="149"/>
                        <a:pt x="225" y="162"/>
                        <a:pt x="301" y="162"/>
                      </a:cubicBezTo>
                      <a:cubicBezTo>
                        <a:pt x="377" y="162"/>
                        <a:pt x="452" y="149"/>
                        <a:pt x="508" y="129"/>
                      </a:cubicBezTo>
                      <a:cubicBezTo>
                        <a:pt x="568" y="109"/>
                        <a:pt x="604" y="83"/>
                        <a:pt x="604" y="83"/>
                      </a:cubicBezTo>
                      <a:cubicBezTo>
                        <a:pt x="604" y="83"/>
                        <a:pt x="568" y="53"/>
                        <a:pt x="508" y="36"/>
                      </a:cubicBezTo>
                      <a:cubicBezTo>
                        <a:pt x="452" y="13"/>
                        <a:pt x="377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88" name="Google Shape;2588;p36"/>
                <p:cNvSpPr/>
                <p:nvPr/>
              </p:nvSpPr>
              <p:spPr>
                <a:xfrm>
                  <a:off x="5382895" y="4778046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1"/>
                      </a:moveTo>
                      <a:cubicBezTo>
                        <a:pt x="228" y="1"/>
                        <a:pt x="153" y="14"/>
                        <a:pt x="97" y="33"/>
                      </a:cubicBezTo>
                      <a:cubicBezTo>
                        <a:pt x="40" y="53"/>
                        <a:pt x="1" y="80"/>
                        <a:pt x="1" y="80"/>
                      </a:cubicBezTo>
                      <a:cubicBezTo>
                        <a:pt x="1" y="80"/>
                        <a:pt x="40" y="109"/>
                        <a:pt x="97" y="129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9"/>
                      </a:cubicBezTo>
                      <a:cubicBezTo>
                        <a:pt x="568" y="109"/>
                        <a:pt x="608" y="80"/>
                        <a:pt x="608" y="80"/>
                      </a:cubicBezTo>
                      <a:cubicBezTo>
                        <a:pt x="608" y="80"/>
                        <a:pt x="568" y="53"/>
                        <a:pt x="512" y="33"/>
                      </a:cubicBezTo>
                      <a:cubicBezTo>
                        <a:pt x="456" y="14"/>
                        <a:pt x="380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89" name="Google Shape;2589;p36"/>
                <p:cNvSpPr/>
                <p:nvPr/>
              </p:nvSpPr>
              <p:spPr>
                <a:xfrm>
                  <a:off x="5311009" y="4805158"/>
                  <a:ext cx="53606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162" extrusionOk="0">
                      <a:moveTo>
                        <a:pt x="303" y="0"/>
                      </a:moveTo>
                      <a:cubicBezTo>
                        <a:pt x="227" y="0"/>
                        <a:pt x="151" y="11"/>
                        <a:pt x="96" y="34"/>
                      </a:cubicBezTo>
                      <a:cubicBezTo>
                        <a:pt x="40" y="53"/>
                        <a:pt x="0" y="79"/>
                        <a:pt x="0" y="79"/>
                      </a:cubicBezTo>
                      <a:cubicBezTo>
                        <a:pt x="0" y="79"/>
                        <a:pt x="40" y="106"/>
                        <a:pt x="96" y="125"/>
                      </a:cubicBezTo>
                      <a:cubicBezTo>
                        <a:pt x="151" y="149"/>
                        <a:pt x="227" y="162"/>
                        <a:pt x="303" y="162"/>
                      </a:cubicBezTo>
                      <a:cubicBezTo>
                        <a:pt x="379" y="162"/>
                        <a:pt x="455" y="149"/>
                        <a:pt x="512" y="125"/>
                      </a:cubicBezTo>
                      <a:cubicBezTo>
                        <a:pt x="567" y="106"/>
                        <a:pt x="607" y="79"/>
                        <a:pt x="607" y="79"/>
                      </a:cubicBezTo>
                      <a:cubicBezTo>
                        <a:pt x="607" y="79"/>
                        <a:pt x="567" y="53"/>
                        <a:pt x="512" y="34"/>
                      </a:cubicBezTo>
                      <a:cubicBezTo>
                        <a:pt x="455" y="14"/>
                        <a:pt x="379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90" name="Google Shape;2590;p36"/>
                <p:cNvSpPr/>
                <p:nvPr/>
              </p:nvSpPr>
              <p:spPr>
                <a:xfrm>
                  <a:off x="478411" y="4632685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6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6" y="130"/>
                      </a:cubicBezTo>
                      <a:cubicBezTo>
                        <a:pt x="152" y="149"/>
                        <a:pt x="228" y="163"/>
                        <a:pt x="304" y="163"/>
                      </a:cubicBezTo>
                      <a:cubicBezTo>
                        <a:pt x="379" y="163"/>
                        <a:pt x="455" y="149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7"/>
                        <a:pt x="512" y="37"/>
                      </a:cubicBezTo>
                      <a:cubicBezTo>
                        <a:pt x="455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91" name="Google Shape;2591;p36"/>
                <p:cNvSpPr/>
                <p:nvPr/>
              </p:nvSpPr>
              <p:spPr>
                <a:xfrm>
                  <a:off x="466754" y="4589059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0"/>
                      </a:moveTo>
                      <a:cubicBezTo>
                        <a:pt x="228" y="0"/>
                        <a:pt x="152" y="13"/>
                        <a:pt x="96" y="33"/>
                      </a:cubicBezTo>
                      <a:cubicBezTo>
                        <a:pt x="40" y="53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2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1" y="129"/>
                      </a:cubicBezTo>
                      <a:cubicBezTo>
                        <a:pt x="571" y="109"/>
                        <a:pt x="607" y="83"/>
                        <a:pt x="607" y="83"/>
                      </a:cubicBezTo>
                      <a:cubicBezTo>
                        <a:pt x="607" y="83"/>
                        <a:pt x="571" y="53"/>
                        <a:pt x="511" y="33"/>
                      </a:cubicBezTo>
                      <a:cubicBezTo>
                        <a:pt x="456" y="13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92" name="Google Shape;2592;p36"/>
                <p:cNvSpPr/>
                <p:nvPr/>
              </p:nvSpPr>
              <p:spPr>
                <a:xfrm>
                  <a:off x="395133" y="461617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2" y="14"/>
                        <a:pt x="96" y="33"/>
                      </a:cubicBezTo>
                      <a:cubicBezTo>
                        <a:pt x="36" y="53"/>
                        <a:pt x="1" y="79"/>
                        <a:pt x="1" y="79"/>
                      </a:cubicBezTo>
                      <a:cubicBezTo>
                        <a:pt x="1" y="79"/>
                        <a:pt x="36" y="109"/>
                        <a:pt x="96" y="125"/>
                      </a:cubicBezTo>
                      <a:cubicBezTo>
                        <a:pt x="152" y="148"/>
                        <a:pt x="228" y="162"/>
                        <a:pt x="304" y="162"/>
                      </a:cubicBezTo>
                      <a:cubicBezTo>
                        <a:pt x="380" y="162"/>
                        <a:pt x="452" y="148"/>
                        <a:pt x="511" y="125"/>
                      </a:cubicBezTo>
                      <a:cubicBezTo>
                        <a:pt x="567" y="105"/>
                        <a:pt x="604" y="79"/>
                        <a:pt x="604" y="79"/>
                      </a:cubicBezTo>
                      <a:cubicBezTo>
                        <a:pt x="604" y="79"/>
                        <a:pt x="567" y="53"/>
                        <a:pt x="511" y="33"/>
                      </a:cubicBezTo>
                      <a:cubicBezTo>
                        <a:pt x="452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93" name="Google Shape;2593;p36"/>
                <p:cNvSpPr/>
                <p:nvPr/>
              </p:nvSpPr>
              <p:spPr>
                <a:xfrm>
                  <a:off x="7666815" y="466536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3" y="11"/>
                        <a:pt x="96" y="34"/>
                      </a:cubicBezTo>
                      <a:cubicBezTo>
                        <a:pt x="37" y="53"/>
                        <a:pt x="1" y="79"/>
                        <a:pt x="1" y="79"/>
                      </a:cubicBezTo>
                      <a:cubicBezTo>
                        <a:pt x="1" y="79"/>
                        <a:pt x="37" y="106"/>
                        <a:pt x="96" y="125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5"/>
                      </a:cubicBezTo>
                      <a:cubicBezTo>
                        <a:pt x="568" y="106"/>
                        <a:pt x="604" y="79"/>
                        <a:pt x="604" y="79"/>
                      </a:cubicBezTo>
                      <a:cubicBezTo>
                        <a:pt x="604" y="79"/>
                        <a:pt x="568" y="53"/>
                        <a:pt x="512" y="34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94" name="Google Shape;2594;p36"/>
                <p:cNvSpPr/>
                <p:nvPr/>
              </p:nvSpPr>
              <p:spPr>
                <a:xfrm>
                  <a:off x="7655158" y="4621381"/>
                  <a:ext cx="53694" cy="14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6" extrusionOk="0">
                      <a:moveTo>
                        <a:pt x="304" y="0"/>
                      </a:moveTo>
                      <a:cubicBezTo>
                        <a:pt x="228" y="0"/>
                        <a:pt x="153" y="14"/>
                        <a:pt x="96" y="37"/>
                      </a:cubicBezTo>
                      <a:cubicBezTo>
                        <a:pt x="40" y="57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3" y="152"/>
                        <a:pt x="228" y="165"/>
                        <a:pt x="304" y="165"/>
                      </a:cubicBezTo>
                      <a:cubicBezTo>
                        <a:pt x="380" y="165"/>
                        <a:pt x="456" y="152"/>
                        <a:pt x="512" y="129"/>
                      </a:cubicBezTo>
                      <a:cubicBezTo>
                        <a:pt x="568" y="109"/>
                        <a:pt x="608" y="83"/>
                        <a:pt x="608" y="83"/>
                      </a:cubicBezTo>
                      <a:cubicBezTo>
                        <a:pt x="608" y="83"/>
                        <a:pt x="568" y="57"/>
                        <a:pt x="512" y="37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95" name="Google Shape;2595;p36"/>
                <p:cNvSpPr/>
                <p:nvPr/>
              </p:nvSpPr>
              <p:spPr>
                <a:xfrm>
                  <a:off x="7583537" y="4648404"/>
                  <a:ext cx="53429" cy="14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4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3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3" y="130"/>
                      </a:cubicBezTo>
                      <a:cubicBezTo>
                        <a:pt x="152" y="150"/>
                        <a:pt x="228" y="163"/>
                        <a:pt x="304" y="163"/>
                      </a:cubicBezTo>
                      <a:cubicBezTo>
                        <a:pt x="379" y="163"/>
                        <a:pt x="452" y="150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4"/>
                        <a:pt x="512" y="37"/>
                      </a:cubicBezTo>
                      <a:cubicBezTo>
                        <a:pt x="452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96" name="Google Shape;2596;p36"/>
                <p:cNvSpPr/>
                <p:nvPr/>
              </p:nvSpPr>
              <p:spPr>
                <a:xfrm>
                  <a:off x="597808" y="4226980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5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2597" name="Google Shape;2597;p36"/>
                <p:cNvGrpSpPr/>
                <p:nvPr/>
              </p:nvGrpSpPr>
              <p:grpSpPr>
                <a:xfrm>
                  <a:off x="476510" y="4065899"/>
                  <a:ext cx="266262" cy="475209"/>
                  <a:chOff x="476510" y="4065899"/>
                  <a:chExt cx="266262" cy="475209"/>
                </a:xfrm>
              </p:grpSpPr>
              <p:sp>
                <p:nvSpPr>
                  <p:cNvPr id="2598" name="Google Shape;2598;p36"/>
                  <p:cNvSpPr/>
                  <p:nvPr/>
                </p:nvSpPr>
                <p:spPr>
                  <a:xfrm>
                    <a:off x="476510" y="40658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99" name="Google Shape;2599;p36"/>
                  <p:cNvSpPr/>
                  <p:nvPr/>
                </p:nvSpPr>
                <p:spPr>
                  <a:xfrm>
                    <a:off x="597056" y="41350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00" name="Google Shape;2600;p36"/>
                  <p:cNvSpPr/>
                  <p:nvPr/>
                </p:nvSpPr>
                <p:spPr>
                  <a:xfrm>
                    <a:off x="597409" y="42279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01" name="Google Shape;2601;p36"/>
                  <p:cNvSpPr/>
                  <p:nvPr/>
                </p:nvSpPr>
                <p:spPr>
                  <a:xfrm>
                    <a:off x="540006" y="41676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602" name="Google Shape;2602;p36"/>
                <p:cNvGrpSpPr/>
                <p:nvPr/>
              </p:nvGrpSpPr>
              <p:grpSpPr>
                <a:xfrm>
                  <a:off x="8430902" y="4070574"/>
                  <a:ext cx="214776" cy="454279"/>
                  <a:chOff x="8430902" y="4070574"/>
                  <a:chExt cx="214776" cy="454279"/>
                </a:xfrm>
              </p:grpSpPr>
              <p:sp>
                <p:nvSpPr>
                  <p:cNvPr id="2603" name="Google Shape;2603;p36"/>
                  <p:cNvSpPr/>
                  <p:nvPr/>
                </p:nvSpPr>
                <p:spPr>
                  <a:xfrm>
                    <a:off x="8430902" y="4070574"/>
                    <a:ext cx="214776" cy="2768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2" h="3135" extrusionOk="0">
                        <a:moveTo>
                          <a:pt x="1272" y="1"/>
                        </a:moveTo>
                        <a:cubicBezTo>
                          <a:pt x="1004" y="1"/>
                          <a:pt x="817" y="282"/>
                          <a:pt x="687" y="580"/>
                        </a:cubicBezTo>
                        <a:cubicBezTo>
                          <a:pt x="535" y="929"/>
                          <a:pt x="730" y="1391"/>
                          <a:pt x="403" y="1677"/>
                        </a:cubicBezTo>
                        <a:cubicBezTo>
                          <a:pt x="1" y="2027"/>
                          <a:pt x="202" y="2479"/>
                          <a:pt x="202" y="2482"/>
                        </a:cubicBezTo>
                        <a:cubicBezTo>
                          <a:pt x="349" y="2811"/>
                          <a:pt x="977" y="3134"/>
                          <a:pt x="1452" y="3134"/>
                        </a:cubicBezTo>
                        <a:cubicBezTo>
                          <a:pt x="1596" y="3134"/>
                          <a:pt x="1726" y="3105"/>
                          <a:pt x="1824" y="3036"/>
                        </a:cubicBezTo>
                        <a:cubicBezTo>
                          <a:pt x="2431" y="2614"/>
                          <a:pt x="2226" y="1671"/>
                          <a:pt x="1993" y="1123"/>
                        </a:cubicBezTo>
                        <a:cubicBezTo>
                          <a:pt x="1858" y="797"/>
                          <a:pt x="1884" y="306"/>
                          <a:pt x="1554" y="94"/>
                        </a:cubicBezTo>
                        <a:cubicBezTo>
                          <a:pt x="1451" y="29"/>
                          <a:pt x="1358" y="1"/>
                          <a:pt x="127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04" name="Google Shape;2604;p36"/>
                  <p:cNvSpPr/>
                  <p:nvPr/>
                </p:nvSpPr>
                <p:spPr>
                  <a:xfrm>
                    <a:off x="8545354" y="4108283"/>
                    <a:ext cx="11216" cy="4165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" h="4717" extrusionOk="0">
                        <a:moveTo>
                          <a:pt x="64" y="1"/>
                        </a:moveTo>
                        <a:cubicBezTo>
                          <a:pt x="37" y="396"/>
                          <a:pt x="24" y="789"/>
                          <a:pt x="14" y="1181"/>
                        </a:cubicBezTo>
                        <a:cubicBezTo>
                          <a:pt x="4" y="1574"/>
                          <a:pt x="0" y="1966"/>
                          <a:pt x="0" y="2358"/>
                        </a:cubicBezTo>
                        <a:cubicBezTo>
                          <a:pt x="0" y="2751"/>
                          <a:pt x="4" y="3147"/>
                          <a:pt x="14" y="3539"/>
                        </a:cubicBezTo>
                        <a:lnTo>
                          <a:pt x="34" y="4130"/>
                        </a:lnTo>
                        <a:cubicBezTo>
                          <a:pt x="44" y="4324"/>
                          <a:pt x="50" y="4522"/>
                          <a:pt x="64" y="4716"/>
                        </a:cubicBezTo>
                        <a:cubicBezTo>
                          <a:pt x="76" y="4522"/>
                          <a:pt x="84" y="4324"/>
                          <a:pt x="96" y="4130"/>
                        </a:cubicBezTo>
                        <a:lnTo>
                          <a:pt x="113" y="3539"/>
                        </a:lnTo>
                        <a:cubicBezTo>
                          <a:pt x="123" y="3147"/>
                          <a:pt x="126" y="2751"/>
                          <a:pt x="126" y="2358"/>
                        </a:cubicBezTo>
                        <a:cubicBezTo>
                          <a:pt x="126" y="1966"/>
                          <a:pt x="123" y="1574"/>
                          <a:pt x="113" y="1181"/>
                        </a:cubicBezTo>
                        <a:cubicBezTo>
                          <a:pt x="103" y="789"/>
                          <a:pt x="90" y="396"/>
                          <a:pt x="64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05" name="Google Shape;2605;p36"/>
                  <p:cNvSpPr/>
                  <p:nvPr/>
                </p:nvSpPr>
                <p:spPr>
                  <a:xfrm>
                    <a:off x="8506320" y="4168865"/>
                    <a:ext cx="50250" cy="816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" h="925" extrusionOk="0">
                        <a:moveTo>
                          <a:pt x="60" y="1"/>
                        </a:moveTo>
                        <a:cubicBezTo>
                          <a:pt x="21" y="97"/>
                          <a:pt x="7" y="199"/>
                          <a:pt x="4" y="304"/>
                        </a:cubicBezTo>
                        <a:cubicBezTo>
                          <a:pt x="1" y="406"/>
                          <a:pt x="17" y="512"/>
                          <a:pt x="57" y="614"/>
                        </a:cubicBezTo>
                        <a:cubicBezTo>
                          <a:pt x="97" y="713"/>
                          <a:pt x="162" y="812"/>
                          <a:pt x="258" y="871"/>
                        </a:cubicBezTo>
                        <a:cubicBezTo>
                          <a:pt x="324" y="909"/>
                          <a:pt x="397" y="924"/>
                          <a:pt x="467" y="924"/>
                        </a:cubicBezTo>
                        <a:cubicBezTo>
                          <a:pt x="502" y="924"/>
                          <a:pt x="536" y="921"/>
                          <a:pt x="568" y="914"/>
                        </a:cubicBezTo>
                        <a:cubicBezTo>
                          <a:pt x="469" y="881"/>
                          <a:pt x="383" y="848"/>
                          <a:pt x="317" y="789"/>
                        </a:cubicBezTo>
                        <a:cubicBezTo>
                          <a:pt x="252" y="730"/>
                          <a:pt x="205" y="654"/>
                          <a:pt x="176" y="568"/>
                        </a:cubicBezTo>
                        <a:cubicBezTo>
                          <a:pt x="110" y="397"/>
                          <a:pt x="90" y="202"/>
                          <a:pt x="60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606" name="Google Shape;2606;p36"/>
                <p:cNvGrpSpPr/>
                <p:nvPr/>
              </p:nvGrpSpPr>
              <p:grpSpPr>
                <a:xfrm>
                  <a:off x="5699960" y="4366499"/>
                  <a:ext cx="266262" cy="475209"/>
                  <a:chOff x="5699960" y="4366499"/>
                  <a:chExt cx="266262" cy="475209"/>
                </a:xfrm>
              </p:grpSpPr>
              <p:sp>
                <p:nvSpPr>
                  <p:cNvPr id="2607" name="Google Shape;2607;p36"/>
                  <p:cNvSpPr/>
                  <p:nvPr/>
                </p:nvSpPr>
                <p:spPr>
                  <a:xfrm>
                    <a:off x="5699960" y="43664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08" name="Google Shape;2608;p36"/>
                  <p:cNvSpPr/>
                  <p:nvPr/>
                </p:nvSpPr>
                <p:spPr>
                  <a:xfrm>
                    <a:off x="5820506" y="44356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09" name="Google Shape;2609;p36"/>
                  <p:cNvSpPr/>
                  <p:nvPr/>
                </p:nvSpPr>
                <p:spPr>
                  <a:xfrm>
                    <a:off x="5820859" y="45285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10" name="Google Shape;2610;p36"/>
                  <p:cNvSpPr/>
                  <p:nvPr/>
                </p:nvSpPr>
                <p:spPr>
                  <a:xfrm>
                    <a:off x="5763456" y="44682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611" name="Google Shape;2611;p36"/>
            <p:cNvSpPr/>
            <p:nvPr/>
          </p:nvSpPr>
          <p:spPr>
            <a:xfrm>
              <a:off x="100371" y="1944221"/>
              <a:ext cx="768252" cy="232370"/>
            </a:xfrm>
            <a:custGeom>
              <a:avLst/>
              <a:gdLst/>
              <a:ahLst/>
              <a:cxnLst/>
              <a:rect l="l" t="t" r="r" b="b"/>
              <a:pathLst>
                <a:path w="7732" h="2297" extrusionOk="0">
                  <a:moveTo>
                    <a:pt x="4077" y="0"/>
                  </a:moveTo>
                  <a:cubicBezTo>
                    <a:pt x="2890" y="0"/>
                    <a:pt x="2293" y="1801"/>
                    <a:pt x="2293" y="1801"/>
                  </a:cubicBezTo>
                  <a:cubicBezTo>
                    <a:pt x="2293" y="1801"/>
                    <a:pt x="2227" y="952"/>
                    <a:pt x="1540" y="952"/>
                  </a:cubicBezTo>
                  <a:cubicBezTo>
                    <a:pt x="1460" y="952"/>
                    <a:pt x="1372" y="964"/>
                    <a:pt x="1274" y="990"/>
                  </a:cubicBezTo>
                  <a:cubicBezTo>
                    <a:pt x="371" y="1229"/>
                    <a:pt x="1452" y="2261"/>
                    <a:pt x="143" y="2296"/>
                  </a:cubicBezTo>
                  <a:lnTo>
                    <a:pt x="7731" y="2296"/>
                  </a:lnTo>
                  <a:cubicBezTo>
                    <a:pt x="7731" y="2296"/>
                    <a:pt x="6033" y="1732"/>
                    <a:pt x="6372" y="1306"/>
                  </a:cubicBezTo>
                  <a:cubicBezTo>
                    <a:pt x="6526" y="1116"/>
                    <a:pt x="6072" y="938"/>
                    <a:pt x="5583" y="938"/>
                  </a:cubicBezTo>
                  <a:cubicBezTo>
                    <a:pt x="5304" y="938"/>
                    <a:pt x="5014" y="996"/>
                    <a:pt x="4819" y="1142"/>
                  </a:cubicBezTo>
                  <a:lnTo>
                    <a:pt x="4819" y="1142"/>
                  </a:lnTo>
                  <a:cubicBezTo>
                    <a:pt x="4845" y="598"/>
                    <a:pt x="4726" y="0"/>
                    <a:pt x="4077" y="0"/>
                  </a:cubicBezTo>
                  <a:close/>
                  <a:moveTo>
                    <a:pt x="1" y="2296"/>
                  </a:moveTo>
                  <a:cubicBezTo>
                    <a:pt x="26" y="2296"/>
                    <a:pt x="50" y="2296"/>
                    <a:pt x="74" y="2296"/>
                  </a:cubicBezTo>
                  <a:cubicBezTo>
                    <a:pt x="97" y="2296"/>
                    <a:pt x="120" y="2296"/>
                    <a:pt x="143" y="2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2" name="Google Shape;2612;p36"/>
            <p:cNvSpPr/>
            <p:nvPr/>
          </p:nvSpPr>
          <p:spPr>
            <a:xfrm>
              <a:off x="8284424" y="1879208"/>
              <a:ext cx="768252" cy="232370"/>
            </a:xfrm>
            <a:custGeom>
              <a:avLst/>
              <a:gdLst/>
              <a:ahLst/>
              <a:cxnLst/>
              <a:rect l="l" t="t" r="r" b="b"/>
              <a:pathLst>
                <a:path w="7732" h="2297" extrusionOk="0">
                  <a:moveTo>
                    <a:pt x="4077" y="0"/>
                  </a:moveTo>
                  <a:cubicBezTo>
                    <a:pt x="2890" y="0"/>
                    <a:pt x="2293" y="1801"/>
                    <a:pt x="2293" y="1801"/>
                  </a:cubicBezTo>
                  <a:cubicBezTo>
                    <a:pt x="2293" y="1801"/>
                    <a:pt x="2227" y="952"/>
                    <a:pt x="1540" y="952"/>
                  </a:cubicBezTo>
                  <a:cubicBezTo>
                    <a:pt x="1460" y="952"/>
                    <a:pt x="1372" y="964"/>
                    <a:pt x="1274" y="990"/>
                  </a:cubicBezTo>
                  <a:cubicBezTo>
                    <a:pt x="371" y="1229"/>
                    <a:pt x="1452" y="2261"/>
                    <a:pt x="143" y="2296"/>
                  </a:cubicBezTo>
                  <a:lnTo>
                    <a:pt x="7731" y="2296"/>
                  </a:lnTo>
                  <a:cubicBezTo>
                    <a:pt x="7731" y="2296"/>
                    <a:pt x="6033" y="1732"/>
                    <a:pt x="6372" y="1306"/>
                  </a:cubicBezTo>
                  <a:cubicBezTo>
                    <a:pt x="6526" y="1116"/>
                    <a:pt x="6072" y="938"/>
                    <a:pt x="5583" y="938"/>
                  </a:cubicBezTo>
                  <a:cubicBezTo>
                    <a:pt x="5304" y="938"/>
                    <a:pt x="5014" y="996"/>
                    <a:pt x="4819" y="1142"/>
                  </a:cubicBezTo>
                  <a:lnTo>
                    <a:pt x="4819" y="1142"/>
                  </a:lnTo>
                  <a:cubicBezTo>
                    <a:pt x="4845" y="598"/>
                    <a:pt x="4726" y="0"/>
                    <a:pt x="4077" y="0"/>
                  </a:cubicBezTo>
                  <a:close/>
                  <a:moveTo>
                    <a:pt x="1" y="2296"/>
                  </a:moveTo>
                  <a:cubicBezTo>
                    <a:pt x="26" y="2296"/>
                    <a:pt x="50" y="2296"/>
                    <a:pt x="74" y="2296"/>
                  </a:cubicBezTo>
                  <a:cubicBezTo>
                    <a:pt x="97" y="2296"/>
                    <a:pt x="120" y="2296"/>
                    <a:pt x="143" y="2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549530" y="2138504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107F92">
                  <a:lumMod val="75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7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8382000" y="-1049868"/>
            <a:ext cx="4690962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07F92">
                  <a:lumMod val="50000"/>
                </a:srgbClr>
              </a:solidFill>
              <a:effectLst/>
              <a:uLnTx/>
              <a:uFillTx/>
              <a:latin typeface="#9Slide07 IcielAltus Serif" panose="02000000000000000000" pitchFamily="2" charset="0"/>
              <a:ea typeface="+mj-ea"/>
              <a:cs typeface="+mj-cs"/>
            </a:endParaRP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576273" y="881105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83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0" y="5671608"/>
            <a:ext cx="2406471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EF8EA"/>
              </a:solidFill>
              <a:effectLst/>
              <a:uLnTx/>
              <a:uFillTx/>
              <a:latin typeface="#9Slide05 ViceroyJF" panose="020406030505060202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0311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lt2"/>
        </a:solidFill>
        <a:effectLst/>
      </p:bgPr>
    </p:bg>
    <p:spTree>
      <p:nvGrpSpPr>
        <p:cNvPr id="1" name="Shape 2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4" name="Google Shape;2614;p37"/>
          <p:cNvGrpSpPr/>
          <p:nvPr/>
        </p:nvGrpSpPr>
        <p:grpSpPr>
          <a:xfrm>
            <a:off x="0" y="-12795"/>
            <a:ext cx="12191867" cy="6903827"/>
            <a:chOff x="0" y="-9596"/>
            <a:chExt cx="9143900" cy="5177870"/>
          </a:xfrm>
        </p:grpSpPr>
        <p:grpSp>
          <p:nvGrpSpPr>
            <p:cNvPr id="2615" name="Google Shape;2615;p37"/>
            <p:cNvGrpSpPr/>
            <p:nvPr/>
          </p:nvGrpSpPr>
          <p:grpSpPr>
            <a:xfrm>
              <a:off x="0" y="-9596"/>
              <a:ext cx="9143900" cy="5177870"/>
              <a:chOff x="0" y="-9596"/>
              <a:chExt cx="9143900" cy="5177870"/>
            </a:xfrm>
          </p:grpSpPr>
          <p:sp>
            <p:nvSpPr>
              <p:cNvPr id="2616" name="Google Shape;2616;p37"/>
              <p:cNvSpPr/>
              <p:nvPr/>
            </p:nvSpPr>
            <p:spPr>
              <a:xfrm>
                <a:off x="1037720" y="2286506"/>
                <a:ext cx="26628" cy="2711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3" y="1"/>
                    </a:moveTo>
                    <a:cubicBezTo>
                      <a:pt x="60" y="1"/>
                      <a:pt x="0" y="60"/>
                      <a:pt x="0" y="133"/>
                    </a:cubicBezTo>
                    <a:cubicBezTo>
                      <a:pt x="0" y="208"/>
                      <a:pt x="60" y="268"/>
                      <a:pt x="133" y="268"/>
                    </a:cubicBezTo>
                    <a:cubicBezTo>
                      <a:pt x="209" y="268"/>
                      <a:pt x="268" y="208"/>
                      <a:pt x="268" y="133"/>
                    </a:cubicBezTo>
                    <a:cubicBezTo>
                      <a:pt x="268" y="60"/>
                      <a:pt x="209" y="1"/>
                      <a:pt x="1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17" name="Google Shape;2617;p37"/>
              <p:cNvSpPr/>
              <p:nvPr/>
            </p:nvSpPr>
            <p:spPr>
              <a:xfrm>
                <a:off x="443663" y="2907298"/>
                <a:ext cx="236769" cy="183697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816" extrusionOk="0">
                    <a:moveTo>
                      <a:pt x="1471" y="1"/>
                    </a:moveTo>
                    <a:cubicBezTo>
                      <a:pt x="969" y="1"/>
                      <a:pt x="1105" y="796"/>
                      <a:pt x="1105" y="796"/>
                    </a:cubicBezTo>
                    <a:cubicBezTo>
                      <a:pt x="1105" y="796"/>
                      <a:pt x="739" y="125"/>
                      <a:pt x="447" y="125"/>
                    </a:cubicBezTo>
                    <a:cubicBezTo>
                      <a:pt x="394" y="125"/>
                      <a:pt x="343" y="147"/>
                      <a:pt x="297" y="199"/>
                    </a:cubicBezTo>
                    <a:cubicBezTo>
                      <a:pt x="1" y="539"/>
                      <a:pt x="1020" y="1815"/>
                      <a:pt x="1020" y="1815"/>
                    </a:cubicBezTo>
                    <a:cubicBezTo>
                      <a:pt x="1020" y="1815"/>
                      <a:pt x="2382" y="242"/>
                      <a:pt x="1660" y="31"/>
                    </a:cubicBezTo>
                    <a:cubicBezTo>
                      <a:pt x="1588" y="10"/>
                      <a:pt x="1526" y="1"/>
                      <a:pt x="14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18" name="Google Shape;2618;p37"/>
              <p:cNvSpPr/>
              <p:nvPr/>
            </p:nvSpPr>
            <p:spPr>
              <a:xfrm>
                <a:off x="2686853" y="1063130"/>
                <a:ext cx="187190" cy="145259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436" extrusionOk="0">
                    <a:moveTo>
                      <a:pt x="1165" y="1"/>
                    </a:moveTo>
                    <a:cubicBezTo>
                      <a:pt x="765" y="1"/>
                      <a:pt x="875" y="632"/>
                      <a:pt x="875" y="632"/>
                    </a:cubicBezTo>
                    <a:cubicBezTo>
                      <a:pt x="875" y="632"/>
                      <a:pt x="587" y="101"/>
                      <a:pt x="355" y="101"/>
                    </a:cubicBezTo>
                    <a:cubicBezTo>
                      <a:pt x="312" y="101"/>
                      <a:pt x="272" y="118"/>
                      <a:pt x="235" y="160"/>
                    </a:cubicBezTo>
                    <a:cubicBezTo>
                      <a:pt x="1" y="427"/>
                      <a:pt x="809" y="1436"/>
                      <a:pt x="809" y="1436"/>
                    </a:cubicBezTo>
                    <a:cubicBezTo>
                      <a:pt x="809" y="1436"/>
                      <a:pt x="1884" y="193"/>
                      <a:pt x="1314" y="25"/>
                    </a:cubicBezTo>
                    <a:cubicBezTo>
                      <a:pt x="1258" y="8"/>
                      <a:pt x="1208" y="1"/>
                      <a:pt x="1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19" name="Google Shape;2619;p37"/>
              <p:cNvSpPr/>
              <p:nvPr/>
            </p:nvSpPr>
            <p:spPr>
              <a:xfrm>
                <a:off x="158309" y="327729"/>
                <a:ext cx="229814" cy="166906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1650" extrusionOk="0">
                    <a:moveTo>
                      <a:pt x="1545" y="0"/>
                    </a:moveTo>
                    <a:cubicBezTo>
                      <a:pt x="1224" y="0"/>
                      <a:pt x="1131" y="636"/>
                      <a:pt x="1131" y="636"/>
                    </a:cubicBezTo>
                    <a:cubicBezTo>
                      <a:pt x="1131" y="636"/>
                      <a:pt x="1076" y="13"/>
                      <a:pt x="680" y="13"/>
                    </a:cubicBezTo>
                    <a:cubicBezTo>
                      <a:pt x="635" y="13"/>
                      <a:pt x="585" y="21"/>
                      <a:pt x="531" y="39"/>
                    </a:cubicBezTo>
                    <a:cubicBezTo>
                      <a:pt x="0" y="214"/>
                      <a:pt x="1227" y="1649"/>
                      <a:pt x="1227" y="1649"/>
                    </a:cubicBezTo>
                    <a:cubicBezTo>
                      <a:pt x="1227" y="1649"/>
                      <a:pt x="2312" y="521"/>
                      <a:pt x="1791" y="106"/>
                    </a:cubicBezTo>
                    <a:cubicBezTo>
                      <a:pt x="1697" y="31"/>
                      <a:pt x="1616" y="0"/>
                      <a:pt x="15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20" name="Google Shape;2620;p37"/>
              <p:cNvGrpSpPr/>
              <p:nvPr/>
            </p:nvGrpSpPr>
            <p:grpSpPr>
              <a:xfrm>
                <a:off x="39" y="-9596"/>
                <a:ext cx="9143568" cy="3483084"/>
                <a:chOff x="262312" y="450905"/>
                <a:chExt cx="8126894" cy="3040667"/>
              </a:xfrm>
            </p:grpSpPr>
            <p:sp>
              <p:nvSpPr>
                <p:cNvPr id="2621" name="Google Shape;2621;p37"/>
                <p:cNvSpPr/>
                <p:nvPr/>
              </p:nvSpPr>
              <p:spPr>
                <a:xfrm>
                  <a:off x="1573655" y="939015"/>
                  <a:ext cx="578888" cy="247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5" h="2803" extrusionOk="0">
                      <a:moveTo>
                        <a:pt x="55" y="2788"/>
                      </a:moveTo>
                      <a:lnTo>
                        <a:pt x="55" y="2788"/>
                      </a:lnTo>
                      <a:cubicBezTo>
                        <a:pt x="17" y="2792"/>
                        <a:pt x="1" y="2797"/>
                        <a:pt x="11" y="2802"/>
                      </a:cubicBezTo>
                      <a:lnTo>
                        <a:pt x="55" y="2788"/>
                      </a:lnTo>
                      <a:close/>
                      <a:moveTo>
                        <a:pt x="3656" y="1"/>
                      </a:moveTo>
                      <a:cubicBezTo>
                        <a:pt x="3558" y="1"/>
                        <a:pt x="3449" y="75"/>
                        <a:pt x="3326" y="253"/>
                      </a:cubicBezTo>
                      <a:cubicBezTo>
                        <a:pt x="3142" y="518"/>
                        <a:pt x="3027" y="763"/>
                        <a:pt x="2958" y="983"/>
                      </a:cubicBezTo>
                      <a:lnTo>
                        <a:pt x="2958" y="983"/>
                      </a:lnTo>
                      <a:cubicBezTo>
                        <a:pt x="2909" y="697"/>
                        <a:pt x="2811" y="470"/>
                        <a:pt x="2623" y="470"/>
                      </a:cubicBezTo>
                      <a:cubicBezTo>
                        <a:pt x="2579" y="470"/>
                        <a:pt x="2530" y="482"/>
                        <a:pt x="2475" y="510"/>
                      </a:cubicBezTo>
                      <a:cubicBezTo>
                        <a:pt x="1796" y="850"/>
                        <a:pt x="1881" y="2209"/>
                        <a:pt x="1881" y="2209"/>
                      </a:cubicBezTo>
                      <a:lnTo>
                        <a:pt x="55" y="2788"/>
                      </a:lnTo>
                      <a:lnTo>
                        <a:pt x="55" y="2788"/>
                      </a:lnTo>
                      <a:cubicBezTo>
                        <a:pt x="225" y="2771"/>
                        <a:pt x="842" y="2764"/>
                        <a:pt x="1633" y="2764"/>
                      </a:cubicBezTo>
                      <a:cubicBezTo>
                        <a:pt x="3572" y="2764"/>
                        <a:pt x="6554" y="2802"/>
                        <a:pt x="6554" y="2802"/>
                      </a:cubicBezTo>
                      <a:cubicBezTo>
                        <a:pt x="6554" y="2802"/>
                        <a:pt x="5279" y="2376"/>
                        <a:pt x="5279" y="1443"/>
                      </a:cubicBezTo>
                      <a:cubicBezTo>
                        <a:pt x="5279" y="1225"/>
                        <a:pt x="5227" y="1141"/>
                        <a:pt x="5149" y="1141"/>
                      </a:cubicBezTo>
                      <a:cubicBezTo>
                        <a:pt x="4893" y="1141"/>
                        <a:pt x="4345" y="2037"/>
                        <a:pt x="4345" y="2037"/>
                      </a:cubicBezTo>
                      <a:cubicBezTo>
                        <a:pt x="4345" y="2037"/>
                        <a:pt x="4166" y="1"/>
                        <a:pt x="365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2" name="Google Shape;2622;p37"/>
                <p:cNvSpPr/>
                <p:nvPr/>
              </p:nvSpPr>
              <p:spPr>
                <a:xfrm>
                  <a:off x="556743" y="2728733"/>
                  <a:ext cx="50780" cy="50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4" extrusionOk="0">
                      <a:moveTo>
                        <a:pt x="288" y="0"/>
                      </a:moveTo>
                      <a:cubicBezTo>
                        <a:pt x="130" y="0"/>
                        <a:pt x="1" y="129"/>
                        <a:pt x="1" y="287"/>
                      </a:cubicBezTo>
                      <a:cubicBezTo>
                        <a:pt x="1" y="446"/>
                        <a:pt x="130" y="574"/>
                        <a:pt x="288" y="574"/>
                      </a:cubicBezTo>
                      <a:cubicBezTo>
                        <a:pt x="446" y="574"/>
                        <a:pt x="574" y="446"/>
                        <a:pt x="574" y="287"/>
                      </a:cubicBezTo>
                      <a:cubicBezTo>
                        <a:pt x="574" y="129"/>
                        <a:pt x="446" y="0"/>
                        <a:pt x="28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3" name="Google Shape;2623;p37"/>
                <p:cNvSpPr/>
                <p:nvPr/>
              </p:nvSpPr>
              <p:spPr>
                <a:xfrm>
                  <a:off x="7091905" y="517315"/>
                  <a:ext cx="50780" cy="50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5" extrusionOk="0">
                      <a:moveTo>
                        <a:pt x="287" y="1"/>
                      </a:moveTo>
                      <a:cubicBezTo>
                        <a:pt x="129" y="1"/>
                        <a:pt x="1" y="129"/>
                        <a:pt x="1" y="287"/>
                      </a:cubicBezTo>
                      <a:cubicBezTo>
                        <a:pt x="1" y="446"/>
                        <a:pt x="129" y="575"/>
                        <a:pt x="287" y="575"/>
                      </a:cubicBezTo>
                      <a:cubicBezTo>
                        <a:pt x="446" y="575"/>
                        <a:pt x="575" y="446"/>
                        <a:pt x="575" y="287"/>
                      </a:cubicBezTo>
                      <a:cubicBezTo>
                        <a:pt x="575" y="129"/>
                        <a:pt x="446" y="1"/>
                        <a:pt x="28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4" name="Google Shape;2624;p37"/>
                <p:cNvSpPr/>
                <p:nvPr/>
              </p:nvSpPr>
              <p:spPr>
                <a:xfrm>
                  <a:off x="5459815" y="1471172"/>
                  <a:ext cx="63232" cy="63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716" extrusionOk="0">
                      <a:moveTo>
                        <a:pt x="357" y="0"/>
                      </a:moveTo>
                      <a:cubicBezTo>
                        <a:pt x="159" y="0"/>
                        <a:pt x="0" y="162"/>
                        <a:pt x="0" y="360"/>
                      </a:cubicBezTo>
                      <a:cubicBezTo>
                        <a:pt x="0" y="558"/>
                        <a:pt x="159" y="716"/>
                        <a:pt x="357" y="716"/>
                      </a:cubicBezTo>
                      <a:cubicBezTo>
                        <a:pt x="554" y="716"/>
                        <a:pt x="716" y="558"/>
                        <a:pt x="716" y="360"/>
                      </a:cubicBezTo>
                      <a:cubicBezTo>
                        <a:pt x="716" y="162"/>
                        <a:pt x="554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5" name="Google Shape;2625;p37"/>
                <p:cNvSpPr/>
                <p:nvPr/>
              </p:nvSpPr>
              <p:spPr>
                <a:xfrm>
                  <a:off x="7988888" y="1277769"/>
                  <a:ext cx="47600" cy="47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538" extrusionOk="0">
                      <a:moveTo>
                        <a:pt x="268" y="0"/>
                      </a:moveTo>
                      <a:cubicBezTo>
                        <a:pt x="120" y="0"/>
                        <a:pt x="1" y="119"/>
                        <a:pt x="1" y="267"/>
                      </a:cubicBezTo>
                      <a:cubicBezTo>
                        <a:pt x="1" y="416"/>
                        <a:pt x="120" y="538"/>
                        <a:pt x="268" y="538"/>
                      </a:cubicBezTo>
                      <a:cubicBezTo>
                        <a:pt x="416" y="538"/>
                        <a:pt x="538" y="416"/>
                        <a:pt x="538" y="267"/>
                      </a:cubicBezTo>
                      <a:cubicBezTo>
                        <a:pt x="538" y="119"/>
                        <a:pt x="416" y="0"/>
                        <a:pt x="26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6" name="Google Shape;2626;p37"/>
                <p:cNvSpPr/>
                <p:nvPr/>
              </p:nvSpPr>
              <p:spPr>
                <a:xfrm>
                  <a:off x="3028856" y="1475764"/>
                  <a:ext cx="38769" cy="39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4" extrusionOk="0">
                      <a:moveTo>
                        <a:pt x="221" y="1"/>
                      </a:moveTo>
                      <a:cubicBezTo>
                        <a:pt x="99" y="1"/>
                        <a:pt x="0" y="100"/>
                        <a:pt x="0" y="221"/>
                      </a:cubicBezTo>
                      <a:cubicBezTo>
                        <a:pt x="0" y="344"/>
                        <a:pt x="99" y="443"/>
                        <a:pt x="221" y="443"/>
                      </a:cubicBezTo>
                      <a:cubicBezTo>
                        <a:pt x="343" y="443"/>
                        <a:pt x="439" y="344"/>
                        <a:pt x="439" y="221"/>
                      </a:cubicBezTo>
                      <a:cubicBezTo>
                        <a:pt x="439" y="100"/>
                        <a:pt x="343" y="1"/>
                        <a:pt x="22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7" name="Google Shape;2627;p37"/>
                <p:cNvSpPr/>
                <p:nvPr/>
              </p:nvSpPr>
              <p:spPr>
                <a:xfrm>
                  <a:off x="3045988" y="2259797"/>
                  <a:ext cx="38858" cy="38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0" extrusionOk="0">
                      <a:moveTo>
                        <a:pt x="222" y="1"/>
                      </a:moveTo>
                      <a:cubicBezTo>
                        <a:pt x="100" y="1"/>
                        <a:pt x="1" y="97"/>
                        <a:pt x="1" y="218"/>
                      </a:cubicBezTo>
                      <a:cubicBezTo>
                        <a:pt x="1" y="340"/>
                        <a:pt x="100" y="439"/>
                        <a:pt x="222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7"/>
                        <a:pt x="340" y="1"/>
                        <a:pt x="22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8" name="Google Shape;2628;p37"/>
                <p:cNvSpPr/>
                <p:nvPr/>
              </p:nvSpPr>
              <p:spPr>
                <a:xfrm>
                  <a:off x="1031243" y="1086132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21" y="0"/>
                      </a:moveTo>
                      <a:cubicBezTo>
                        <a:pt x="99" y="0"/>
                        <a:pt x="0" y="96"/>
                        <a:pt x="0" y="218"/>
                      </a:cubicBezTo>
                      <a:cubicBezTo>
                        <a:pt x="0" y="340"/>
                        <a:pt x="99" y="439"/>
                        <a:pt x="221" y="439"/>
                      </a:cubicBezTo>
                      <a:cubicBezTo>
                        <a:pt x="343" y="439"/>
                        <a:pt x="439" y="340"/>
                        <a:pt x="439" y="218"/>
                      </a:cubicBezTo>
                      <a:cubicBezTo>
                        <a:pt x="439" y="96"/>
                        <a:pt x="343" y="0"/>
                        <a:pt x="221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9" name="Google Shape;2629;p37"/>
                <p:cNvSpPr/>
                <p:nvPr/>
              </p:nvSpPr>
              <p:spPr>
                <a:xfrm>
                  <a:off x="310883" y="3452802"/>
                  <a:ext cx="38946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439" extrusionOk="0">
                      <a:moveTo>
                        <a:pt x="218" y="0"/>
                      </a:moveTo>
                      <a:cubicBezTo>
                        <a:pt x="100" y="0"/>
                        <a:pt x="1" y="99"/>
                        <a:pt x="1" y="221"/>
                      </a:cubicBezTo>
                      <a:cubicBezTo>
                        <a:pt x="1" y="343"/>
                        <a:pt x="100" y="439"/>
                        <a:pt x="218" y="439"/>
                      </a:cubicBezTo>
                      <a:cubicBezTo>
                        <a:pt x="341" y="439"/>
                        <a:pt x="440" y="343"/>
                        <a:pt x="440" y="221"/>
                      </a:cubicBezTo>
                      <a:cubicBezTo>
                        <a:pt x="440" y="99"/>
                        <a:pt x="341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0" name="Google Shape;2630;p37"/>
                <p:cNvSpPr/>
                <p:nvPr/>
              </p:nvSpPr>
              <p:spPr>
                <a:xfrm>
                  <a:off x="1785514" y="478282"/>
                  <a:ext cx="38769" cy="3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0" extrusionOk="0">
                      <a:moveTo>
                        <a:pt x="218" y="0"/>
                      </a:moveTo>
                      <a:cubicBezTo>
                        <a:pt x="96" y="0"/>
                        <a:pt x="0" y="99"/>
                        <a:pt x="0" y="218"/>
                      </a:cubicBezTo>
                      <a:cubicBezTo>
                        <a:pt x="0" y="341"/>
                        <a:pt x="96" y="440"/>
                        <a:pt x="218" y="440"/>
                      </a:cubicBezTo>
                      <a:cubicBezTo>
                        <a:pt x="340" y="440"/>
                        <a:pt x="439" y="341"/>
                        <a:pt x="439" y="218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1" name="Google Shape;2631;p37"/>
                <p:cNvSpPr/>
                <p:nvPr/>
              </p:nvSpPr>
              <p:spPr>
                <a:xfrm>
                  <a:off x="3563849" y="3359545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9" y="0"/>
                        <a:pt x="0" y="99"/>
                        <a:pt x="0" y="221"/>
                      </a:cubicBezTo>
                      <a:cubicBezTo>
                        <a:pt x="0" y="344"/>
                        <a:pt x="99" y="439"/>
                        <a:pt x="218" y="439"/>
                      </a:cubicBezTo>
                      <a:cubicBezTo>
                        <a:pt x="340" y="439"/>
                        <a:pt x="439" y="344"/>
                        <a:pt x="439" y="221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2" name="Google Shape;2632;p37"/>
                <p:cNvSpPr/>
                <p:nvPr/>
              </p:nvSpPr>
              <p:spPr>
                <a:xfrm>
                  <a:off x="3212897" y="280794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3" name="Google Shape;2633;p37"/>
                <p:cNvSpPr/>
                <p:nvPr/>
              </p:nvSpPr>
              <p:spPr>
                <a:xfrm>
                  <a:off x="463839" y="1536081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1"/>
                      </a:moveTo>
                      <a:cubicBezTo>
                        <a:pt x="60" y="1"/>
                        <a:pt x="1" y="60"/>
                        <a:pt x="1" y="132"/>
                      </a:cubicBezTo>
                      <a:cubicBezTo>
                        <a:pt x="1" y="208"/>
                        <a:pt x="60" y="267"/>
                        <a:pt x="136" y="267"/>
                      </a:cubicBezTo>
                      <a:cubicBezTo>
                        <a:pt x="208" y="267"/>
                        <a:pt x="267" y="208"/>
                        <a:pt x="267" y="132"/>
                      </a:cubicBezTo>
                      <a:cubicBezTo>
                        <a:pt x="267" y="60"/>
                        <a:pt x="208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4" name="Google Shape;2634;p37"/>
                <p:cNvSpPr/>
                <p:nvPr/>
              </p:nvSpPr>
              <p:spPr>
                <a:xfrm>
                  <a:off x="2042943" y="1298964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6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6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5" name="Google Shape;2635;p37"/>
                <p:cNvSpPr/>
                <p:nvPr/>
              </p:nvSpPr>
              <p:spPr>
                <a:xfrm>
                  <a:off x="3672737" y="121745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0"/>
                      </a:moveTo>
                      <a:cubicBezTo>
                        <a:pt x="60" y="0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6" name="Google Shape;2636;p37"/>
                <p:cNvSpPr/>
                <p:nvPr/>
              </p:nvSpPr>
              <p:spPr>
                <a:xfrm>
                  <a:off x="4865653" y="122857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6" y="0"/>
                      </a:moveTo>
                      <a:cubicBezTo>
                        <a:pt x="60" y="0"/>
                        <a:pt x="1" y="63"/>
                        <a:pt x="1" y="135"/>
                      </a:cubicBezTo>
                      <a:cubicBezTo>
                        <a:pt x="1" y="207"/>
                        <a:pt x="60" y="270"/>
                        <a:pt x="136" y="270"/>
                      </a:cubicBezTo>
                      <a:cubicBezTo>
                        <a:pt x="208" y="270"/>
                        <a:pt x="267" y="207"/>
                        <a:pt x="267" y="135"/>
                      </a:cubicBezTo>
                      <a:cubicBezTo>
                        <a:pt x="267" y="63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7" name="Google Shape;2637;p37"/>
                <p:cNvSpPr/>
                <p:nvPr/>
              </p:nvSpPr>
              <p:spPr>
                <a:xfrm>
                  <a:off x="3098710" y="3332786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0"/>
                      </a:moveTo>
                      <a:cubicBezTo>
                        <a:pt x="60" y="0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0"/>
                        <a:pt x="13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8" name="Google Shape;2638;p37"/>
                <p:cNvSpPr/>
                <p:nvPr/>
              </p:nvSpPr>
              <p:spPr>
                <a:xfrm>
                  <a:off x="3852716" y="265764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9" name="Google Shape;2639;p37"/>
                <p:cNvSpPr/>
                <p:nvPr/>
              </p:nvSpPr>
              <p:spPr>
                <a:xfrm>
                  <a:off x="8365538" y="188146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0"/>
                      </a:moveTo>
                      <a:cubicBezTo>
                        <a:pt x="63" y="0"/>
                        <a:pt x="0" y="60"/>
                        <a:pt x="0" y="133"/>
                      </a:cubicBezTo>
                      <a:cubicBezTo>
                        <a:pt x="0" y="209"/>
                        <a:pt x="63" y="268"/>
                        <a:pt x="136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0" name="Google Shape;2640;p37"/>
                <p:cNvSpPr/>
                <p:nvPr/>
              </p:nvSpPr>
              <p:spPr>
                <a:xfrm>
                  <a:off x="8286940" y="3378444"/>
                  <a:ext cx="23579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69" extrusionOk="0">
                      <a:moveTo>
                        <a:pt x="131" y="1"/>
                      </a:moveTo>
                      <a:cubicBezTo>
                        <a:pt x="59" y="1"/>
                        <a:pt x="0" y="60"/>
                        <a:pt x="0" y="136"/>
                      </a:cubicBezTo>
                      <a:cubicBezTo>
                        <a:pt x="0" y="209"/>
                        <a:pt x="59" y="268"/>
                        <a:pt x="131" y="268"/>
                      </a:cubicBezTo>
                      <a:cubicBezTo>
                        <a:pt x="207" y="268"/>
                        <a:pt x="267" y="209"/>
                        <a:pt x="267" y="136"/>
                      </a:cubicBezTo>
                      <a:cubicBezTo>
                        <a:pt x="267" y="60"/>
                        <a:pt x="207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1" name="Google Shape;2641;p37"/>
                <p:cNvSpPr/>
                <p:nvPr/>
              </p:nvSpPr>
              <p:spPr>
                <a:xfrm>
                  <a:off x="7888213" y="2208223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9"/>
                        <a:pt x="60" y="268"/>
                        <a:pt x="135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2" name="Google Shape;2642;p37"/>
                <p:cNvSpPr/>
                <p:nvPr/>
              </p:nvSpPr>
              <p:spPr>
                <a:xfrm>
                  <a:off x="7307739" y="1149893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59" y="1"/>
                        <a:pt x="0" y="60"/>
                        <a:pt x="0" y="132"/>
                      </a:cubicBezTo>
                      <a:cubicBezTo>
                        <a:pt x="0" y="208"/>
                        <a:pt x="59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3" name="Google Shape;2643;p37"/>
                <p:cNvSpPr/>
                <p:nvPr/>
              </p:nvSpPr>
              <p:spPr>
                <a:xfrm>
                  <a:off x="386037" y="946599"/>
                  <a:ext cx="23756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268" extrusionOk="0">
                      <a:moveTo>
                        <a:pt x="133" y="0"/>
                      </a:moveTo>
                      <a:cubicBezTo>
                        <a:pt x="60" y="0"/>
                        <a:pt x="1" y="60"/>
                        <a:pt x="1" y="136"/>
                      </a:cubicBezTo>
                      <a:cubicBezTo>
                        <a:pt x="1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6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4" name="Google Shape;2644;p37"/>
                <p:cNvSpPr/>
                <p:nvPr/>
              </p:nvSpPr>
              <p:spPr>
                <a:xfrm>
                  <a:off x="262312" y="2027095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1"/>
                      </a:moveTo>
                      <a:cubicBezTo>
                        <a:pt x="60" y="1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5" name="Google Shape;2645;p37"/>
                <p:cNvSpPr/>
                <p:nvPr/>
              </p:nvSpPr>
              <p:spPr>
                <a:xfrm>
                  <a:off x="5248926" y="1926596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6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6"/>
                        <a:pt x="60" y="268"/>
                        <a:pt x="136" y="268"/>
                      </a:cubicBezTo>
                      <a:cubicBezTo>
                        <a:pt x="209" y="268"/>
                        <a:pt x="268" y="206"/>
                        <a:pt x="268" y="133"/>
                      </a:cubicBezTo>
                      <a:cubicBezTo>
                        <a:pt x="268" y="60"/>
                        <a:pt x="209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6" name="Google Shape;2646;p37"/>
                <p:cNvSpPr/>
                <p:nvPr/>
              </p:nvSpPr>
              <p:spPr>
                <a:xfrm>
                  <a:off x="5382012" y="279222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3" y="1"/>
                      </a:moveTo>
                      <a:cubicBezTo>
                        <a:pt x="60" y="1"/>
                        <a:pt x="0" y="63"/>
                        <a:pt x="0" y="135"/>
                      </a:cubicBezTo>
                      <a:cubicBezTo>
                        <a:pt x="0" y="208"/>
                        <a:pt x="60" y="271"/>
                        <a:pt x="133" y="271"/>
                      </a:cubicBezTo>
                      <a:cubicBezTo>
                        <a:pt x="209" y="271"/>
                        <a:pt x="268" y="208"/>
                        <a:pt x="268" y="135"/>
                      </a:cubicBezTo>
                      <a:cubicBezTo>
                        <a:pt x="268" y="63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7" name="Google Shape;2647;p37"/>
                <p:cNvSpPr/>
                <p:nvPr/>
              </p:nvSpPr>
              <p:spPr>
                <a:xfrm>
                  <a:off x="7813059" y="3326340"/>
                  <a:ext cx="23933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68" extrusionOk="0">
                      <a:moveTo>
                        <a:pt x="135" y="0"/>
                      </a:moveTo>
                      <a:cubicBezTo>
                        <a:pt x="63" y="0"/>
                        <a:pt x="1" y="60"/>
                        <a:pt x="1" y="133"/>
                      </a:cubicBezTo>
                      <a:cubicBezTo>
                        <a:pt x="1" y="209"/>
                        <a:pt x="63" y="268"/>
                        <a:pt x="135" y="268"/>
                      </a:cubicBezTo>
                      <a:cubicBezTo>
                        <a:pt x="208" y="268"/>
                        <a:pt x="270" y="209"/>
                        <a:pt x="270" y="133"/>
                      </a:cubicBezTo>
                      <a:cubicBezTo>
                        <a:pt x="270" y="60"/>
                        <a:pt x="208" y="0"/>
                        <a:pt x="135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8" name="Google Shape;2648;p37"/>
                <p:cNvSpPr/>
                <p:nvPr/>
              </p:nvSpPr>
              <p:spPr>
                <a:xfrm>
                  <a:off x="819736" y="450905"/>
                  <a:ext cx="38858" cy="39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3" extrusionOk="0">
                      <a:moveTo>
                        <a:pt x="219" y="1"/>
                      </a:moveTo>
                      <a:cubicBezTo>
                        <a:pt x="96" y="1"/>
                        <a:pt x="1" y="100"/>
                        <a:pt x="1" y="222"/>
                      </a:cubicBezTo>
                      <a:cubicBezTo>
                        <a:pt x="1" y="343"/>
                        <a:pt x="96" y="442"/>
                        <a:pt x="219" y="442"/>
                      </a:cubicBezTo>
                      <a:cubicBezTo>
                        <a:pt x="340" y="442"/>
                        <a:pt x="439" y="343"/>
                        <a:pt x="439" y="222"/>
                      </a:cubicBezTo>
                      <a:cubicBezTo>
                        <a:pt x="439" y="100"/>
                        <a:pt x="340" y="1"/>
                        <a:pt x="219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9" name="Google Shape;2649;p37"/>
                <p:cNvSpPr/>
                <p:nvPr/>
              </p:nvSpPr>
              <p:spPr>
                <a:xfrm>
                  <a:off x="6190771" y="574365"/>
                  <a:ext cx="76744" cy="141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" h="1604" extrusionOk="0">
                      <a:moveTo>
                        <a:pt x="535" y="1"/>
                      </a:moveTo>
                      <a:lnTo>
                        <a:pt x="535" y="1"/>
                      </a:lnTo>
                      <a:cubicBezTo>
                        <a:pt x="410" y="710"/>
                        <a:pt x="1" y="733"/>
                        <a:pt x="1" y="733"/>
                      </a:cubicBezTo>
                      <a:cubicBezTo>
                        <a:pt x="430" y="763"/>
                        <a:pt x="506" y="1603"/>
                        <a:pt x="506" y="1603"/>
                      </a:cubicBezTo>
                      <a:cubicBezTo>
                        <a:pt x="453" y="690"/>
                        <a:pt x="835" y="670"/>
                        <a:pt x="868" y="670"/>
                      </a:cubicBezTo>
                      <a:cubicBezTo>
                        <a:pt x="526" y="631"/>
                        <a:pt x="535" y="1"/>
                        <a:pt x="5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0" name="Google Shape;2650;p37"/>
                <p:cNvSpPr/>
                <p:nvPr/>
              </p:nvSpPr>
              <p:spPr>
                <a:xfrm>
                  <a:off x="7186840" y="1628102"/>
                  <a:ext cx="107300" cy="185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" h="2105" extrusionOk="0">
                      <a:moveTo>
                        <a:pt x="746" y="0"/>
                      </a:moveTo>
                      <a:lnTo>
                        <a:pt x="746" y="0"/>
                      </a:lnTo>
                      <a:cubicBezTo>
                        <a:pt x="574" y="934"/>
                        <a:pt x="1" y="960"/>
                        <a:pt x="1" y="960"/>
                      </a:cubicBezTo>
                      <a:cubicBezTo>
                        <a:pt x="601" y="1000"/>
                        <a:pt x="707" y="2105"/>
                        <a:pt x="707" y="2105"/>
                      </a:cubicBezTo>
                      <a:cubicBezTo>
                        <a:pt x="631" y="904"/>
                        <a:pt x="1165" y="881"/>
                        <a:pt x="1211" y="881"/>
                      </a:cubicBezTo>
                      <a:lnTo>
                        <a:pt x="1215" y="881"/>
                      </a:lnTo>
                      <a:cubicBezTo>
                        <a:pt x="733" y="828"/>
                        <a:pt x="746" y="1"/>
                        <a:pt x="74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1" name="Google Shape;2651;p37"/>
                <p:cNvSpPr/>
                <p:nvPr/>
              </p:nvSpPr>
              <p:spPr>
                <a:xfrm>
                  <a:off x="7306591" y="1767635"/>
                  <a:ext cx="51310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" h="1007" extrusionOk="0">
                      <a:moveTo>
                        <a:pt x="357" y="0"/>
                      </a:moveTo>
                      <a:cubicBezTo>
                        <a:pt x="274" y="446"/>
                        <a:pt x="0" y="458"/>
                        <a:pt x="0" y="458"/>
                      </a:cubicBezTo>
                      <a:cubicBezTo>
                        <a:pt x="287" y="478"/>
                        <a:pt x="340" y="1006"/>
                        <a:pt x="340" y="1006"/>
                      </a:cubicBezTo>
                      <a:cubicBezTo>
                        <a:pt x="304" y="432"/>
                        <a:pt x="558" y="419"/>
                        <a:pt x="581" y="419"/>
                      </a:cubicBezTo>
                      <a:cubicBezTo>
                        <a:pt x="349" y="396"/>
                        <a:pt x="357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2" name="Google Shape;2652;p37"/>
                <p:cNvSpPr/>
                <p:nvPr/>
              </p:nvSpPr>
              <p:spPr>
                <a:xfrm>
                  <a:off x="6262962" y="716808"/>
                  <a:ext cx="682832" cy="202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2" h="2297" extrusionOk="0">
                      <a:moveTo>
                        <a:pt x="4077" y="0"/>
                      </a:moveTo>
                      <a:cubicBezTo>
                        <a:pt x="2890" y="0"/>
                        <a:pt x="2293" y="1801"/>
                        <a:pt x="2293" y="1801"/>
                      </a:cubicBezTo>
                      <a:cubicBezTo>
                        <a:pt x="2293" y="1801"/>
                        <a:pt x="2227" y="952"/>
                        <a:pt x="1540" y="952"/>
                      </a:cubicBezTo>
                      <a:cubicBezTo>
                        <a:pt x="1460" y="952"/>
                        <a:pt x="1372" y="964"/>
                        <a:pt x="1274" y="990"/>
                      </a:cubicBezTo>
                      <a:cubicBezTo>
                        <a:pt x="371" y="1229"/>
                        <a:pt x="1452" y="2261"/>
                        <a:pt x="143" y="2296"/>
                      </a:cubicBezTo>
                      <a:lnTo>
                        <a:pt x="7731" y="2296"/>
                      </a:lnTo>
                      <a:cubicBezTo>
                        <a:pt x="7731" y="2296"/>
                        <a:pt x="6033" y="1732"/>
                        <a:pt x="6372" y="1306"/>
                      </a:cubicBezTo>
                      <a:cubicBezTo>
                        <a:pt x="6526" y="1116"/>
                        <a:pt x="6072" y="938"/>
                        <a:pt x="5583" y="938"/>
                      </a:cubicBezTo>
                      <a:cubicBezTo>
                        <a:pt x="5304" y="938"/>
                        <a:pt x="5014" y="996"/>
                        <a:pt x="4819" y="1142"/>
                      </a:cubicBezTo>
                      <a:lnTo>
                        <a:pt x="4819" y="1142"/>
                      </a:lnTo>
                      <a:cubicBezTo>
                        <a:pt x="4845" y="598"/>
                        <a:pt x="4726" y="0"/>
                        <a:pt x="4077" y="0"/>
                      </a:cubicBezTo>
                      <a:close/>
                      <a:moveTo>
                        <a:pt x="1" y="2296"/>
                      </a:moveTo>
                      <a:cubicBezTo>
                        <a:pt x="26" y="2296"/>
                        <a:pt x="50" y="2296"/>
                        <a:pt x="74" y="2296"/>
                      </a:cubicBezTo>
                      <a:cubicBezTo>
                        <a:pt x="97" y="2296"/>
                        <a:pt x="120" y="2296"/>
                        <a:pt x="143" y="22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3" name="Google Shape;2653;p37"/>
                <p:cNvSpPr/>
                <p:nvPr/>
              </p:nvSpPr>
              <p:spPr>
                <a:xfrm>
                  <a:off x="1569945" y="1335967"/>
                  <a:ext cx="51398" cy="89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1010" extrusionOk="0">
                      <a:moveTo>
                        <a:pt x="357" y="1"/>
                      </a:moveTo>
                      <a:cubicBezTo>
                        <a:pt x="275" y="449"/>
                        <a:pt x="1" y="463"/>
                        <a:pt x="1" y="463"/>
                      </a:cubicBezTo>
                      <a:cubicBezTo>
                        <a:pt x="287" y="479"/>
                        <a:pt x="341" y="1010"/>
                        <a:pt x="341" y="1010"/>
                      </a:cubicBezTo>
                      <a:cubicBezTo>
                        <a:pt x="304" y="433"/>
                        <a:pt x="558" y="423"/>
                        <a:pt x="581" y="423"/>
                      </a:cubicBezTo>
                      <a:cubicBezTo>
                        <a:pt x="354" y="396"/>
                        <a:pt x="357" y="1"/>
                        <a:pt x="35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4" name="Google Shape;2654;p37"/>
                <p:cNvSpPr/>
                <p:nvPr/>
              </p:nvSpPr>
              <p:spPr>
                <a:xfrm>
                  <a:off x="3095531" y="525440"/>
                  <a:ext cx="107211" cy="185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" h="2106" extrusionOk="0">
                      <a:moveTo>
                        <a:pt x="465" y="1"/>
                      </a:moveTo>
                      <a:cubicBezTo>
                        <a:pt x="465" y="1"/>
                        <a:pt x="478" y="825"/>
                        <a:pt x="0" y="881"/>
                      </a:cubicBezTo>
                      <a:lnTo>
                        <a:pt x="3" y="881"/>
                      </a:lnTo>
                      <a:cubicBezTo>
                        <a:pt x="46" y="881"/>
                        <a:pt x="584" y="904"/>
                        <a:pt x="508" y="2105"/>
                      </a:cubicBezTo>
                      <a:cubicBezTo>
                        <a:pt x="508" y="2105"/>
                        <a:pt x="614" y="1000"/>
                        <a:pt x="1214" y="961"/>
                      </a:cubicBezTo>
                      <a:cubicBezTo>
                        <a:pt x="1214" y="961"/>
                        <a:pt x="640" y="934"/>
                        <a:pt x="46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5" name="Google Shape;2655;p37"/>
                <p:cNvSpPr/>
                <p:nvPr/>
              </p:nvSpPr>
              <p:spPr>
                <a:xfrm>
                  <a:off x="3031682" y="664973"/>
                  <a:ext cx="51133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1007" extrusionOk="0">
                      <a:moveTo>
                        <a:pt x="222" y="0"/>
                      </a:moveTo>
                      <a:cubicBezTo>
                        <a:pt x="222" y="0"/>
                        <a:pt x="229" y="396"/>
                        <a:pt x="1" y="419"/>
                      </a:cubicBezTo>
                      <a:cubicBezTo>
                        <a:pt x="20" y="419"/>
                        <a:pt x="278" y="432"/>
                        <a:pt x="242" y="1006"/>
                      </a:cubicBezTo>
                      <a:cubicBezTo>
                        <a:pt x="242" y="1006"/>
                        <a:pt x="291" y="478"/>
                        <a:pt x="578" y="459"/>
                      </a:cubicBezTo>
                      <a:cubicBezTo>
                        <a:pt x="578" y="459"/>
                        <a:pt x="305" y="446"/>
                        <a:pt x="22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656" name="Google Shape;2656;p37"/>
              <p:cNvGrpSpPr/>
              <p:nvPr/>
            </p:nvGrpSpPr>
            <p:grpSpPr>
              <a:xfrm>
                <a:off x="0" y="4065899"/>
                <a:ext cx="9143900" cy="1102374"/>
                <a:chOff x="0" y="4065899"/>
                <a:chExt cx="9143900" cy="1102374"/>
              </a:xfrm>
            </p:grpSpPr>
            <p:sp>
              <p:nvSpPr>
                <p:cNvPr id="2657" name="Google Shape;2657;p37"/>
                <p:cNvSpPr/>
                <p:nvPr/>
              </p:nvSpPr>
              <p:spPr>
                <a:xfrm>
                  <a:off x="8789291" y="4245591"/>
                  <a:ext cx="46997" cy="47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69" extrusionOk="0">
                      <a:moveTo>
                        <a:pt x="238" y="0"/>
                      </a:moveTo>
                      <a:cubicBezTo>
                        <a:pt x="106" y="0"/>
                        <a:pt x="0" y="105"/>
                        <a:pt x="0" y="234"/>
                      </a:cubicBezTo>
                      <a:cubicBezTo>
                        <a:pt x="0" y="367"/>
                        <a:pt x="106" y="469"/>
                        <a:pt x="238" y="469"/>
                      </a:cubicBezTo>
                      <a:cubicBezTo>
                        <a:pt x="367" y="469"/>
                        <a:pt x="472" y="367"/>
                        <a:pt x="472" y="234"/>
                      </a:cubicBezTo>
                      <a:cubicBezTo>
                        <a:pt x="472" y="105"/>
                        <a:pt x="367" y="0"/>
                        <a:pt x="23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8" name="Google Shape;2658;p37"/>
                <p:cNvSpPr/>
                <p:nvPr/>
              </p:nvSpPr>
              <p:spPr>
                <a:xfrm>
                  <a:off x="3559895" y="4281604"/>
                  <a:ext cx="43619" cy="4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6" y="0"/>
                        <a:pt x="0" y="96"/>
                        <a:pt x="0" y="218"/>
                      </a:cubicBezTo>
                      <a:cubicBezTo>
                        <a:pt x="0" y="340"/>
                        <a:pt x="96" y="439"/>
                        <a:pt x="218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6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9" name="Google Shape;2659;p37"/>
                <p:cNvSpPr/>
                <p:nvPr/>
              </p:nvSpPr>
              <p:spPr>
                <a:xfrm>
                  <a:off x="5156905" y="4335339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0" name="Google Shape;2660;p37"/>
                <p:cNvSpPr/>
                <p:nvPr/>
              </p:nvSpPr>
              <p:spPr>
                <a:xfrm>
                  <a:off x="0" y="4483978"/>
                  <a:ext cx="9143900" cy="684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1" name="Google Shape;2661;p37"/>
                <p:cNvSpPr/>
                <p:nvPr/>
              </p:nvSpPr>
              <p:spPr>
                <a:xfrm>
                  <a:off x="0" y="4483977"/>
                  <a:ext cx="9143900" cy="27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rgbClr val="000000">
                    <a:alpha val="314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2" name="Google Shape;2662;p37"/>
                <p:cNvSpPr/>
                <p:nvPr/>
              </p:nvSpPr>
              <p:spPr>
                <a:xfrm>
                  <a:off x="3067536" y="4845340"/>
                  <a:ext cx="84250" cy="22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258" extrusionOk="0">
                      <a:moveTo>
                        <a:pt x="476" y="0"/>
                      </a:moveTo>
                      <a:cubicBezTo>
                        <a:pt x="357" y="0"/>
                        <a:pt x="238" y="20"/>
                        <a:pt x="149" y="57"/>
                      </a:cubicBezTo>
                      <a:cubicBezTo>
                        <a:pt x="60" y="86"/>
                        <a:pt x="1" y="129"/>
                        <a:pt x="1" y="129"/>
                      </a:cubicBezTo>
                      <a:cubicBezTo>
                        <a:pt x="1" y="129"/>
                        <a:pt x="60" y="172"/>
                        <a:pt x="149" y="201"/>
                      </a:cubicBezTo>
                      <a:cubicBezTo>
                        <a:pt x="238" y="238"/>
                        <a:pt x="357" y="258"/>
                        <a:pt x="476" y="258"/>
                      </a:cubicBezTo>
                      <a:cubicBezTo>
                        <a:pt x="594" y="258"/>
                        <a:pt x="713" y="235"/>
                        <a:pt x="802" y="201"/>
                      </a:cubicBezTo>
                      <a:cubicBezTo>
                        <a:pt x="894" y="172"/>
                        <a:pt x="954" y="129"/>
                        <a:pt x="954" y="129"/>
                      </a:cubicBezTo>
                      <a:cubicBezTo>
                        <a:pt x="954" y="129"/>
                        <a:pt x="894" y="86"/>
                        <a:pt x="802" y="57"/>
                      </a:cubicBezTo>
                      <a:cubicBezTo>
                        <a:pt x="713" y="23"/>
                        <a:pt x="594" y="0"/>
                        <a:pt x="47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3" name="Google Shape;2663;p37"/>
                <p:cNvSpPr/>
                <p:nvPr/>
              </p:nvSpPr>
              <p:spPr>
                <a:xfrm>
                  <a:off x="5394552" y="4821760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1" y="1"/>
                      </a:moveTo>
                      <a:cubicBezTo>
                        <a:pt x="225" y="1"/>
                        <a:pt x="149" y="13"/>
                        <a:pt x="93" y="36"/>
                      </a:cubicBezTo>
                      <a:cubicBezTo>
                        <a:pt x="37" y="53"/>
                        <a:pt x="1" y="83"/>
                        <a:pt x="1" y="83"/>
                      </a:cubicBezTo>
                      <a:cubicBezTo>
                        <a:pt x="1" y="83"/>
                        <a:pt x="37" y="109"/>
                        <a:pt x="93" y="129"/>
                      </a:cubicBezTo>
                      <a:cubicBezTo>
                        <a:pt x="149" y="149"/>
                        <a:pt x="225" y="162"/>
                        <a:pt x="301" y="162"/>
                      </a:cubicBezTo>
                      <a:cubicBezTo>
                        <a:pt x="377" y="162"/>
                        <a:pt x="452" y="149"/>
                        <a:pt x="508" y="129"/>
                      </a:cubicBezTo>
                      <a:cubicBezTo>
                        <a:pt x="568" y="109"/>
                        <a:pt x="604" y="83"/>
                        <a:pt x="604" y="83"/>
                      </a:cubicBezTo>
                      <a:cubicBezTo>
                        <a:pt x="604" y="83"/>
                        <a:pt x="568" y="53"/>
                        <a:pt x="508" y="36"/>
                      </a:cubicBezTo>
                      <a:cubicBezTo>
                        <a:pt x="452" y="13"/>
                        <a:pt x="377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4" name="Google Shape;2664;p37"/>
                <p:cNvSpPr/>
                <p:nvPr/>
              </p:nvSpPr>
              <p:spPr>
                <a:xfrm>
                  <a:off x="5382895" y="4778046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1"/>
                      </a:moveTo>
                      <a:cubicBezTo>
                        <a:pt x="228" y="1"/>
                        <a:pt x="153" y="14"/>
                        <a:pt x="97" y="33"/>
                      </a:cubicBezTo>
                      <a:cubicBezTo>
                        <a:pt x="40" y="53"/>
                        <a:pt x="1" y="80"/>
                        <a:pt x="1" y="80"/>
                      </a:cubicBezTo>
                      <a:cubicBezTo>
                        <a:pt x="1" y="80"/>
                        <a:pt x="40" y="109"/>
                        <a:pt x="97" y="129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9"/>
                      </a:cubicBezTo>
                      <a:cubicBezTo>
                        <a:pt x="568" y="109"/>
                        <a:pt x="608" y="80"/>
                        <a:pt x="608" y="80"/>
                      </a:cubicBezTo>
                      <a:cubicBezTo>
                        <a:pt x="608" y="80"/>
                        <a:pt x="568" y="53"/>
                        <a:pt x="512" y="33"/>
                      </a:cubicBezTo>
                      <a:cubicBezTo>
                        <a:pt x="456" y="14"/>
                        <a:pt x="380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5" name="Google Shape;2665;p37"/>
                <p:cNvSpPr/>
                <p:nvPr/>
              </p:nvSpPr>
              <p:spPr>
                <a:xfrm>
                  <a:off x="5311009" y="4805158"/>
                  <a:ext cx="53606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162" extrusionOk="0">
                      <a:moveTo>
                        <a:pt x="303" y="0"/>
                      </a:moveTo>
                      <a:cubicBezTo>
                        <a:pt x="227" y="0"/>
                        <a:pt x="151" y="11"/>
                        <a:pt x="96" y="34"/>
                      </a:cubicBezTo>
                      <a:cubicBezTo>
                        <a:pt x="40" y="53"/>
                        <a:pt x="0" y="79"/>
                        <a:pt x="0" y="79"/>
                      </a:cubicBezTo>
                      <a:cubicBezTo>
                        <a:pt x="0" y="79"/>
                        <a:pt x="40" y="106"/>
                        <a:pt x="96" y="125"/>
                      </a:cubicBezTo>
                      <a:cubicBezTo>
                        <a:pt x="151" y="149"/>
                        <a:pt x="227" y="162"/>
                        <a:pt x="303" y="162"/>
                      </a:cubicBezTo>
                      <a:cubicBezTo>
                        <a:pt x="379" y="162"/>
                        <a:pt x="455" y="149"/>
                        <a:pt x="512" y="125"/>
                      </a:cubicBezTo>
                      <a:cubicBezTo>
                        <a:pt x="567" y="106"/>
                        <a:pt x="607" y="79"/>
                        <a:pt x="607" y="79"/>
                      </a:cubicBezTo>
                      <a:cubicBezTo>
                        <a:pt x="607" y="79"/>
                        <a:pt x="567" y="53"/>
                        <a:pt x="512" y="34"/>
                      </a:cubicBezTo>
                      <a:cubicBezTo>
                        <a:pt x="455" y="14"/>
                        <a:pt x="379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6" name="Google Shape;2666;p37"/>
                <p:cNvSpPr/>
                <p:nvPr/>
              </p:nvSpPr>
              <p:spPr>
                <a:xfrm>
                  <a:off x="478411" y="4632685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6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6" y="130"/>
                      </a:cubicBezTo>
                      <a:cubicBezTo>
                        <a:pt x="152" y="149"/>
                        <a:pt x="228" y="163"/>
                        <a:pt x="304" y="163"/>
                      </a:cubicBezTo>
                      <a:cubicBezTo>
                        <a:pt x="379" y="163"/>
                        <a:pt x="455" y="149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7"/>
                        <a:pt x="512" y="37"/>
                      </a:cubicBezTo>
                      <a:cubicBezTo>
                        <a:pt x="455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7" name="Google Shape;2667;p37"/>
                <p:cNvSpPr/>
                <p:nvPr/>
              </p:nvSpPr>
              <p:spPr>
                <a:xfrm>
                  <a:off x="466754" y="4589059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0"/>
                      </a:moveTo>
                      <a:cubicBezTo>
                        <a:pt x="228" y="0"/>
                        <a:pt x="152" y="13"/>
                        <a:pt x="96" y="33"/>
                      </a:cubicBezTo>
                      <a:cubicBezTo>
                        <a:pt x="40" y="53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2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1" y="129"/>
                      </a:cubicBezTo>
                      <a:cubicBezTo>
                        <a:pt x="571" y="109"/>
                        <a:pt x="607" y="83"/>
                        <a:pt x="607" y="83"/>
                      </a:cubicBezTo>
                      <a:cubicBezTo>
                        <a:pt x="607" y="83"/>
                        <a:pt x="571" y="53"/>
                        <a:pt x="511" y="33"/>
                      </a:cubicBezTo>
                      <a:cubicBezTo>
                        <a:pt x="456" y="13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8" name="Google Shape;2668;p37"/>
                <p:cNvSpPr/>
                <p:nvPr/>
              </p:nvSpPr>
              <p:spPr>
                <a:xfrm>
                  <a:off x="395133" y="461617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2" y="14"/>
                        <a:pt x="96" y="33"/>
                      </a:cubicBezTo>
                      <a:cubicBezTo>
                        <a:pt x="36" y="53"/>
                        <a:pt x="1" y="79"/>
                        <a:pt x="1" y="79"/>
                      </a:cubicBezTo>
                      <a:cubicBezTo>
                        <a:pt x="1" y="79"/>
                        <a:pt x="36" y="109"/>
                        <a:pt x="96" y="125"/>
                      </a:cubicBezTo>
                      <a:cubicBezTo>
                        <a:pt x="152" y="148"/>
                        <a:pt x="228" y="162"/>
                        <a:pt x="304" y="162"/>
                      </a:cubicBezTo>
                      <a:cubicBezTo>
                        <a:pt x="380" y="162"/>
                        <a:pt x="452" y="148"/>
                        <a:pt x="511" y="125"/>
                      </a:cubicBezTo>
                      <a:cubicBezTo>
                        <a:pt x="567" y="105"/>
                        <a:pt x="604" y="79"/>
                        <a:pt x="604" y="79"/>
                      </a:cubicBezTo>
                      <a:cubicBezTo>
                        <a:pt x="604" y="79"/>
                        <a:pt x="567" y="53"/>
                        <a:pt x="511" y="33"/>
                      </a:cubicBezTo>
                      <a:cubicBezTo>
                        <a:pt x="452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9" name="Google Shape;2669;p37"/>
                <p:cNvSpPr/>
                <p:nvPr/>
              </p:nvSpPr>
              <p:spPr>
                <a:xfrm>
                  <a:off x="7666815" y="466536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3" y="11"/>
                        <a:pt x="96" y="34"/>
                      </a:cubicBezTo>
                      <a:cubicBezTo>
                        <a:pt x="37" y="53"/>
                        <a:pt x="1" y="79"/>
                        <a:pt x="1" y="79"/>
                      </a:cubicBezTo>
                      <a:cubicBezTo>
                        <a:pt x="1" y="79"/>
                        <a:pt x="37" y="106"/>
                        <a:pt x="96" y="125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5"/>
                      </a:cubicBezTo>
                      <a:cubicBezTo>
                        <a:pt x="568" y="106"/>
                        <a:pt x="604" y="79"/>
                        <a:pt x="604" y="79"/>
                      </a:cubicBezTo>
                      <a:cubicBezTo>
                        <a:pt x="604" y="79"/>
                        <a:pt x="568" y="53"/>
                        <a:pt x="512" y="34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0" name="Google Shape;2670;p37"/>
                <p:cNvSpPr/>
                <p:nvPr/>
              </p:nvSpPr>
              <p:spPr>
                <a:xfrm>
                  <a:off x="7655158" y="4621381"/>
                  <a:ext cx="53694" cy="14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6" extrusionOk="0">
                      <a:moveTo>
                        <a:pt x="304" y="0"/>
                      </a:moveTo>
                      <a:cubicBezTo>
                        <a:pt x="228" y="0"/>
                        <a:pt x="153" y="14"/>
                        <a:pt x="96" y="37"/>
                      </a:cubicBezTo>
                      <a:cubicBezTo>
                        <a:pt x="40" y="57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3" y="152"/>
                        <a:pt x="228" y="165"/>
                        <a:pt x="304" y="165"/>
                      </a:cubicBezTo>
                      <a:cubicBezTo>
                        <a:pt x="380" y="165"/>
                        <a:pt x="456" y="152"/>
                        <a:pt x="512" y="129"/>
                      </a:cubicBezTo>
                      <a:cubicBezTo>
                        <a:pt x="568" y="109"/>
                        <a:pt x="608" y="83"/>
                        <a:pt x="608" y="83"/>
                      </a:cubicBezTo>
                      <a:cubicBezTo>
                        <a:pt x="608" y="83"/>
                        <a:pt x="568" y="57"/>
                        <a:pt x="512" y="37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1" name="Google Shape;2671;p37"/>
                <p:cNvSpPr/>
                <p:nvPr/>
              </p:nvSpPr>
              <p:spPr>
                <a:xfrm>
                  <a:off x="7583537" y="4648404"/>
                  <a:ext cx="53429" cy="14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4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3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3" y="130"/>
                      </a:cubicBezTo>
                      <a:cubicBezTo>
                        <a:pt x="152" y="150"/>
                        <a:pt x="228" y="163"/>
                        <a:pt x="304" y="163"/>
                      </a:cubicBezTo>
                      <a:cubicBezTo>
                        <a:pt x="379" y="163"/>
                        <a:pt x="452" y="150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4"/>
                        <a:pt x="512" y="37"/>
                      </a:cubicBezTo>
                      <a:cubicBezTo>
                        <a:pt x="452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2" name="Google Shape;2672;p37"/>
                <p:cNvSpPr/>
                <p:nvPr/>
              </p:nvSpPr>
              <p:spPr>
                <a:xfrm>
                  <a:off x="597808" y="4226980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5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2673" name="Google Shape;2673;p37"/>
                <p:cNvGrpSpPr/>
                <p:nvPr/>
              </p:nvGrpSpPr>
              <p:grpSpPr>
                <a:xfrm>
                  <a:off x="476510" y="4065899"/>
                  <a:ext cx="266262" cy="475209"/>
                  <a:chOff x="476510" y="4065899"/>
                  <a:chExt cx="266262" cy="475209"/>
                </a:xfrm>
              </p:grpSpPr>
              <p:sp>
                <p:nvSpPr>
                  <p:cNvPr id="2674" name="Google Shape;2674;p37"/>
                  <p:cNvSpPr/>
                  <p:nvPr/>
                </p:nvSpPr>
                <p:spPr>
                  <a:xfrm>
                    <a:off x="476510" y="40658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75" name="Google Shape;2675;p37"/>
                  <p:cNvSpPr/>
                  <p:nvPr/>
                </p:nvSpPr>
                <p:spPr>
                  <a:xfrm>
                    <a:off x="597056" y="41350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76" name="Google Shape;2676;p37"/>
                  <p:cNvSpPr/>
                  <p:nvPr/>
                </p:nvSpPr>
                <p:spPr>
                  <a:xfrm>
                    <a:off x="597409" y="42279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77" name="Google Shape;2677;p37"/>
                  <p:cNvSpPr/>
                  <p:nvPr/>
                </p:nvSpPr>
                <p:spPr>
                  <a:xfrm>
                    <a:off x="540006" y="41676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678" name="Google Shape;2678;p37"/>
                <p:cNvGrpSpPr/>
                <p:nvPr/>
              </p:nvGrpSpPr>
              <p:grpSpPr>
                <a:xfrm>
                  <a:off x="8430902" y="4070574"/>
                  <a:ext cx="214776" cy="454279"/>
                  <a:chOff x="8430902" y="4070574"/>
                  <a:chExt cx="214776" cy="454279"/>
                </a:xfrm>
              </p:grpSpPr>
              <p:sp>
                <p:nvSpPr>
                  <p:cNvPr id="2679" name="Google Shape;2679;p37"/>
                  <p:cNvSpPr/>
                  <p:nvPr/>
                </p:nvSpPr>
                <p:spPr>
                  <a:xfrm>
                    <a:off x="8430902" y="4070574"/>
                    <a:ext cx="214776" cy="2768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2" h="3135" extrusionOk="0">
                        <a:moveTo>
                          <a:pt x="1272" y="1"/>
                        </a:moveTo>
                        <a:cubicBezTo>
                          <a:pt x="1004" y="1"/>
                          <a:pt x="817" y="282"/>
                          <a:pt x="687" y="580"/>
                        </a:cubicBezTo>
                        <a:cubicBezTo>
                          <a:pt x="535" y="929"/>
                          <a:pt x="730" y="1391"/>
                          <a:pt x="403" y="1677"/>
                        </a:cubicBezTo>
                        <a:cubicBezTo>
                          <a:pt x="1" y="2027"/>
                          <a:pt x="202" y="2479"/>
                          <a:pt x="202" y="2482"/>
                        </a:cubicBezTo>
                        <a:cubicBezTo>
                          <a:pt x="349" y="2811"/>
                          <a:pt x="977" y="3134"/>
                          <a:pt x="1452" y="3134"/>
                        </a:cubicBezTo>
                        <a:cubicBezTo>
                          <a:pt x="1596" y="3134"/>
                          <a:pt x="1726" y="3105"/>
                          <a:pt x="1824" y="3036"/>
                        </a:cubicBezTo>
                        <a:cubicBezTo>
                          <a:pt x="2431" y="2614"/>
                          <a:pt x="2226" y="1671"/>
                          <a:pt x="1993" y="1123"/>
                        </a:cubicBezTo>
                        <a:cubicBezTo>
                          <a:pt x="1858" y="797"/>
                          <a:pt x="1884" y="306"/>
                          <a:pt x="1554" y="94"/>
                        </a:cubicBezTo>
                        <a:cubicBezTo>
                          <a:pt x="1451" y="29"/>
                          <a:pt x="1358" y="1"/>
                          <a:pt x="127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80" name="Google Shape;2680;p37"/>
                  <p:cNvSpPr/>
                  <p:nvPr/>
                </p:nvSpPr>
                <p:spPr>
                  <a:xfrm>
                    <a:off x="8545354" y="4108283"/>
                    <a:ext cx="11216" cy="4165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" h="4717" extrusionOk="0">
                        <a:moveTo>
                          <a:pt x="64" y="1"/>
                        </a:moveTo>
                        <a:cubicBezTo>
                          <a:pt x="37" y="396"/>
                          <a:pt x="24" y="789"/>
                          <a:pt x="14" y="1181"/>
                        </a:cubicBezTo>
                        <a:cubicBezTo>
                          <a:pt x="4" y="1574"/>
                          <a:pt x="0" y="1966"/>
                          <a:pt x="0" y="2358"/>
                        </a:cubicBezTo>
                        <a:cubicBezTo>
                          <a:pt x="0" y="2751"/>
                          <a:pt x="4" y="3147"/>
                          <a:pt x="14" y="3539"/>
                        </a:cubicBezTo>
                        <a:lnTo>
                          <a:pt x="34" y="4130"/>
                        </a:lnTo>
                        <a:cubicBezTo>
                          <a:pt x="44" y="4324"/>
                          <a:pt x="50" y="4522"/>
                          <a:pt x="64" y="4716"/>
                        </a:cubicBezTo>
                        <a:cubicBezTo>
                          <a:pt x="76" y="4522"/>
                          <a:pt x="84" y="4324"/>
                          <a:pt x="96" y="4130"/>
                        </a:cubicBezTo>
                        <a:lnTo>
                          <a:pt x="113" y="3539"/>
                        </a:lnTo>
                        <a:cubicBezTo>
                          <a:pt x="123" y="3147"/>
                          <a:pt x="126" y="2751"/>
                          <a:pt x="126" y="2358"/>
                        </a:cubicBezTo>
                        <a:cubicBezTo>
                          <a:pt x="126" y="1966"/>
                          <a:pt x="123" y="1574"/>
                          <a:pt x="113" y="1181"/>
                        </a:cubicBezTo>
                        <a:cubicBezTo>
                          <a:pt x="103" y="789"/>
                          <a:pt x="90" y="396"/>
                          <a:pt x="64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81" name="Google Shape;2681;p37"/>
                  <p:cNvSpPr/>
                  <p:nvPr/>
                </p:nvSpPr>
                <p:spPr>
                  <a:xfrm>
                    <a:off x="8506320" y="4168865"/>
                    <a:ext cx="50250" cy="816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" h="925" extrusionOk="0">
                        <a:moveTo>
                          <a:pt x="60" y="1"/>
                        </a:moveTo>
                        <a:cubicBezTo>
                          <a:pt x="21" y="97"/>
                          <a:pt x="7" y="199"/>
                          <a:pt x="4" y="304"/>
                        </a:cubicBezTo>
                        <a:cubicBezTo>
                          <a:pt x="1" y="406"/>
                          <a:pt x="17" y="512"/>
                          <a:pt x="57" y="614"/>
                        </a:cubicBezTo>
                        <a:cubicBezTo>
                          <a:pt x="97" y="713"/>
                          <a:pt x="162" y="812"/>
                          <a:pt x="258" y="871"/>
                        </a:cubicBezTo>
                        <a:cubicBezTo>
                          <a:pt x="324" y="909"/>
                          <a:pt x="397" y="924"/>
                          <a:pt x="467" y="924"/>
                        </a:cubicBezTo>
                        <a:cubicBezTo>
                          <a:pt x="502" y="924"/>
                          <a:pt x="536" y="921"/>
                          <a:pt x="568" y="914"/>
                        </a:cubicBezTo>
                        <a:cubicBezTo>
                          <a:pt x="469" y="881"/>
                          <a:pt x="383" y="848"/>
                          <a:pt x="317" y="789"/>
                        </a:cubicBezTo>
                        <a:cubicBezTo>
                          <a:pt x="252" y="730"/>
                          <a:pt x="205" y="654"/>
                          <a:pt x="176" y="568"/>
                        </a:cubicBezTo>
                        <a:cubicBezTo>
                          <a:pt x="110" y="397"/>
                          <a:pt x="90" y="202"/>
                          <a:pt x="60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682" name="Google Shape;2682;p37"/>
                <p:cNvGrpSpPr/>
                <p:nvPr/>
              </p:nvGrpSpPr>
              <p:grpSpPr>
                <a:xfrm>
                  <a:off x="5699960" y="4366499"/>
                  <a:ext cx="266262" cy="475209"/>
                  <a:chOff x="5699960" y="4366499"/>
                  <a:chExt cx="266262" cy="475209"/>
                </a:xfrm>
              </p:grpSpPr>
              <p:sp>
                <p:nvSpPr>
                  <p:cNvPr id="2683" name="Google Shape;2683;p37"/>
                  <p:cNvSpPr/>
                  <p:nvPr/>
                </p:nvSpPr>
                <p:spPr>
                  <a:xfrm>
                    <a:off x="5699960" y="43664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84" name="Google Shape;2684;p37"/>
                  <p:cNvSpPr/>
                  <p:nvPr/>
                </p:nvSpPr>
                <p:spPr>
                  <a:xfrm>
                    <a:off x="5820506" y="44356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85" name="Google Shape;2685;p37"/>
                  <p:cNvSpPr/>
                  <p:nvPr/>
                </p:nvSpPr>
                <p:spPr>
                  <a:xfrm>
                    <a:off x="5820859" y="45285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86" name="Google Shape;2686;p37"/>
                  <p:cNvSpPr/>
                  <p:nvPr/>
                </p:nvSpPr>
                <p:spPr>
                  <a:xfrm>
                    <a:off x="5763456" y="44682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687" name="Google Shape;2687;p37"/>
            <p:cNvSpPr/>
            <p:nvPr/>
          </p:nvSpPr>
          <p:spPr>
            <a:xfrm>
              <a:off x="100371" y="912508"/>
              <a:ext cx="768252" cy="232370"/>
            </a:xfrm>
            <a:custGeom>
              <a:avLst/>
              <a:gdLst/>
              <a:ahLst/>
              <a:cxnLst/>
              <a:rect l="l" t="t" r="r" b="b"/>
              <a:pathLst>
                <a:path w="7732" h="2297" extrusionOk="0">
                  <a:moveTo>
                    <a:pt x="4077" y="0"/>
                  </a:moveTo>
                  <a:cubicBezTo>
                    <a:pt x="2890" y="0"/>
                    <a:pt x="2293" y="1801"/>
                    <a:pt x="2293" y="1801"/>
                  </a:cubicBezTo>
                  <a:cubicBezTo>
                    <a:pt x="2293" y="1801"/>
                    <a:pt x="2227" y="952"/>
                    <a:pt x="1540" y="952"/>
                  </a:cubicBezTo>
                  <a:cubicBezTo>
                    <a:pt x="1460" y="952"/>
                    <a:pt x="1372" y="964"/>
                    <a:pt x="1274" y="990"/>
                  </a:cubicBezTo>
                  <a:cubicBezTo>
                    <a:pt x="371" y="1229"/>
                    <a:pt x="1452" y="2261"/>
                    <a:pt x="143" y="2296"/>
                  </a:cubicBezTo>
                  <a:lnTo>
                    <a:pt x="7731" y="2296"/>
                  </a:lnTo>
                  <a:cubicBezTo>
                    <a:pt x="7731" y="2296"/>
                    <a:pt x="6033" y="1732"/>
                    <a:pt x="6372" y="1306"/>
                  </a:cubicBezTo>
                  <a:cubicBezTo>
                    <a:pt x="6526" y="1116"/>
                    <a:pt x="6072" y="938"/>
                    <a:pt x="5583" y="938"/>
                  </a:cubicBezTo>
                  <a:cubicBezTo>
                    <a:pt x="5304" y="938"/>
                    <a:pt x="5014" y="996"/>
                    <a:pt x="4819" y="1142"/>
                  </a:cubicBezTo>
                  <a:lnTo>
                    <a:pt x="4819" y="1142"/>
                  </a:lnTo>
                  <a:cubicBezTo>
                    <a:pt x="4845" y="598"/>
                    <a:pt x="4726" y="0"/>
                    <a:pt x="4077" y="0"/>
                  </a:cubicBezTo>
                  <a:close/>
                  <a:moveTo>
                    <a:pt x="1" y="2296"/>
                  </a:moveTo>
                  <a:cubicBezTo>
                    <a:pt x="26" y="2296"/>
                    <a:pt x="50" y="2296"/>
                    <a:pt x="74" y="2296"/>
                  </a:cubicBezTo>
                  <a:cubicBezTo>
                    <a:pt x="97" y="2296"/>
                    <a:pt x="120" y="2296"/>
                    <a:pt x="143" y="2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8" name="Google Shape;2688;p37"/>
            <p:cNvSpPr/>
            <p:nvPr/>
          </p:nvSpPr>
          <p:spPr>
            <a:xfrm>
              <a:off x="7953471" y="1944221"/>
              <a:ext cx="768252" cy="232370"/>
            </a:xfrm>
            <a:custGeom>
              <a:avLst/>
              <a:gdLst/>
              <a:ahLst/>
              <a:cxnLst/>
              <a:rect l="l" t="t" r="r" b="b"/>
              <a:pathLst>
                <a:path w="7732" h="2297" extrusionOk="0">
                  <a:moveTo>
                    <a:pt x="4077" y="0"/>
                  </a:moveTo>
                  <a:cubicBezTo>
                    <a:pt x="2890" y="0"/>
                    <a:pt x="2293" y="1801"/>
                    <a:pt x="2293" y="1801"/>
                  </a:cubicBezTo>
                  <a:cubicBezTo>
                    <a:pt x="2293" y="1801"/>
                    <a:pt x="2227" y="952"/>
                    <a:pt x="1540" y="952"/>
                  </a:cubicBezTo>
                  <a:cubicBezTo>
                    <a:pt x="1460" y="952"/>
                    <a:pt x="1372" y="964"/>
                    <a:pt x="1274" y="990"/>
                  </a:cubicBezTo>
                  <a:cubicBezTo>
                    <a:pt x="371" y="1229"/>
                    <a:pt x="1452" y="2261"/>
                    <a:pt x="143" y="2296"/>
                  </a:cubicBezTo>
                  <a:lnTo>
                    <a:pt x="7731" y="2296"/>
                  </a:lnTo>
                  <a:cubicBezTo>
                    <a:pt x="7731" y="2296"/>
                    <a:pt x="6033" y="1732"/>
                    <a:pt x="6372" y="1306"/>
                  </a:cubicBezTo>
                  <a:cubicBezTo>
                    <a:pt x="6526" y="1116"/>
                    <a:pt x="6072" y="938"/>
                    <a:pt x="5583" y="938"/>
                  </a:cubicBezTo>
                  <a:cubicBezTo>
                    <a:pt x="5304" y="938"/>
                    <a:pt x="5014" y="996"/>
                    <a:pt x="4819" y="1142"/>
                  </a:cubicBezTo>
                  <a:lnTo>
                    <a:pt x="4819" y="1142"/>
                  </a:lnTo>
                  <a:cubicBezTo>
                    <a:pt x="4845" y="598"/>
                    <a:pt x="4726" y="0"/>
                    <a:pt x="4077" y="0"/>
                  </a:cubicBezTo>
                  <a:close/>
                  <a:moveTo>
                    <a:pt x="1" y="2296"/>
                  </a:moveTo>
                  <a:cubicBezTo>
                    <a:pt x="26" y="2296"/>
                    <a:pt x="50" y="2296"/>
                    <a:pt x="74" y="2296"/>
                  </a:cubicBezTo>
                  <a:cubicBezTo>
                    <a:pt x="97" y="2296"/>
                    <a:pt x="120" y="2296"/>
                    <a:pt x="143" y="2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824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dk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4"/>
          <p:cNvGrpSpPr/>
          <p:nvPr/>
        </p:nvGrpSpPr>
        <p:grpSpPr>
          <a:xfrm>
            <a:off x="52" y="-12795"/>
            <a:ext cx="12191424" cy="5780813"/>
            <a:chOff x="39" y="-9596"/>
            <a:chExt cx="9143568" cy="4335610"/>
          </a:xfrm>
        </p:grpSpPr>
        <p:sp>
          <p:nvSpPr>
            <p:cNvPr id="169" name="Google Shape;169;p4"/>
            <p:cNvSpPr/>
            <p:nvPr/>
          </p:nvSpPr>
          <p:spPr>
            <a:xfrm>
              <a:off x="8293289" y="2649149"/>
              <a:ext cx="694111" cy="286673"/>
            </a:xfrm>
            <a:custGeom>
              <a:avLst/>
              <a:gdLst/>
              <a:ahLst/>
              <a:cxnLst/>
              <a:rect l="l" t="t" r="r" b="b"/>
              <a:pathLst>
                <a:path w="6986" h="2834" extrusionOk="0">
                  <a:moveTo>
                    <a:pt x="4064" y="0"/>
                  </a:moveTo>
                  <a:cubicBezTo>
                    <a:pt x="3968" y="0"/>
                    <a:pt x="3855" y="35"/>
                    <a:pt x="3721" y="113"/>
                  </a:cubicBezTo>
                  <a:cubicBezTo>
                    <a:pt x="2632" y="746"/>
                    <a:pt x="2632" y="2200"/>
                    <a:pt x="2632" y="2200"/>
                  </a:cubicBezTo>
                  <a:cubicBezTo>
                    <a:pt x="2632" y="2200"/>
                    <a:pt x="2558" y="965"/>
                    <a:pt x="2283" y="965"/>
                  </a:cubicBezTo>
                  <a:cubicBezTo>
                    <a:pt x="2251" y="965"/>
                    <a:pt x="2216" y="982"/>
                    <a:pt x="2177" y="1020"/>
                  </a:cubicBezTo>
                  <a:cubicBezTo>
                    <a:pt x="1815" y="1383"/>
                    <a:pt x="1544" y="2471"/>
                    <a:pt x="1" y="2833"/>
                  </a:cubicBezTo>
                  <a:lnTo>
                    <a:pt x="6986" y="2833"/>
                  </a:lnTo>
                  <a:cubicBezTo>
                    <a:pt x="6986" y="2833"/>
                    <a:pt x="5808" y="2381"/>
                    <a:pt x="5808" y="1835"/>
                  </a:cubicBezTo>
                  <a:cubicBezTo>
                    <a:pt x="5808" y="1508"/>
                    <a:pt x="5351" y="1150"/>
                    <a:pt x="4986" y="1150"/>
                  </a:cubicBezTo>
                  <a:cubicBezTo>
                    <a:pt x="4784" y="1150"/>
                    <a:pt x="4611" y="1259"/>
                    <a:pt x="4556" y="1542"/>
                  </a:cubicBezTo>
                  <a:lnTo>
                    <a:pt x="4556" y="1542"/>
                  </a:lnTo>
                  <a:cubicBezTo>
                    <a:pt x="4587" y="1082"/>
                    <a:pt x="4601" y="0"/>
                    <a:pt x="40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443663" y="2907298"/>
              <a:ext cx="236769" cy="183697"/>
            </a:xfrm>
            <a:custGeom>
              <a:avLst/>
              <a:gdLst/>
              <a:ahLst/>
              <a:cxnLst/>
              <a:rect l="l" t="t" r="r" b="b"/>
              <a:pathLst>
                <a:path w="2383" h="1816" extrusionOk="0">
                  <a:moveTo>
                    <a:pt x="1471" y="1"/>
                  </a:moveTo>
                  <a:cubicBezTo>
                    <a:pt x="969" y="1"/>
                    <a:pt x="1105" y="796"/>
                    <a:pt x="1105" y="796"/>
                  </a:cubicBezTo>
                  <a:cubicBezTo>
                    <a:pt x="1105" y="796"/>
                    <a:pt x="739" y="125"/>
                    <a:pt x="447" y="125"/>
                  </a:cubicBezTo>
                  <a:cubicBezTo>
                    <a:pt x="394" y="125"/>
                    <a:pt x="343" y="147"/>
                    <a:pt x="297" y="199"/>
                  </a:cubicBezTo>
                  <a:cubicBezTo>
                    <a:pt x="1" y="539"/>
                    <a:pt x="1020" y="1815"/>
                    <a:pt x="1020" y="1815"/>
                  </a:cubicBezTo>
                  <a:cubicBezTo>
                    <a:pt x="1020" y="1815"/>
                    <a:pt x="2382" y="242"/>
                    <a:pt x="1660" y="31"/>
                  </a:cubicBezTo>
                  <a:cubicBezTo>
                    <a:pt x="1588" y="10"/>
                    <a:pt x="1526" y="1"/>
                    <a:pt x="1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71" name="Google Shape;171;p4"/>
            <p:cNvGrpSpPr/>
            <p:nvPr/>
          </p:nvGrpSpPr>
          <p:grpSpPr>
            <a:xfrm>
              <a:off x="39" y="-9596"/>
              <a:ext cx="9143568" cy="4335610"/>
              <a:chOff x="262312" y="450905"/>
              <a:chExt cx="8126894" cy="3784907"/>
            </a:xfrm>
          </p:grpSpPr>
          <p:sp>
            <p:nvSpPr>
              <p:cNvPr id="172" name="Google Shape;172;p4"/>
              <p:cNvSpPr/>
              <p:nvPr/>
            </p:nvSpPr>
            <p:spPr>
              <a:xfrm>
                <a:off x="292680" y="2087760"/>
                <a:ext cx="578888" cy="247540"/>
              </a:xfrm>
              <a:custGeom>
                <a:avLst/>
                <a:gdLst/>
                <a:ahLst/>
                <a:cxnLst/>
                <a:rect l="l" t="t" r="r" b="b"/>
                <a:pathLst>
                  <a:path w="6555" h="2803" extrusionOk="0">
                    <a:moveTo>
                      <a:pt x="55" y="2788"/>
                    </a:moveTo>
                    <a:lnTo>
                      <a:pt x="55" y="2788"/>
                    </a:lnTo>
                    <a:cubicBezTo>
                      <a:pt x="17" y="2792"/>
                      <a:pt x="1" y="2797"/>
                      <a:pt x="11" y="2802"/>
                    </a:cubicBezTo>
                    <a:lnTo>
                      <a:pt x="55" y="2788"/>
                    </a:lnTo>
                    <a:close/>
                    <a:moveTo>
                      <a:pt x="3656" y="1"/>
                    </a:moveTo>
                    <a:cubicBezTo>
                      <a:pt x="3558" y="1"/>
                      <a:pt x="3449" y="75"/>
                      <a:pt x="3326" y="253"/>
                    </a:cubicBezTo>
                    <a:cubicBezTo>
                      <a:pt x="3142" y="518"/>
                      <a:pt x="3027" y="763"/>
                      <a:pt x="2958" y="983"/>
                    </a:cubicBezTo>
                    <a:lnTo>
                      <a:pt x="2958" y="983"/>
                    </a:lnTo>
                    <a:cubicBezTo>
                      <a:pt x="2909" y="697"/>
                      <a:pt x="2811" y="470"/>
                      <a:pt x="2623" y="470"/>
                    </a:cubicBezTo>
                    <a:cubicBezTo>
                      <a:pt x="2579" y="470"/>
                      <a:pt x="2530" y="482"/>
                      <a:pt x="2475" y="510"/>
                    </a:cubicBezTo>
                    <a:cubicBezTo>
                      <a:pt x="1796" y="850"/>
                      <a:pt x="1881" y="2209"/>
                      <a:pt x="1881" y="2209"/>
                    </a:cubicBezTo>
                    <a:lnTo>
                      <a:pt x="55" y="2788"/>
                    </a:lnTo>
                    <a:lnTo>
                      <a:pt x="55" y="2788"/>
                    </a:lnTo>
                    <a:cubicBezTo>
                      <a:pt x="225" y="2771"/>
                      <a:pt x="842" y="2764"/>
                      <a:pt x="1633" y="2764"/>
                    </a:cubicBezTo>
                    <a:cubicBezTo>
                      <a:pt x="3572" y="2764"/>
                      <a:pt x="6554" y="2802"/>
                      <a:pt x="6554" y="2802"/>
                    </a:cubicBezTo>
                    <a:cubicBezTo>
                      <a:pt x="6554" y="2802"/>
                      <a:pt x="5279" y="2376"/>
                      <a:pt x="5279" y="1443"/>
                    </a:cubicBezTo>
                    <a:cubicBezTo>
                      <a:pt x="5279" y="1225"/>
                      <a:pt x="5227" y="1141"/>
                      <a:pt x="5149" y="1141"/>
                    </a:cubicBezTo>
                    <a:cubicBezTo>
                      <a:pt x="4893" y="1141"/>
                      <a:pt x="4345" y="2037"/>
                      <a:pt x="4345" y="2037"/>
                    </a:cubicBezTo>
                    <a:cubicBezTo>
                      <a:pt x="4345" y="2037"/>
                      <a:pt x="4166" y="1"/>
                      <a:pt x="36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4"/>
              <p:cNvSpPr/>
              <p:nvPr/>
            </p:nvSpPr>
            <p:spPr>
              <a:xfrm>
                <a:off x="556743" y="2728733"/>
                <a:ext cx="50780" cy="50691"/>
              </a:xfrm>
              <a:custGeom>
                <a:avLst/>
                <a:gdLst/>
                <a:ahLst/>
                <a:cxnLst/>
                <a:rect l="l" t="t" r="r" b="b"/>
                <a:pathLst>
                  <a:path w="575" h="574" extrusionOk="0">
                    <a:moveTo>
                      <a:pt x="288" y="0"/>
                    </a:moveTo>
                    <a:cubicBezTo>
                      <a:pt x="130" y="0"/>
                      <a:pt x="1" y="129"/>
                      <a:pt x="1" y="287"/>
                    </a:cubicBezTo>
                    <a:cubicBezTo>
                      <a:pt x="1" y="446"/>
                      <a:pt x="130" y="574"/>
                      <a:pt x="288" y="574"/>
                    </a:cubicBezTo>
                    <a:cubicBezTo>
                      <a:pt x="446" y="574"/>
                      <a:pt x="574" y="446"/>
                      <a:pt x="574" y="287"/>
                    </a:cubicBezTo>
                    <a:cubicBezTo>
                      <a:pt x="574" y="129"/>
                      <a:pt x="446" y="0"/>
                      <a:pt x="288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4"/>
              <p:cNvSpPr/>
              <p:nvPr/>
            </p:nvSpPr>
            <p:spPr>
              <a:xfrm>
                <a:off x="7091905" y="517315"/>
                <a:ext cx="50780" cy="50780"/>
              </a:xfrm>
              <a:custGeom>
                <a:avLst/>
                <a:gdLst/>
                <a:ahLst/>
                <a:cxnLst/>
                <a:rect l="l" t="t" r="r" b="b"/>
                <a:pathLst>
                  <a:path w="575" h="575" extrusionOk="0">
                    <a:moveTo>
                      <a:pt x="287" y="1"/>
                    </a:moveTo>
                    <a:cubicBezTo>
                      <a:pt x="129" y="1"/>
                      <a:pt x="1" y="129"/>
                      <a:pt x="1" y="287"/>
                    </a:cubicBezTo>
                    <a:cubicBezTo>
                      <a:pt x="1" y="446"/>
                      <a:pt x="129" y="575"/>
                      <a:pt x="287" y="575"/>
                    </a:cubicBezTo>
                    <a:cubicBezTo>
                      <a:pt x="446" y="575"/>
                      <a:pt x="575" y="446"/>
                      <a:pt x="575" y="287"/>
                    </a:cubicBezTo>
                    <a:cubicBezTo>
                      <a:pt x="575" y="129"/>
                      <a:pt x="446" y="1"/>
                      <a:pt x="287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4"/>
              <p:cNvSpPr/>
              <p:nvPr/>
            </p:nvSpPr>
            <p:spPr>
              <a:xfrm>
                <a:off x="5459815" y="1471172"/>
                <a:ext cx="63232" cy="63232"/>
              </a:xfrm>
              <a:custGeom>
                <a:avLst/>
                <a:gdLst/>
                <a:ahLst/>
                <a:cxnLst/>
                <a:rect l="l" t="t" r="r" b="b"/>
                <a:pathLst>
                  <a:path w="716" h="716" extrusionOk="0">
                    <a:moveTo>
                      <a:pt x="357" y="0"/>
                    </a:moveTo>
                    <a:cubicBezTo>
                      <a:pt x="159" y="0"/>
                      <a:pt x="0" y="162"/>
                      <a:pt x="0" y="360"/>
                    </a:cubicBezTo>
                    <a:cubicBezTo>
                      <a:pt x="0" y="558"/>
                      <a:pt x="159" y="716"/>
                      <a:pt x="357" y="716"/>
                    </a:cubicBezTo>
                    <a:cubicBezTo>
                      <a:pt x="554" y="716"/>
                      <a:pt x="716" y="558"/>
                      <a:pt x="716" y="360"/>
                    </a:cubicBezTo>
                    <a:cubicBezTo>
                      <a:pt x="716" y="162"/>
                      <a:pt x="554" y="0"/>
                      <a:pt x="357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4"/>
              <p:cNvSpPr/>
              <p:nvPr/>
            </p:nvSpPr>
            <p:spPr>
              <a:xfrm>
                <a:off x="7988888" y="1277769"/>
                <a:ext cx="47600" cy="47512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38" extrusionOk="0">
                    <a:moveTo>
                      <a:pt x="268" y="0"/>
                    </a:moveTo>
                    <a:cubicBezTo>
                      <a:pt x="120" y="0"/>
                      <a:pt x="1" y="119"/>
                      <a:pt x="1" y="267"/>
                    </a:cubicBezTo>
                    <a:cubicBezTo>
                      <a:pt x="1" y="416"/>
                      <a:pt x="120" y="538"/>
                      <a:pt x="268" y="538"/>
                    </a:cubicBezTo>
                    <a:cubicBezTo>
                      <a:pt x="416" y="538"/>
                      <a:pt x="538" y="416"/>
                      <a:pt x="538" y="267"/>
                    </a:cubicBezTo>
                    <a:cubicBezTo>
                      <a:pt x="538" y="119"/>
                      <a:pt x="416" y="0"/>
                      <a:pt x="268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4"/>
              <p:cNvSpPr/>
              <p:nvPr/>
            </p:nvSpPr>
            <p:spPr>
              <a:xfrm>
                <a:off x="3028856" y="1475764"/>
                <a:ext cx="38769" cy="39211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4" extrusionOk="0">
                    <a:moveTo>
                      <a:pt x="221" y="1"/>
                    </a:moveTo>
                    <a:cubicBezTo>
                      <a:pt x="99" y="1"/>
                      <a:pt x="0" y="100"/>
                      <a:pt x="0" y="221"/>
                    </a:cubicBezTo>
                    <a:cubicBezTo>
                      <a:pt x="0" y="344"/>
                      <a:pt x="99" y="443"/>
                      <a:pt x="221" y="443"/>
                    </a:cubicBezTo>
                    <a:cubicBezTo>
                      <a:pt x="343" y="443"/>
                      <a:pt x="439" y="344"/>
                      <a:pt x="439" y="221"/>
                    </a:cubicBezTo>
                    <a:cubicBezTo>
                      <a:pt x="439" y="100"/>
                      <a:pt x="343" y="1"/>
                      <a:pt x="221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4"/>
              <p:cNvSpPr/>
              <p:nvPr/>
            </p:nvSpPr>
            <p:spPr>
              <a:xfrm>
                <a:off x="3045988" y="2259797"/>
                <a:ext cx="38858" cy="3885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40" extrusionOk="0">
                    <a:moveTo>
                      <a:pt x="222" y="1"/>
                    </a:moveTo>
                    <a:cubicBezTo>
                      <a:pt x="100" y="1"/>
                      <a:pt x="1" y="97"/>
                      <a:pt x="1" y="218"/>
                    </a:cubicBezTo>
                    <a:cubicBezTo>
                      <a:pt x="1" y="340"/>
                      <a:pt x="100" y="439"/>
                      <a:pt x="222" y="439"/>
                    </a:cubicBezTo>
                    <a:cubicBezTo>
                      <a:pt x="340" y="439"/>
                      <a:pt x="439" y="340"/>
                      <a:pt x="439" y="218"/>
                    </a:cubicBezTo>
                    <a:cubicBezTo>
                      <a:pt x="439" y="97"/>
                      <a:pt x="340" y="1"/>
                      <a:pt x="222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4"/>
              <p:cNvSpPr/>
              <p:nvPr/>
            </p:nvSpPr>
            <p:spPr>
              <a:xfrm>
                <a:off x="1031243" y="1086132"/>
                <a:ext cx="38769" cy="3876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1" y="0"/>
                    </a:moveTo>
                    <a:cubicBezTo>
                      <a:pt x="99" y="0"/>
                      <a:pt x="0" y="96"/>
                      <a:pt x="0" y="218"/>
                    </a:cubicBezTo>
                    <a:cubicBezTo>
                      <a:pt x="0" y="340"/>
                      <a:pt x="99" y="439"/>
                      <a:pt x="221" y="439"/>
                    </a:cubicBezTo>
                    <a:cubicBezTo>
                      <a:pt x="343" y="439"/>
                      <a:pt x="439" y="340"/>
                      <a:pt x="439" y="218"/>
                    </a:cubicBezTo>
                    <a:cubicBezTo>
                      <a:pt x="439" y="96"/>
                      <a:pt x="343" y="0"/>
                      <a:pt x="221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4"/>
              <p:cNvSpPr/>
              <p:nvPr/>
            </p:nvSpPr>
            <p:spPr>
              <a:xfrm>
                <a:off x="310883" y="3452802"/>
                <a:ext cx="38946" cy="38769"/>
              </a:xfrm>
              <a:custGeom>
                <a:avLst/>
                <a:gdLst/>
                <a:ahLst/>
                <a:cxnLst/>
                <a:rect l="l" t="t" r="r" b="b"/>
                <a:pathLst>
                  <a:path w="441" h="439" extrusionOk="0">
                    <a:moveTo>
                      <a:pt x="218" y="0"/>
                    </a:moveTo>
                    <a:cubicBezTo>
                      <a:pt x="100" y="0"/>
                      <a:pt x="1" y="99"/>
                      <a:pt x="1" y="221"/>
                    </a:cubicBezTo>
                    <a:cubicBezTo>
                      <a:pt x="1" y="343"/>
                      <a:pt x="100" y="439"/>
                      <a:pt x="218" y="439"/>
                    </a:cubicBezTo>
                    <a:cubicBezTo>
                      <a:pt x="341" y="439"/>
                      <a:pt x="440" y="343"/>
                      <a:pt x="440" y="221"/>
                    </a:cubicBezTo>
                    <a:cubicBezTo>
                      <a:pt x="440" y="99"/>
                      <a:pt x="341" y="0"/>
                      <a:pt x="218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4"/>
              <p:cNvSpPr/>
              <p:nvPr/>
            </p:nvSpPr>
            <p:spPr>
              <a:xfrm>
                <a:off x="1785514" y="478282"/>
                <a:ext cx="38769" cy="38857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0" extrusionOk="0">
                    <a:moveTo>
                      <a:pt x="218" y="0"/>
                    </a:moveTo>
                    <a:cubicBezTo>
                      <a:pt x="96" y="0"/>
                      <a:pt x="0" y="99"/>
                      <a:pt x="0" y="218"/>
                    </a:cubicBezTo>
                    <a:cubicBezTo>
                      <a:pt x="0" y="341"/>
                      <a:pt x="96" y="440"/>
                      <a:pt x="218" y="440"/>
                    </a:cubicBezTo>
                    <a:cubicBezTo>
                      <a:pt x="340" y="440"/>
                      <a:pt x="439" y="341"/>
                      <a:pt x="439" y="218"/>
                    </a:cubicBezTo>
                    <a:cubicBezTo>
                      <a:pt x="439" y="99"/>
                      <a:pt x="340" y="0"/>
                      <a:pt x="218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4"/>
              <p:cNvSpPr/>
              <p:nvPr/>
            </p:nvSpPr>
            <p:spPr>
              <a:xfrm>
                <a:off x="3563849" y="3359545"/>
                <a:ext cx="38769" cy="3876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21"/>
                    </a:cubicBezTo>
                    <a:cubicBezTo>
                      <a:pt x="0" y="344"/>
                      <a:pt x="99" y="439"/>
                      <a:pt x="218" y="439"/>
                    </a:cubicBezTo>
                    <a:cubicBezTo>
                      <a:pt x="340" y="439"/>
                      <a:pt x="439" y="344"/>
                      <a:pt x="439" y="221"/>
                    </a:cubicBezTo>
                    <a:cubicBezTo>
                      <a:pt x="439" y="99"/>
                      <a:pt x="340" y="0"/>
                      <a:pt x="218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4"/>
              <p:cNvSpPr/>
              <p:nvPr/>
            </p:nvSpPr>
            <p:spPr>
              <a:xfrm>
                <a:off x="3212897" y="2807949"/>
                <a:ext cx="23668" cy="23668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2" y="1"/>
                    </a:moveTo>
                    <a:cubicBezTo>
                      <a:pt x="60" y="1"/>
                      <a:pt x="0" y="60"/>
                      <a:pt x="0" y="132"/>
                    </a:cubicBezTo>
                    <a:cubicBezTo>
                      <a:pt x="0" y="208"/>
                      <a:pt x="60" y="267"/>
                      <a:pt x="132" y="267"/>
                    </a:cubicBezTo>
                    <a:cubicBezTo>
                      <a:pt x="208" y="267"/>
                      <a:pt x="268" y="208"/>
                      <a:pt x="268" y="132"/>
                    </a:cubicBezTo>
                    <a:cubicBezTo>
                      <a:pt x="268" y="60"/>
                      <a:pt x="208" y="1"/>
                      <a:pt x="132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4"/>
              <p:cNvSpPr/>
              <p:nvPr/>
            </p:nvSpPr>
            <p:spPr>
              <a:xfrm>
                <a:off x="463839" y="1536081"/>
                <a:ext cx="23668" cy="23668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6" y="1"/>
                    </a:moveTo>
                    <a:cubicBezTo>
                      <a:pt x="60" y="1"/>
                      <a:pt x="1" y="60"/>
                      <a:pt x="1" y="132"/>
                    </a:cubicBezTo>
                    <a:cubicBezTo>
                      <a:pt x="1" y="208"/>
                      <a:pt x="60" y="267"/>
                      <a:pt x="136" y="267"/>
                    </a:cubicBezTo>
                    <a:cubicBezTo>
                      <a:pt x="208" y="267"/>
                      <a:pt x="267" y="208"/>
                      <a:pt x="267" y="132"/>
                    </a:cubicBezTo>
                    <a:cubicBezTo>
                      <a:pt x="267" y="60"/>
                      <a:pt x="208" y="1"/>
                      <a:pt x="136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4"/>
              <p:cNvSpPr/>
              <p:nvPr/>
            </p:nvSpPr>
            <p:spPr>
              <a:xfrm>
                <a:off x="2042943" y="1298964"/>
                <a:ext cx="23668" cy="23756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9" extrusionOk="0">
                    <a:moveTo>
                      <a:pt x="132" y="1"/>
                    </a:moveTo>
                    <a:cubicBezTo>
                      <a:pt x="60" y="1"/>
                      <a:pt x="1" y="60"/>
                      <a:pt x="1" y="136"/>
                    </a:cubicBezTo>
                    <a:cubicBezTo>
                      <a:pt x="1" y="209"/>
                      <a:pt x="60" y="268"/>
                      <a:pt x="132" y="268"/>
                    </a:cubicBezTo>
                    <a:cubicBezTo>
                      <a:pt x="208" y="268"/>
                      <a:pt x="268" y="209"/>
                      <a:pt x="268" y="136"/>
                    </a:cubicBezTo>
                    <a:cubicBezTo>
                      <a:pt x="268" y="60"/>
                      <a:pt x="208" y="1"/>
                      <a:pt x="132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4"/>
              <p:cNvSpPr/>
              <p:nvPr/>
            </p:nvSpPr>
            <p:spPr>
              <a:xfrm>
                <a:off x="3672737" y="1217452"/>
                <a:ext cx="23668" cy="23668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3" y="0"/>
                    </a:moveTo>
                    <a:cubicBezTo>
                      <a:pt x="60" y="0"/>
                      <a:pt x="0" y="60"/>
                      <a:pt x="0" y="132"/>
                    </a:cubicBezTo>
                    <a:cubicBezTo>
                      <a:pt x="0" y="208"/>
                      <a:pt x="60" y="268"/>
                      <a:pt x="133" y="268"/>
                    </a:cubicBezTo>
                    <a:cubicBezTo>
                      <a:pt x="209" y="268"/>
                      <a:pt x="268" y="208"/>
                      <a:pt x="268" y="132"/>
                    </a:cubicBezTo>
                    <a:cubicBezTo>
                      <a:pt x="268" y="60"/>
                      <a:pt x="209" y="0"/>
                      <a:pt x="133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4"/>
              <p:cNvSpPr/>
              <p:nvPr/>
            </p:nvSpPr>
            <p:spPr>
              <a:xfrm>
                <a:off x="4865653" y="1228579"/>
                <a:ext cx="23668" cy="2393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71" extrusionOk="0">
                    <a:moveTo>
                      <a:pt x="136" y="0"/>
                    </a:moveTo>
                    <a:cubicBezTo>
                      <a:pt x="60" y="0"/>
                      <a:pt x="1" y="63"/>
                      <a:pt x="1" y="135"/>
                    </a:cubicBezTo>
                    <a:cubicBezTo>
                      <a:pt x="1" y="207"/>
                      <a:pt x="60" y="270"/>
                      <a:pt x="136" y="270"/>
                    </a:cubicBezTo>
                    <a:cubicBezTo>
                      <a:pt x="208" y="270"/>
                      <a:pt x="267" y="207"/>
                      <a:pt x="267" y="135"/>
                    </a:cubicBezTo>
                    <a:cubicBezTo>
                      <a:pt x="267" y="63"/>
                      <a:pt x="208" y="0"/>
                      <a:pt x="136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4"/>
              <p:cNvSpPr/>
              <p:nvPr/>
            </p:nvSpPr>
            <p:spPr>
              <a:xfrm>
                <a:off x="3098710" y="3332786"/>
                <a:ext cx="23668" cy="2393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71" extrusionOk="0">
                    <a:moveTo>
                      <a:pt x="132" y="0"/>
                    </a:moveTo>
                    <a:cubicBezTo>
                      <a:pt x="60" y="0"/>
                      <a:pt x="1" y="63"/>
                      <a:pt x="1" y="136"/>
                    </a:cubicBezTo>
                    <a:cubicBezTo>
                      <a:pt x="1" y="208"/>
                      <a:pt x="60" y="271"/>
                      <a:pt x="132" y="271"/>
                    </a:cubicBezTo>
                    <a:cubicBezTo>
                      <a:pt x="208" y="271"/>
                      <a:pt x="267" y="208"/>
                      <a:pt x="267" y="136"/>
                    </a:cubicBezTo>
                    <a:cubicBezTo>
                      <a:pt x="267" y="63"/>
                      <a:pt x="208" y="0"/>
                      <a:pt x="132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4"/>
              <p:cNvSpPr/>
              <p:nvPr/>
            </p:nvSpPr>
            <p:spPr>
              <a:xfrm>
                <a:off x="3852716" y="2657642"/>
                <a:ext cx="23668" cy="23668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3" y="1"/>
                    </a:moveTo>
                    <a:cubicBezTo>
                      <a:pt x="60" y="1"/>
                      <a:pt x="0" y="60"/>
                      <a:pt x="0" y="132"/>
                    </a:cubicBezTo>
                    <a:cubicBezTo>
                      <a:pt x="0" y="208"/>
                      <a:pt x="60" y="268"/>
                      <a:pt x="133" y="268"/>
                    </a:cubicBezTo>
                    <a:cubicBezTo>
                      <a:pt x="209" y="268"/>
                      <a:pt x="268" y="208"/>
                      <a:pt x="268" y="132"/>
                    </a:cubicBezTo>
                    <a:cubicBezTo>
                      <a:pt x="268" y="60"/>
                      <a:pt x="209" y="1"/>
                      <a:pt x="133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4"/>
              <p:cNvSpPr/>
              <p:nvPr/>
            </p:nvSpPr>
            <p:spPr>
              <a:xfrm>
                <a:off x="8365538" y="1881469"/>
                <a:ext cx="23668" cy="23668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6" y="0"/>
                    </a:moveTo>
                    <a:cubicBezTo>
                      <a:pt x="63" y="0"/>
                      <a:pt x="0" y="60"/>
                      <a:pt x="0" y="133"/>
                    </a:cubicBezTo>
                    <a:cubicBezTo>
                      <a:pt x="0" y="209"/>
                      <a:pt x="63" y="268"/>
                      <a:pt x="136" y="268"/>
                    </a:cubicBezTo>
                    <a:cubicBezTo>
                      <a:pt x="208" y="268"/>
                      <a:pt x="267" y="209"/>
                      <a:pt x="267" y="133"/>
                    </a:cubicBezTo>
                    <a:cubicBezTo>
                      <a:pt x="267" y="60"/>
                      <a:pt x="208" y="0"/>
                      <a:pt x="136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4"/>
              <p:cNvSpPr/>
              <p:nvPr/>
            </p:nvSpPr>
            <p:spPr>
              <a:xfrm>
                <a:off x="8286940" y="3378444"/>
                <a:ext cx="23579" cy="23756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69" extrusionOk="0">
                    <a:moveTo>
                      <a:pt x="131" y="1"/>
                    </a:moveTo>
                    <a:cubicBezTo>
                      <a:pt x="59" y="1"/>
                      <a:pt x="0" y="60"/>
                      <a:pt x="0" y="136"/>
                    </a:cubicBezTo>
                    <a:cubicBezTo>
                      <a:pt x="0" y="209"/>
                      <a:pt x="59" y="268"/>
                      <a:pt x="131" y="268"/>
                    </a:cubicBezTo>
                    <a:cubicBezTo>
                      <a:pt x="207" y="268"/>
                      <a:pt x="267" y="209"/>
                      <a:pt x="267" y="136"/>
                    </a:cubicBezTo>
                    <a:cubicBezTo>
                      <a:pt x="267" y="60"/>
                      <a:pt x="207" y="1"/>
                      <a:pt x="131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4"/>
              <p:cNvSpPr/>
              <p:nvPr/>
            </p:nvSpPr>
            <p:spPr>
              <a:xfrm>
                <a:off x="7888213" y="2208223"/>
                <a:ext cx="23668" cy="23756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9" extrusionOk="0">
                    <a:moveTo>
                      <a:pt x="135" y="1"/>
                    </a:moveTo>
                    <a:cubicBezTo>
                      <a:pt x="60" y="1"/>
                      <a:pt x="0" y="60"/>
                      <a:pt x="0" y="133"/>
                    </a:cubicBezTo>
                    <a:cubicBezTo>
                      <a:pt x="0" y="209"/>
                      <a:pt x="60" y="268"/>
                      <a:pt x="135" y="268"/>
                    </a:cubicBezTo>
                    <a:cubicBezTo>
                      <a:pt x="208" y="268"/>
                      <a:pt x="267" y="209"/>
                      <a:pt x="267" y="133"/>
                    </a:cubicBezTo>
                    <a:cubicBezTo>
                      <a:pt x="267" y="60"/>
                      <a:pt x="208" y="1"/>
                      <a:pt x="135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4"/>
              <p:cNvSpPr/>
              <p:nvPr/>
            </p:nvSpPr>
            <p:spPr>
              <a:xfrm>
                <a:off x="7307739" y="1149893"/>
                <a:ext cx="23668" cy="23668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2" y="1"/>
                    </a:moveTo>
                    <a:cubicBezTo>
                      <a:pt x="59" y="1"/>
                      <a:pt x="0" y="60"/>
                      <a:pt x="0" y="132"/>
                    </a:cubicBezTo>
                    <a:cubicBezTo>
                      <a:pt x="0" y="208"/>
                      <a:pt x="59" y="267"/>
                      <a:pt x="132" y="267"/>
                    </a:cubicBezTo>
                    <a:cubicBezTo>
                      <a:pt x="208" y="267"/>
                      <a:pt x="268" y="208"/>
                      <a:pt x="268" y="132"/>
                    </a:cubicBezTo>
                    <a:cubicBezTo>
                      <a:pt x="268" y="60"/>
                      <a:pt x="208" y="1"/>
                      <a:pt x="132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4"/>
              <p:cNvSpPr/>
              <p:nvPr/>
            </p:nvSpPr>
            <p:spPr>
              <a:xfrm>
                <a:off x="386037" y="946599"/>
                <a:ext cx="23756" cy="2366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268" extrusionOk="0">
                    <a:moveTo>
                      <a:pt x="133" y="0"/>
                    </a:moveTo>
                    <a:cubicBezTo>
                      <a:pt x="60" y="0"/>
                      <a:pt x="1" y="60"/>
                      <a:pt x="1" y="136"/>
                    </a:cubicBezTo>
                    <a:cubicBezTo>
                      <a:pt x="1" y="208"/>
                      <a:pt x="60" y="268"/>
                      <a:pt x="133" y="268"/>
                    </a:cubicBezTo>
                    <a:cubicBezTo>
                      <a:pt x="209" y="268"/>
                      <a:pt x="268" y="208"/>
                      <a:pt x="268" y="136"/>
                    </a:cubicBezTo>
                    <a:cubicBezTo>
                      <a:pt x="268" y="60"/>
                      <a:pt x="209" y="0"/>
                      <a:pt x="133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4"/>
              <p:cNvSpPr/>
              <p:nvPr/>
            </p:nvSpPr>
            <p:spPr>
              <a:xfrm>
                <a:off x="262312" y="2027095"/>
                <a:ext cx="23668" cy="2393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71" extrusionOk="0">
                    <a:moveTo>
                      <a:pt x="132" y="1"/>
                    </a:moveTo>
                    <a:cubicBezTo>
                      <a:pt x="60" y="1"/>
                      <a:pt x="1" y="63"/>
                      <a:pt x="1" y="136"/>
                    </a:cubicBezTo>
                    <a:cubicBezTo>
                      <a:pt x="1" y="208"/>
                      <a:pt x="60" y="271"/>
                      <a:pt x="132" y="271"/>
                    </a:cubicBezTo>
                    <a:cubicBezTo>
                      <a:pt x="208" y="271"/>
                      <a:pt x="267" y="208"/>
                      <a:pt x="267" y="136"/>
                    </a:cubicBezTo>
                    <a:cubicBezTo>
                      <a:pt x="267" y="63"/>
                      <a:pt x="208" y="1"/>
                      <a:pt x="132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>
                <a:off x="5248926" y="1926596"/>
                <a:ext cx="23668" cy="23756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9" extrusionOk="0">
                    <a:moveTo>
                      <a:pt x="136" y="1"/>
                    </a:moveTo>
                    <a:cubicBezTo>
                      <a:pt x="60" y="1"/>
                      <a:pt x="0" y="60"/>
                      <a:pt x="0" y="133"/>
                    </a:cubicBezTo>
                    <a:cubicBezTo>
                      <a:pt x="0" y="206"/>
                      <a:pt x="60" y="268"/>
                      <a:pt x="136" y="268"/>
                    </a:cubicBezTo>
                    <a:cubicBezTo>
                      <a:pt x="209" y="268"/>
                      <a:pt x="268" y="206"/>
                      <a:pt x="268" y="133"/>
                    </a:cubicBezTo>
                    <a:cubicBezTo>
                      <a:pt x="268" y="60"/>
                      <a:pt x="209" y="1"/>
                      <a:pt x="136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>
                <a:off x="5382012" y="2792229"/>
                <a:ext cx="23668" cy="2393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71" extrusionOk="0">
                    <a:moveTo>
                      <a:pt x="133" y="1"/>
                    </a:moveTo>
                    <a:cubicBezTo>
                      <a:pt x="60" y="1"/>
                      <a:pt x="0" y="63"/>
                      <a:pt x="0" y="135"/>
                    </a:cubicBezTo>
                    <a:cubicBezTo>
                      <a:pt x="0" y="208"/>
                      <a:pt x="60" y="271"/>
                      <a:pt x="133" y="271"/>
                    </a:cubicBezTo>
                    <a:cubicBezTo>
                      <a:pt x="209" y="271"/>
                      <a:pt x="268" y="208"/>
                      <a:pt x="268" y="135"/>
                    </a:cubicBezTo>
                    <a:cubicBezTo>
                      <a:pt x="268" y="63"/>
                      <a:pt x="209" y="1"/>
                      <a:pt x="133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4"/>
              <p:cNvSpPr/>
              <p:nvPr/>
            </p:nvSpPr>
            <p:spPr>
              <a:xfrm>
                <a:off x="7813059" y="3326340"/>
                <a:ext cx="23933" cy="23668"/>
              </a:xfrm>
              <a:custGeom>
                <a:avLst/>
                <a:gdLst/>
                <a:ahLst/>
                <a:cxnLst/>
                <a:rect l="l" t="t" r="r" b="b"/>
                <a:pathLst>
                  <a:path w="271" h="268" extrusionOk="0">
                    <a:moveTo>
                      <a:pt x="135" y="0"/>
                    </a:moveTo>
                    <a:cubicBezTo>
                      <a:pt x="63" y="0"/>
                      <a:pt x="1" y="60"/>
                      <a:pt x="1" y="133"/>
                    </a:cubicBezTo>
                    <a:cubicBezTo>
                      <a:pt x="1" y="209"/>
                      <a:pt x="63" y="268"/>
                      <a:pt x="135" y="268"/>
                    </a:cubicBezTo>
                    <a:cubicBezTo>
                      <a:pt x="208" y="268"/>
                      <a:pt x="270" y="209"/>
                      <a:pt x="270" y="133"/>
                    </a:cubicBezTo>
                    <a:cubicBezTo>
                      <a:pt x="270" y="60"/>
                      <a:pt x="208" y="0"/>
                      <a:pt x="135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>
                <a:off x="819736" y="450905"/>
                <a:ext cx="38858" cy="39122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43" extrusionOk="0">
                    <a:moveTo>
                      <a:pt x="219" y="1"/>
                    </a:moveTo>
                    <a:cubicBezTo>
                      <a:pt x="96" y="1"/>
                      <a:pt x="1" y="100"/>
                      <a:pt x="1" y="222"/>
                    </a:cubicBezTo>
                    <a:cubicBezTo>
                      <a:pt x="1" y="343"/>
                      <a:pt x="96" y="442"/>
                      <a:pt x="219" y="442"/>
                    </a:cubicBezTo>
                    <a:cubicBezTo>
                      <a:pt x="340" y="442"/>
                      <a:pt x="439" y="343"/>
                      <a:pt x="439" y="222"/>
                    </a:cubicBezTo>
                    <a:cubicBezTo>
                      <a:pt x="439" y="100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4"/>
              <p:cNvSpPr/>
              <p:nvPr/>
            </p:nvSpPr>
            <p:spPr>
              <a:xfrm>
                <a:off x="6190771" y="574365"/>
                <a:ext cx="76744" cy="141653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604" extrusionOk="0">
                    <a:moveTo>
                      <a:pt x="535" y="1"/>
                    </a:moveTo>
                    <a:lnTo>
                      <a:pt x="535" y="1"/>
                    </a:lnTo>
                    <a:cubicBezTo>
                      <a:pt x="410" y="710"/>
                      <a:pt x="1" y="733"/>
                      <a:pt x="1" y="733"/>
                    </a:cubicBezTo>
                    <a:cubicBezTo>
                      <a:pt x="430" y="763"/>
                      <a:pt x="506" y="1603"/>
                      <a:pt x="506" y="1603"/>
                    </a:cubicBezTo>
                    <a:cubicBezTo>
                      <a:pt x="453" y="690"/>
                      <a:pt x="835" y="670"/>
                      <a:pt x="868" y="670"/>
                    </a:cubicBezTo>
                    <a:cubicBezTo>
                      <a:pt x="526" y="631"/>
                      <a:pt x="535" y="1"/>
                      <a:pt x="535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4"/>
              <p:cNvSpPr/>
              <p:nvPr/>
            </p:nvSpPr>
            <p:spPr>
              <a:xfrm>
                <a:off x="4699179" y="608023"/>
                <a:ext cx="682832" cy="202854"/>
              </a:xfrm>
              <a:custGeom>
                <a:avLst/>
                <a:gdLst/>
                <a:ahLst/>
                <a:cxnLst/>
                <a:rect l="l" t="t" r="r" b="b"/>
                <a:pathLst>
                  <a:path w="7732" h="2297" extrusionOk="0">
                    <a:moveTo>
                      <a:pt x="4077" y="0"/>
                    </a:moveTo>
                    <a:cubicBezTo>
                      <a:pt x="2890" y="0"/>
                      <a:pt x="2293" y="1801"/>
                      <a:pt x="2293" y="1801"/>
                    </a:cubicBezTo>
                    <a:cubicBezTo>
                      <a:pt x="2293" y="1801"/>
                      <a:pt x="2227" y="952"/>
                      <a:pt x="1540" y="952"/>
                    </a:cubicBezTo>
                    <a:cubicBezTo>
                      <a:pt x="1460" y="952"/>
                      <a:pt x="1372" y="964"/>
                      <a:pt x="1274" y="990"/>
                    </a:cubicBezTo>
                    <a:cubicBezTo>
                      <a:pt x="371" y="1229"/>
                      <a:pt x="1452" y="2261"/>
                      <a:pt x="143" y="2296"/>
                    </a:cubicBezTo>
                    <a:lnTo>
                      <a:pt x="7731" y="2296"/>
                    </a:lnTo>
                    <a:cubicBezTo>
                      <a:pt x="7731" y="2296"/>
                      <a:pt x="6033" y="1732"/>
                      <a:pt x="6372" y="1306"/>
                    </a:cubicBezTo>
                    <a:cubicBezTo>
                      <a:pt x="6526" y="1116"/>
                      <a:pt x="6072" y="938"/>
                      <a:pt x="5583" y="938"/>
                    </a:cubicBezTo>
                    <a:cubicBezTo>
                      <a:pt x="5304" y="938"/>
                      <a:pt x="5014" y="996"/>
                      <a:pt x="4819" y="1142"/>
                    </a:cubicBezTo>
                    <a:lnTo>
                      <a:pt x="4819" y="1142"/>
                    </a:lnTo>
                    <a:cubicBezTo>
                      <a:pt x="4845" y="598"/>
                      <a:pt x="4726" y="0"/>
                      <a:pt x="4077" y="0"/>
                    </a:cubicBezTo>
                    <a:close/>
                    <a:moveTo>
                      <a:pt x="1" y="2296"/>
                    </a:moveTo>
                    <a:cubicBezTo>
                      <a:pt x="26" y="2296"/>
                      <a:pt x="50" y="2296"/>
                      <a:pt x="74" y="2296"/>
                    </a:cubicBezTo>
                    <a:cubicBezTo>
                      <a:pt x="97" y="2296"/>
                      <a:pt x="120" y="2296"/>
                      <a:pt x="143" y="22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4"/>
              <p:cNvSpPr/>
              <p:nvPr/>
            </p:nvSpPr>
            <p:spPr>
              <a:xfrm>
                <a:off x="1569945" y="1335967"/>
                <a:ext cx="51398" cy="89196"/>
              </a:xfrm>
              <a:custGeom>
                <a:avLst/>
                <a:gdLst/>
                <a:ahLst/>
                <a:cxnLst/>
                <a:rect l="l" t="t" r="r" b="b"/>
                <a:pathLst>
                  <a:path w="582" h="1010" extrusionOk="0">
                    <a:moveTo>
                      <a:pt x="357" y="1"/>
                    </a:moveTo>
                    <a:cubicBezTo>
                      <a:pt x="275" y="449"/>
                      <a:pt x="1" y="463"/>
                      <a:pt x="1" y="463"/>
                    </a:cubicBezTo>
                    <a:cubicBezTo>
                      <a:pt x="287" y="479"/>
                      <a:pt x="341" y="1010"/>
                      <a:pt x="341" y="1010"/>
                    </a:cubicBezTo>
                    <a:cubicBezTo>
                      <a:pt x="304" y="433"/>
                      <a:pt x="558" y="423"/>
                      <a:pt x="581" y="423"/>
                    </a:cubicBezTo>
                    <a:cubicBezTo>
                      <a:pt x="354" y="396"/>
                      <a:pt x="357" y="1"/>
                      <a:pt x="357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4"/>
              <p:cNvSpPr/>
              <p:nvPr/>
            </p:nvSpPr>
            <p:spPr>
              <a:xfrm>
                <a:off x="3095531" y="525440"/>
                <a:ext cx="107211" cy="185986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2106" extrusionOk="0">
                    <a:moveTo>
                      <a:pt x="465" y="1"/>
                    </a:moveTo>
                    <a:cubicBezTo>
                      <a:pt x="465" y="1"/>
                      <a:pt x="478" y="825"/>
                      <a:pt x="0" y="881"/>
                    </a:cubicBezTo>
                    <a:lnTo>
                      <a:pt x="3" y="881"/>
                    </a:lnTo>
                    <a:cubicBezTo>
                      <a:pt x="46" y="881"/>
                      <a:pt x="584" y="904"/>
                      <a:pt x="508" y="2105"/>
                    </a:cubicBezTo>
                    <a:cubicBezTo>
                      <a:pt x="508" y="2105"/>
                      <a:pt x="614" y="1000"/>
                      <a:pt x="1214" y="961"/>
                    </a:cubicBezTo>
                    <a:cubicBezTo>
                      <a:pt x="1214" y="961"/>
                      <a:pt x="640" y="934"/>
                      <a:pt x="465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3031682" y="664973"/>
                <a:ext cx="51133" cy="88931"/>
              </a:xfrm>
              <a:custGeom>
                <a:avLst/>
                <a:gdLst/>
                <a:ahLst/>
                <a:cxnLst/>
                <a:rect l="l" t="t" r="r" b="b"/>
                <a:pathLst>
                  <a:path w="579" h="1007" extrusionOk="0">
                    <a:moveTo>
                      <a:pt x="222" y="0"/>
                    </a:moveTo>
                    <a:cubicBezTo>
                      <a:pt x="222" y="0"/>
                      <a:pt x="229" y="396"/>
                      <a:pt x="1" y="419"/>
                    </a:cubicBezTo>
                    <a:cubicBezTo>
                      <a:pt x="20" y="419"/>
                      <a:pt x="278" y="432"/>
                      <a:pt x="242" y="1006"/>
                    </a:cubicBezTo>
                    <a:cubicBezTo>
                      <a:pt x="242" y="1006"/>
                      <a:pt x="291" y="478"/>
                      <a:pt x="578" y="459"/>
                    </a:cubicBezTo>
                    <a:cubicBezTo>
                      <a:pt x="578" y="459"/>
                      <a:pt x="305" y="446"/>
                      <a:pt x="222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8074286" y="4165603"/>
                <a:ext cx="41772" cy="41419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69" extrusionOk="0">
                    <a:moveTo>
                      <a:pt x="238" y="0"/>
                    </a:moveTo>
                    <a:cubicBezTo>
                      <a:pt x="106" y="0"/>
                      <a:pt x="0" y="105"/>
                      <a:pt x="0" y="234"/>
                    </a:cubicBezTo>
                    <a:cubicBezTo>
                      <a:pt x="0" y="367"/>
                      <a:pt x="106" y="469"/>
                      <a:pt x="238" y="469"/>
                    </a:cubicBezTo>
                    <a:cubicBezTo>
                      <a:pt x="367" y="469"/>
                      <a:pt x="472" y="367"/>
                      <a:pt x="472" y="234"/>
                    </a:cubicBezTo>
                    <a:cubicBezTo>
                      <a:pt x="472" y="105"/>
                      <a:pt x="367" y="0"/>
                      <a:pt x="238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>
                <a:off x="3426347" y="4197042"/>
                <a:ext cx="38769" cy="3876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18" y="0"/>
                    </a:moveTo>
                    <a:cubicBezTo>
                      <a:pt x="96" y="0"/>
                      <a:pt x="0" y="96"/>
                      <a:pt x="0" y="218"/>
                    </a:cubicBezTo>
                    <a:cubicBezTo>
                      <a:pt x="0" y="340"/>
                      <a:pt x="96" y="439"/>
                      <a:pt x="218" y="439"/>
                    </a:cubicBezTo>
                    <a:cubicBezTo>
                      <a:pt x="340" y="439"/>
                      <a:pt x="439" y="340"/>
                      <a:pt x="439" y="218"/>
                    </a:cubicBezTo>
                    <a:cubicBezTo>
                      <a:pt x="439" y="96"/>
                      <a:pt x="340" y="0"/>
                      <a:pt x="218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207" name="Google Shape;207;p4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637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4"/>
          <p:cNvSpPr txBox="1">
            <a:spLocks noGrp="1"/>
          </p:cNvSpPr>
          <p:nvPr>
            <p:ph type="body" idx="1"/>
          </p:nvPr>
        </p:nvSpPr>
        <p:spPr>
          <a:xfrm>
            <a:off x="960000" y="1519400"/>
            <a:ext cx="10281200" cy="46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317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dk1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oogle Shape;210;p5"/>
          <p:cNvGrpSpPr/>
          <p:nvPr/>
        </p:nvGrpSpPr>
        <p:grpSpPr>
          <a:xfrm>
            <a:off x="0" y="-12795"/>
            <a:ext cx="12191867" cy="6903827"/>
            <a:chOff x="0" y="-9596"/>
            <a:chExt cx="9143900" cy="5177870"/>
          </a:xfrm>
        </p:grpSpPr>
        <p:grpSp>
          <p:nvGrpSpPr>
            <p:cNvPr id="211" name="Google Shape;211;p5"/>
            <p:cNvGrpSpPr/>
            <p:nvPr/>
          </p:nvGrpSpPr>
          <p:grpSpPr>
            <a:xfrm>
              <a:off x="0" y="-9596"/>
              <a:ext cx="9143900" cy="5177870"/>
              <a:chOff x="0" y="-9596"/>
              <a:chExt cx="9143900" cy="5177870"/>
            </a:xfrm>
          </p:grpSpPr>
          <p:sp>
            <p:nvSpPr>
              <p:cNvPr id="212" name="Google Shape;212;p5"/>
              <p:cNvSpPr/>
              <p:nvPr/>
            </p:nvSpPr>
            <p:spPr>
              <a:xfrm>
                <a:off x="1037720" y="2286506"/>
                <a:ext cx="26628" cy="2711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3" y="1"/>
                    </a:moveTo>
                    <a:cubicBezTo>
                      <a:pt x="60" y="1"/>
                      <a:pt x="0" y="60"/>
                      <a:pt x="0" y="133"/>
                    </a:cubicBezTo>
                    <a:cubicBezTo>
                      <a:pt x="0" y="208"/>
                      <a:pt x="60" y="268"/>
                      <a:pt x="133" y="268"/>
                    </a:cubicBezTo>
                    <a:cubicBezTo>
                      <a:pt x="209" y="268"/>
                      <a:pt x="268" y="208"/>
                      <a:pt x="268" y="133"/>
                    </a:cubicBezTo>
                    <a:cubicBezTo>
                      <a:pt x="268" y="60"/>
                      <a:pt x="209" y="1"/>
                      <a:pt x="1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5"/>
              <p:cNvSpPr/>
              <p:nvPr/>
            </p:nvSpPr>
            <p:spPr>
              <a:xfrm>
                <a:off x="443663" y="2907298"/>
                <a:ext cx="236769" cy="183697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816" extrusionOk="0">
                    <a:moveTo>
                      <a:pt x="1471" y="1"/>
                    </a:moveTo>
                    <a:cubicBezTo>
                      <a:pt x="969" y="1"/>
                      <a:pt x="1105" y="796"/>
                      <a:pt x="1105" y="796"/>
                    </a:cubicBezTo>
                    <a:cubicBezTo>
                      <a:pt x="1105" y="796"/>
                      <a:pt x="739" y="125"/>
                      <a:pt x="447" y="125"/>
                    </a:cubicBezTo>
                    <a:cubicBezTo>
                      <a:pt x="394" y="125"/>
                      <a:pt x="343" y="147"/>
                      <a:pt x="297" y="199"/>
                    </a:cubicBezTo>
                    <a:cubicBezTo>
                      <a:pt x="1" y="539"/>
                      <a:pt x="1020" y="1815"/>
                      <a:pt x="1020" y="1815"/>
                    </a:cubicBezTo>
                    <a:cubicBezTo>
                      <a:pt x="1020" y="1815"/>
                      <a:pt x="2382" y="242"/>
                      <a:pt x="1660" y="31"/>
                    </a:cubicBezTo>
                    <a:cubicBezTo>
                      <a:pt x="1588" y="10"/>
                      <a:pt x="1526" y="1"/>
                      <a:pt x="14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5"/>
              <p:cNvSpPr/>
              <p:nvPr/>
            </p:nvSpPr>
            <p:spPr>
              <a:xfrm>
                <a:off x="2686853" y="1063130"/>
                <a:ext cx="187190" cy="145259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436" extrusionOk="0">
                    <a:moveTo>
                      <a:pt x="1165" y="1"/>
                    </a:moveTo>
                    <a:cubicBezTo>
                      <a:pt x="765" y="1"/>
                      <a:pt x="875" y="632"/>
                      <a:pt x="875" y="632"/>
                    </a:cubicBezTo>
                    <a:cubicBezTo>
                      <a:pt x="875" y="632"/>
                      <a:pt x="587" y="101"/>
                      <a:pt x="355" y="101"/>
                    </a:cubicBezTo>
                    <a:cubicBezTo>
                      <a:pt x="312" y="101"/>
                      <a:pt x="272" y="118"/>
                      <a:pt x="235" y="160"/>
                    </a:cubicBezTo>
                    <a:cubicBezTo>
                      <a:pt x="1" y="427"/>
                      <a:pt x="809" y="1436"/>
                      <a:pt x="809" y="1436"/>
                    </a:cubicBezTo>
                    <a:cubicBezTo>
                      <a:pt x="809" y="1436"/>
                      <a:pt x="1884" y="193"/>
                      <a:pt x="1314" y="25"/>
                    </a:cubicBezTo>
                    <a:cubicBezTo>
                      <a:pt x="1258" y="8"/>
                      <a:pt x="1208" y="1"/>
                      <a:pt x="1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5"/>
              <p:cNvSpPr/>
              <p:nvPr/>
            </p:nvSpPr>
            <p:spPr>
              <a:xfrm>
                <a:off x="158309" y="327729"/>
                <a:ext cx="229814" cy="166906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1650" extrusionOk="0">
                    <a:moveTo>
                      <a:pt x="1545" y="0"/>
                    </a:moveTo>
                    <a:cubicBezTo>
                      <a:pt x="1224" y="0"/>
                      <a:pt x="1131" y="636"/>
                      <a:pt x="1131" y="636"/>
                    </a:cubicBezTo>
                    <a:cubicBezTo>
                      <a:pt x="1131" y="636"/>
                      <a:pt x="1076" y="13"/>
                      <a:pt x="680" y="13"/>
                    </a:cubicBezTo>
                    <a:cubicBezTo>
                      <a:pt x="635" y="13"/>
                      <a:pt x="585" y="21"/>
                      <a:pt x="531" y="39"/>
                    </a:cubicBezTo>
                    <a:cubicBezTo>
                      <a:pt x="0" y="214"/>
                      <a:pt x="1227" y="1649"/>
                      <a:pt x="1227" y="1649"/>
                    </a:cubicBezTo>
                    <a:cubicBezTo>
                      <a:pt x="1227" y="1649"/>
                      <a:pt x="2312" y="521"/>
                      <a:pt x="1791" y="106"/>
                    </a:cubicBezTo>
                    <a:cubicBezTo>
                      <a:pt x="1697" y="31"/>
                      <a:pt x="1616" y="0"/>
                      <a:pt x="15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16" name="Google Shape;216;p5"/>
              <p:cNvGrpSpPr/>
              <p:nvPr/>
            </p:nvGrpSpPr>
            <p:grpSpPr>
              <a:xfrm>
                <a:off x="0" y="4065899"/>
                <a:ext cx="9143900" cy="1102374"/>
                <a:chOff x="0" y="4065899"/>
                <a:chExt cx="9143900" cy="1102374"/>
              </a:xfrm>
            </p:grpSpPr>
            <p:sp>
              <p:nvSpPr>
                <p:cNvPr id="217" name="Google Shape;217;p5"/>
                <p:cNvSpPr/>
                <p:nvPr/>
              </p:nvSpPr>
              <p:spPr>
                <a:xfrm>
                  <a:off x="8789291" y="4245591"/>
                  <a:ext cx="46997" cy="47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69" extrusionOk="0">
                      <a:moveTo>
                        <a:pt x="238" y="0"/>
                      </a:moveTo>
                      <a:cubicBezTo>
                        <a:pt x="106" y="0"/>
                        <a:pt x="0" y="105"/>
                        <a:pt x="0" y="234"/>
                      </a:cubicBezTo>
                      <a:cubicBezTo>
                        <a:pt x="0" y="367"/>
                        <a:pt x="106" y="469"/>
                        <a:pt x="238" y="469"/>
                      </a:cubicBezTo>
                      <a:cubicBezTo>
                        <a:pt x="367" y="469"/>
                        <a:pt x="472" y="367"/>
                        <a:pt x="472" y="234"/>
                      </a:cubicBezTo>
                      <a:cubicBezTo>
                        <a:pt x="472" y="105"/>
                        <a:pt x="367" y="0"/>
                        <a:pt x="23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8" name="Google Shape;218;p5"/>
                <p:cNvSpPr/>
                <p:nvPr/>
              </p:nvSpPr>
              <p:spPr>
                <a:xfrm>
                  <a:off x="3559895" y="4281604"/>
                  <a:ext cx="43619" cy="4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6" y="0"/>
                        <a:pt x="0" y="96"/>
                        <a:pt x="0" y="218"/>
                      </a:cubicBezTo>
                      <a:cubicBezTo>
                        <a:pt x="0" y="340"/>
                        <a:pt x="96" y="439"/>
                        <a:pt x="218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6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9" name="Google Shape;219;p5"/>
                <p:cNvSpPr/>
                <p:nvPr/>
              </p:nvSpPr>
              <p:spPr>
                <a:xfrm>
                  <a:off x="5156905" y="4335339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0" name="Google Shape;220;p5"/>
                <p:cNvSpPr/>
                <p:nvPr/>
              </p:nvSpPr>
              <p:spPr>
                <a:xfrm>
                  <a:off x="0" y="4483978"/>
                  <a:ext cx="9143900" cy="684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1" name="Google Shape;221;p5"/>
                <p:cNvSpPr/>
                <p:nvPr/>
              </p:nvSpPr>
              <p:spPr>
                <a:xfrm>
                  <a:off x="0" y="4483977"/>
                  <a:ext cx="9143900" cy="27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rgbClr val="000000">
                    <a:alpha val="314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2" name="Google Shape;222;p5"/>
                <p:cNvSpPr/>
                <p:nvPr/>
              </p:nvSpPr>
              <p:spPr>
                <a:xfrm>
                  <a:off x="3067536" y="4845340"/>
                  <a:ext cx="84250" cy="22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258" extrusionOk="0">
                      <a:moveTo>
                        <a:pt x="476" y="0"/>
                      </a:moveTo>
                      <a:cubicBezTo>
                        <a:pt x="357" y="0"/>
                        <a:pt x="238" y="20"/>
                        <a:pt x="149" y="57"/>
                      </a:cubicBezTo>
                      <a:cubicBezTo>
                        <a:pt x="60" y="86"/>
                        <a:pt x="1" y="129"/>
                        <a:pt x="1" y="129"/>
                      </a:cubicBezTo>
                      <a:cubicBezTo>
                        <a:pt x="1" y="129"/>
                        <a:pt x="60" y="172"/>
                        <a:pt x="149" y="201"/>
                      </a:cubicBezTo>
                      <a:cubicBezTo>
                        <a:pt x="238" y="238"/>
                        <a:pt x="357" y="258"/>
                        <a:pt x="476" y="258"/>
                      </a:cubicBezTo>
                      <a:cubicBezTo>
                        <a:pt x="594" y="258"/>
                        <a:pt x="713" y="235"/>
                        <a:pt x="802" y="201"/>
                      </a:cubicBezTo>
                      <a:cubicBezTo>
                        <a:pt x="894" y="172"/>
                        <a:pt x="954" y="129"/>
                        <a:pt x="954" y="129"/>
                      </a:cubicBezTo>
                      <a:cubicBezTo>
                        <a:pt x="954" y="129"/>
                        <a:pt x="894" y="86"/>
                        <a:pt x="802" y="57"/>
                      </a:cubicBezTo>
                      <a:cubicBezTo>
                        <a:pt x="713" y="23"/>
                        <a:pt x="594" y="0"/>
                        <a:pt x="47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3" name="Google Shape;223;p5"/>
                <p:cNvSpPr/>
                <p:nvPr/>
              </p:nvSpPr>
              <p:spPr>
                <a:xfrm>
                  <a:off x="5394552" y="4821760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1" y="1"/>
                      </a:moveTo>
                      <a:cubicBezTo>
                        <a:pt x="225" y="1"/>
                        <a:pt x="149" y="13"/>
                        <a:pt x="93" y="36"/>
                      </a:cubicBezTo>
                      <a:cubicBezTo>
                        <a:pt x="37" y="53"/>
                        <a:pt x="1" y="83"/>
                        <a:pt x="1" y="83"/>
                      </a:cubicBezTo>
                      <a:cubicBezTo>
                        <a:pt x="1" y="83"/>
                        <a:pt x="37" y="109"/>
                        <a:pt x="93" y="129"/>
                      </a:cubicBezTo>
                      <a:cubicBezTo>
                        <a:pt x="149" y="149"/>
                        <a:pt x="225" y="162"/>
                        <a:pt x="301" y="162"/>
                      </a:cubicBezTo>
                      <a:cubicBezTo>
                        <a:pt x="377" y="162"/>
                        <a:pt x="452" y="149"/>
                        <a:pt x="508" y="129"/>
                      </a:cubicBezTo>
                      <a:cubicBezTo>
                        <a:pt x="568" y="109"/>
                        <a:pt x="604" y="83"/>
                        <a:pt x="604" y="83"/>
                      </a:cubicBezTo>
                      <a:cubicBezTo>
                        <a:pt x="604" y="83"/>
                        <a:pt x="568" y="53"/>
                        <a:pt x="508" y="36"/>
                      </a:cubicBezTo>
                      <a:cubicBezTo>
                        <a:pt x="452" y="13"/>
                        <a:pt x="377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4" name="Google Shape;224;p5"/>
                <p:cNvSpPr/>
                <p:nvPr/>
              </p:nvSpPr>
              <p:spPr>
                <a:xfrm>
                  <a:off x="5382895" y="4778046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1"/>
                      </a:moveTo>
                      <a:cubicBezTo>
                        <a:pt x="228" y="1"/>
                        <a:pt x="153" y="14"/>
                        <a:pt x="97" y="33"/>
                      </a:cubicBezTo>
                      <a:cubicBezTo>
                        <a:pt x="40" y="53"/>
                        <a:pt x="1" y="80"/>
                        <a:pt x="1" y="80"/>
                      </a:cubicBezTo>
                      <a:cubicBezTo>
                        <a:pt x="1" y="80"/>
                        <a:pt x="40" y="109"/>
                        <a:pt x="97" y="129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9"/>
                      </a:cubicBezTo>
                      <a:cubicBezTo>
                        <a:pt x="568" y="109"/>
                        <a:pt x="608" y="80"/>
                        <a:pt x="608" y="80"/>
                      </a:cubicBezTo>
                      <a:cubicBezTo>
                        <a:pt x="608" y="80"/>
                        <a:pt x="568" y="53"/>
                        <a:pt x="512" y="33"/>
                      </a:cubicBezTo>
                      <a:cubicBezTo>
                        <a:pt x="456" y="14"/>
                        <a:pt x="380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5" name="Google Shape;225;p5"/>
                <p:cNvSpPr/>
                <p:nvPr/>
              </p:nvSpPr>
              <p:spPr>
                <a:xfrm>
                  <a:off x="5311009" y="4805158"/>
                  <a:ext cx="53606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162" extrusionOk="0">
                      <a:moveTo>
                        <a:pt x="303" y="0"/>
                      </a:moveTo>
                      <a:cubicBezTo>
                        <a:pt x="227" y="0"/>
                        <a:pt x="151" y="11"/>
                        <a:pt x="96" y="34"/>
                      </a:cubicBezTo>
                      <a:cubicBezTo>
                        <a:pt x="40" y="53"/>
                        <a:pt x="0" y="79"/>
                        <a:pt x="0" y="79"/>
                      </a:cubicBezTo>
                      <a:cubicBezTo>
                        <a:pt x="0" y="79"/>
                        <a:pt x="40" y="106"/>
                        <a:pt x="96" y="125"/>
                      </a:cubicBezTo>
                      <a:cubicBezTo>
                        <a:pt x="151" y="149"/>
                        <a:pt x="227" y="162"/>
                        <a:pt x="303" y="162"/>
                      </a:cubicBezTo>
                      <a:cubicBezTo>
                        <a:pt x="379" y="162"/>
                        <a:pt x="455" y="149"/>
                        <a:pt x="512" y="125"/>
                      </a:cubicBezTo>
                      <a:cubicBezTo>
                        <a:pt x="567" y="106"/>
                        <a:pt x="607" y="79"/>
                        <a:pt x="607" y="79"/>
                      </a:cubicBezTo>
                      <a:cubicBezTo>
                        <a:pt x="607" y="79"/>
                        <a:pt x="567" y="53"/>
                        <a:pt x="512" y="34"/>
                      </a:cubicBezTo>
                      <a:cubicBezTo>
                        <a:pt x="455" y="14"/>
                        <a:pt x="379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6" name="Google Shape;226;p5"/>
                <p:cNvSpPr/>
                <p:nvPr/>
              </p:nvSpPr>
              <p:spPr>
                <a:xfrm>
                  <a:off x="478411" y="4632685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6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6" y="130"/>
                      </a:cubicBezTo>
                      <a:cubicBezTo>
                        <a:pt x="152" y="149"/>
                        <a:pt x="228" y="163"/>
                        <a:pt x="304" y="163"/>
                      </a:cubicBezTo>
                      <a:cubicBezTo>
                        <a:pt x="379" y="163"/>
                        <a:pt x="455" y="149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7"/>
                        <a:pt x="512" y="37"/>
                      </a:cubicBezTo>
                      <a:cubicBezTo>
                        <a:pt x="455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7" name="Google Shape;227;p5"/>
                <p:cNvSpPr/>
                <p:nvPr/>
              </p:nvSpPr>
              <p:spPr>
                <a:xfrm>
                  <a:off x="466754" y="4589059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0"/>
                      </a:moveTo>
                      <a:cubicBezTo>
                        <a:pt x="228" y="0"/>
                        <a:pt x="152" y="13"/>
                        <a:pt x="96" y="33"/>
                      </a:cubicBezTo>
                      <a:cubicBezTo>
                        <a:pt x="40" y="53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2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1" y="129"/>
                      </a:cubicBezTo>
                      <a:cubicBezTo>
                        <a:pt x="571" y="109"/>
                        <a:pt x="607" y="83"/>
                        <a:pt x="607" y="83"/>
                      </a:cubicBezTo>
                      <a:cubicBezTo>
                        <a:pt x="607" y="83"/>
                        <a:pt x="571" y="53"/>
                        <a:pt x="511" y="33"/>
                      </a:cubicBezTo>
                      <a:cubicBezTo>
                        <a:pt x="456" y="13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8" name="Google Shape;228;p5"/>
                <p:cNvSpPr/>
                <p:nvPr/>
              </p:nvSpPr>
              <p:spPr>
                <a:xfrm>
                  <a:off x="395133" y="461617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2" y="14"/>
                        <a:pt x="96" y="33"/>
                      </a:cubicBezTo>
                      <a:cubicBezTo>
                        <a:pt x="36" y="53"/>
                        <a:pt x="1" y="79"/>
                        <a:pt x="1" y="79"/>
                      </a:cubicBezTo>
                      <a:cubicBezTo>
                        <a:pt x="1" y="79"/>
                        <a:pt x="36" y="109"/>
                        <a:pt x="96" y="125"/>
                      </a:cubicBezTo>
                      <a:cubicBezTo>
                        <a:pt x="152" y="148"/>
                        <a:pt x="228" y="162"/>
                        <a:pt x="304" y="162"/>
                      </a:cubicBezTo>
                      <a:cubicBezTo>
                        <a:pt x="380" y="162"/>
                        <a:pt x="452" y="148"/>
                        <a:pt x="511" y="125"/>
                      </a:cubicBezTo>
                      <a:cubicBezTo>
                        <a:pt x="567" y="105"/>
                        <a:pt x="604" y="79"/>
                        <a:pt x="604" y="79"/>
                      </a:cubicBezTo>
                      <a:cubicBezTo>
                        <a:pt x="604" y="79"/>
                        <a:pt x="567" y="53"/>
                        <a:pt x="511" y="33"/>
                      </a:cubicBezTo>
                      <a:cubicBezTo>
                        <a:pt x="452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9" name="Google Shape;229;p5"/>
                <p:cNvSpPr/>
                <p:nvPr/>
              </p:nvSpPr>
              <p:spPr>
                <a:xfrm>
                  <a:off x="7666815" y="466536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3" y="11"/>
                        <a:pt x="96" y="34"/>
                      </a:cubicBezTo>
                      <a:cubicBezTo>
                        <a:pt x="37" y="53"/>
                        <a:pt x="1" y="79"/>
                        <a:pt x="1" y="79"/>
                      </a:cubicBezTo>
                      <a:cubicBezTo>
                        <a:pt x="1" y="79"/>
                        <a:pt x="37" y="106"/>
                        <a:pt x="96" y="125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5"/>
                      </a:cubicBezTo>
                      <a:cubicBezTo>
                        <a:pt x="568" y="106"/>
                        <a:pt x="604" y="79"/>
                        <a:pt x="604" y="79"/>
                      </a:cubicBezTo>
                      <a:cubicBezTo>
                        <a:pt x="604" y="79"/>
                        <a:pt x="568" y="53"/>
                        <a:pt x="512" y="34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0" name="Google Shape;230;p5"/>
                <p:cNvSpPr/>
                <p:nvPr/>
              </p:nvSpPr>
              <p:spPr>
                <a:xfrm>
                  <a:off x="7655158" y="4621381"/>
                  <a:ext cx="53694" cy="14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6" extrusionOk="0">
                      <a:moveTo>
                        <a:pt x="304" y="0"/>
                      </a:moveTo>
                      <a:cubicBezTo>
                        <a:pt x="228" y="0"/>
                        <a:pt x="153" y="14"/>
                        <a:pt x="96" y="37"/>
                      </a:cubicBezTo>
                      <a:cubicBezTo>
                        <a:pt x="40" y="57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3" y="152"/>
                        <a:pt x="228" y="165"/>
                        <a:pt x="304" y="165"/>
                      </a:cubicBezTo>
                      <a:cubicBezTo>
                        <a:pt x="380" y="165"/>
                        <a:pt x="456" y="152"/>
                        <a:pt x="512" y="129"/>
                      </a:cubicBezTo>
                      <a:cubicBezTo>
                        <a:pt x="568" y="109"/>
                        <a:pt x="608" y="83"/>
                        <a:pt x="608" y="83"/>
                      </a:cubicBezTo>
                      <a:cubicBezTo>
                        <a:pt x="608" y="83"/>
                        <a:pt x="568" y="57"/>
                        <a:pt x="512" y="37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1" name="Google Shape;231;p5"/>
                <p:cNvSpPr/>
                <p:nvPr/>
              </p:nvSpPr>
              <p:spPr>
                <a:xfrm>
                  <a:off x="7583537" y="4648404"/>
                  <a:ext cx="53429" cy="14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4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3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3" y="130"/>
                      </a:cubicBezTo>
                      <a:cubicBezTo>
                        <a:pt x="152" y="150"/>
                        <a:pt x="228" y="163"/>
                        <a:pt x="304" y="163"/>
                      </a:cubicBezTo>
                      <a:cubicBezTo>
                        <a:pt x="379" y="163"/>
                        <a:pt x="452" y="150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4"/>
                        <a:pt x="512" y="37"/>
                      </a:cubicBezTo>
                      <a:cubicBezTo>
                        <a:pt x="452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2" name="Google Shape;232;p5"/>
                <p:cNvSpPr/>
                <p:nvPr/>
              </p:nvSpPr>
              <p:spPr>
                <a:xfrm>
                  <a:off x="597808" y="4226980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5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233" name="Google Shape;233;p5"/>
                <p:cNvGrpSpPr/>
                <p:nvPr/>
              </p:nvGrpSpPr>
              <p:grpSpPr>
                <a:xfrm>
                  <a:off x="476510" y="4065899"/>
                  <a:ext cx="266262" cy="475209"/>
                  <a:chOff x="476510" y="4065899"/>
                  <a:chExt cx="266262" cy="475209"/>
                </a:xfrm>
              </p:grpSpPr>
              <p:sp>
                <p:nvSpPr>
                  <p:cNvPr id="234" name="Google Shape;234;p5"/>
                  <p:cNvSpPr/>
                  <p:nvPr/>
                </p:nvSpPr>
                <p:spPr>
                  <a:xfrm>
                    <a:off x="476510" y="40658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5" name="Google Shape;235;p5"/>
                  <p:cNvSpPr/>
                  <p:nvPr/>
                </p:nvSpPr>
                <p:spPr>
                  <a:xfrm>
                    <a:off x="597056" y="41350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6" name="Google Shape;236;p5"/>
                  <p:cNvSpPr/>
                  <p:nvPr/>
                </p:nvSpPr>
                <p:spPr>
                  <a:xfrm>
                    <a:off x="597409" y="42279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7" name="Google Shape;237;p5"/>
                  <p:cNvSpPr/>
                  <p:nvPr/>
                </p:nvSpPr>
                <p:spPr>
                  <a:xfrm>
                    <a:off x="540006" y="41676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38" name="Google Shape;238;p5"/>
                <p:cNvGrpSpPr/>
                <p:nvPr/>
              </p:nvGrpSpPr>
              <p:grpSpPr>
                <a:xfrm>
                  <a:off x="8430902" y="4070574"/>
                  <a:ext cx="214776" cy="454279"/>
                  <a:chOff x="8430902" y="4070574"/>
                  <a:chExt cx="214776" cy="454279"/>
                </a:xfrm>
              </p:grpSpPr>
              <p:sp>
                <p:nvSpPr>
                  <p:cNvPr id="239" name="Google Shape;239;p5"/>
                  <p:cNvSpPr/>
                  <p:nvPr/>
                </p:nvSpPr>
                <p:spPr>
                  <a:xfrm>
                    <a:off x="8430902" y="4070574"/>
                    <a:ext cx="214776" cy="2768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2" h="3135" extrusionOk="0">
                        <a:moveTo>
                          <a:pt x="1272" y="1"/>
                        </a:moveTo>
                        <a:cubicBezTo>
                          <a:pt x="1004" y="1"/>
                          <a:pt x="817" y="282"/>
                          <a:pt x="687" y="580"/>
                        </a:cubicBezTo>
                        <a:cubicBezTo>
                          <a:pt x="535" y="929"/>
                          <a:pt x="730" y="1391"/>
                          <a:pt x="403" y="1677"/>
                        </a:cubicBezTo>
                        <a:cubicBezTo>
                          <a:pt x="1" y="2027"/>
                          <a:pt x="202" y="2479"/>
                          <a:pt x="202" y="2482"/>
                        </a:cubicBezTo>
                        <a:cubicBezTo>
                          <a:pt x="349" y="2811"/>
                          <a:pt x="977" y="3134"/>
                          <a:pt x="1452" y="3134"/>
                        </a:cubicBezTo>
                        <a:cubicBezTo>
                          <a:pt x="1596" y="3134"/>
                          <a:pt x="1726" y="3105"/>
                          <a:pt x="1824" y="3036"/>
                        </a:cubicBezTo>
                        <a:cubicBezTo>
                          <a:pt x="2431" y="2614"/>
                          <a:pt x="2226" y="1671"/>
                          <a:pt x="1993" y="1123"/>
                        </a:cubicBezTo>
                        <a:cubicBezTo>
                          <a:pt x="1858" y="797"/>
                          <a:pt x="1884" y="306"/>
                          <a:pt x="1554" y="94"/>
                        </a:cubicBezTo>
                        <a:cubicBezTo>
                          <a:pt x="1451" y="29"/>
                          <a:pt x="1358" y="1"/>
                          <a:pt x="127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0" name="Google Shape;240;p5"/>
                  <p:cNvSpPr/>
                  <p:nvPr/>
                </p:nvSpPr>
                <p:spPr>
                  <a:xfrm>
                    <a:off x="8545354" y="4108283"/>
                    <a:ext cx="11216" cy="4165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" h="4717" extrusionOk="0">
                        <a:moveTo>
                          <a:pt x="64" y="1"/>
                        </a:moveTo>
                        <a:cubicBezTo>
                          <a:pt x="37" y="396"/>
                          <a:pt x="24" y="789"/>
                          <a:pt x="14" y="1181"/>
                        </a:cubicBezTo>
                        <a:cubicBezTo>
                          <a:pt x="4" y="1574"/>
                          <a:pt x="0" y="1966"/>
                          <a:pt x="0" y="2358"/>
                        </a:cubicBezTo>
                        <a:cubicBezTo>
                          <a:pt x="0" y="2751"/>
                          <a:pt x="4" y="3147"/>
                          <a:pt x="14" y="3539"/>
                        </a:cubicBezTo>
                        <a:lnTo>
                          <a:pt x="34" y="4130"/>
                        </a:lnTo>
                        <a:cubicBezTo>
                          <a:pt x="44" y="4324"/>
                          <a:pt x="50" y="4522"/>
                          <a:pt x="64" y="4716"/>
                        </a:cubicBezTo>
                        <a:cubicBezTo>
                          <a:pt x="76" y="4522"/>
                          <a:pt x="84" y="4324"/>
                          <a:pt x="96" y="4130"/>
                        </a:cubicBezTo>
                        <a:lnTo>
                          <a:pt x="113" y="3539"/>
                        </a:lnTo>
                        <a:cubicBezTo>
                          <a:pt x="123" y="3147"/>
                          <a:pt x="126" y="2751"/>
                          <a:pt x="126" y="2358"/>
                        </a:cubicBezTo>
                        <a:cubicBezTo>
                          <a:pt x="126" y="1966"/>
                          <a:pt x="123" y="1574"/>
                          <a:pt x="113" y="1181"/>
                        </a:cubicBezTo>
                        <a:cubicBezTo>
                          <a:pt x="103" y="789"/>
                          <a:pt x="90" y="396"/>
                          <a:pt x="64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1" name="Google Shape;241;p5"/>
                  <p:cNvSpPr/>
                  <p:nvPr/>
                </p:nvSpPr>
                <p:spPr>
                  <a:xfrm>
                    <a:off x="8506320" y="4168865"/>
                    <a:ext cx="50250" cy="816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" h="925" extrusionOk="0">
                        <a:moveTo>
                          <a:pt x="60" y="1"/>
                        </a:moveTo>
                        <a:cubicBezTo>
                          <a:pt x="21" y="97"/>
                          <a:pt x="7" y="199"/>
                          <a:pt x="4" y="304"/>
                        </a:cubicBezTo>
                        <a:cubicBezTo>
                          <a:pt x="1" y="406"/>
                          <a:pt x="17" y="512"/>
                          <a:pt x="57" y="614"/>
                        </a:cubicBezTo>
                        <a:cubicBezTo>
                          <a:pt x="97" y="713"/>
                          <a:pt x="162" y="812"/>
                          <a:pt x="258" y="871"/>
                        </a:cubicBezTo>
                        <a:cubicBezTo>
                          <a:pt x="324" y="909"/>
                          <a:pt x="397" y="924"/>
                          <a:pt x="467" y="924"/>
                        </a:cubicBezTo>
                        <a:cubicBezTo>
                          <a:pt x="502" y="924"/>
                          <a:pt x="536" y="921"/>
                          <a:pt x="568" y="914"/>
                        </a:cubicBezTo>
                        <a:cubicBezTo>
                          <a:pt x="469" y="881"/>
                          <a:pt x="383" y="848"/>
                          <a:pt x="317" y="789"/>
                        </a:cubicBezTo>
                        <a:cubicBezTo>
                          <a:pt x="252" y="730"/>
                          <a:pt x="205" y="654"/>
                          <a:pt x="176" y="568"/>
                        </a:cubicBezTo>
                        <a:cubicBezTo>
                          <a:pt x="110" y="397"/>
                          <a:pt x="90" y="202"/>
                          <a:pt x="60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42" name="Google Shape;242;p5"/>
                <p:cNvGrpSpPr/>
                <p:nvPr/>
              </p:nvGrpSpPr>
              <p:grpSpPr>
                <a:xfrm>
                  <a:off x="5699960" y="4366499"/>
                  <a:ext cx="266262" cy="475209"/>
                  <a:chOff x="5699960" y="4366499"/>
                  <a:chExt cx="266262" cy="475209"/>
                </a:xfrm>
              </p:grpSpPr>
              <p:sp>
                <p:nvSpPr>
                  <p:cNvPr id="243" name="Google Shape;243;p5"/>
                  <p:cNvSpPr/>
                  <p:nvPr/>
                </p:nvSpPr>
                <p:spPr>
                  <a:xfrm>
                    <a:off x="5699960" y="43664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4" name="Google Shape;244;p5"/>
                  <p:cNvSpPr/>
                  <p:nvPr/>
                </p:nvSpPr>
                <p:spPr>
                  <a:xfrm>
                    <a:off x="5820506" y="44356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5" name="Google Shape;245;p5"/>
                  <p:cNvSpPr/>
                  <p:nvPr/>
                </p:nvSpPr>
                <p:spPr>
                  <a:xfrm>
                    <a:off x="5820859" y="45285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6" name="Google Shape;246;p5"/>
                  <p:cNvSpPr/>
                  <p:nvPr/>
                </p:nvSpPr>
                <p:spPr>
                  <a:xfrm>
                    <a:off x="5763456" y="44682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247" name="Google Shape;247;p5"/>
              <p:cNvGrpSpPr/>
              <p:nvPr/>
            </p:nvGrpSpPr>
            <p:grpSpPr>
              <a:xfrm>
                <a:off x="39" y="-9596"/>
                <a:ext cx="9143568" cy="3483084"/>
                <a:chOff x="262312" y="450905"/>
                <a:chExt cx="8126894" cy="3040667"/>
              </a:xfrm>
            </p:grpSpPr>
            <p:sp>
              <p:nvSpPr>
                <p:cNvPr id="248" name="Google Shape;248;p5"/>
                <p:cNvSpPr/>
                <p:nvPr/>
              </p:nvSpPr>
              <p:spPr>
                <a:xfrm>
                  <a:off x="556743" y="2728733"/>
                  <a:ext cx="50780" cy="50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4" extrusionOk="0">
                      <a:moveTo>
                        <a:pt x="288" y="0"/>
                      </a:moveTo>
                      <a:cubicBezTo>
                        <a:pt x="130" y="0"/>
                        <a:pt x="1" y="129"/>
                        <a:pt x="1" y="287"/>
                      </a:cubicBezTo>
                      <a:cubicBezTo>
                        <a:pt x="1" y="446"/>
                        <a:pt x="130" y="574"/>
                        <a:pt x="288" y="574"/>
                      </a:cubicBezTo>
                      <a:cubicBezTo>
                        <a:pt x="446" y="574"/>
                        <a:pt x="574" y="446"/>
                        <a:pt x="574" y="287"/>
                      </a:cubicBezTo>
                      <a:cubicBezTo>
                        <a:pt x="574" y="129"/>
                        <a:pt x="446" y="0"/>
                        <a:pt x="28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9" name="Google Shape;249;p5"/>
                <p:cNvSpPr/>
                <p:nvPr/>
              </p:nvSpPr>
              <p:spPr>
                <a:xfrm>
                  <a:off x="7091905" y="517315"/>
                  <a:ext cx="50780" cy="50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5" extrusionOk="0">
                      <a:moveTo>
                        <a:pt x="287" y="1"/>
                      </a:moveTo>
                      <a:cubicBezTo>
                        <a:pt x="129" y="1"/>
                        <a:pt x="1" y="129"/>
                        <a:pt x="1" y="287"/>
                      </a:cubicBezTo>
                      <a:cubicBezTo>
                        <a:pt x="1" y="446"/>
                        <a:pt x="129" y="575"/>
                        <a:pt x="287" y="575"/>
                      </a:cubicBezTo>
                      <a:cubicBezTo>
                        <a:pt x="446" y="575"/>
                        <a:pt x="575" y="446"/>
                        <a:pt x="575" y="287"/>
                      </a:cubicBezTo>
                      <a:cubicBezTo>
                        <a:pt x="575" y="129"/>
                        <a:pt x="446" y="1"/>
                        <a:pt x="28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0" name="Google Shape;250;p5"/>
                <p:cNvSpPr/>
                <p:nvPr/>
              </p:nvSpPr>
              <p:spPr>
                <a:xfrm>
                  <a:off x="5459815" y="1471172"/>
                  <a:ext cx="63232" cy="63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716" extrusionOk="0">
                      <a:moveTo>
                        <a:pt x="357" y="0"/>
                      </a:moveTo>
                      <a:cubicBezTo>
                        <a:pt x="159" y="0"/>
                        <a:pt x="0" y="162"/>
                        <a:pt x="0" y="360"/>
                      </a:cubicBezTo>
                      <a:cubicBezTo>
                        <a:pt x="0" y="558"/>
                        <a:pt x="159" y="716"/>
                        <a:pt x="357" y="716"/>
                      </a:cubicBezTo>
                      <a:cubicBezTo>
                        <a:pt x="554" y="716"/>
                        <a:pt x="716" y="558"/>
                        <a:pt x="716" y="360"/>
                      </a:cubicBezTo>
                      <a:cubicBezTo>
                        <a:pt x="716" y="162"/>
                        <a:pt x="554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1" name="Google Shape;251;p5"/>
                <p:cNvSpPr/>
                <p:nvPr/>
              </p:nvSpPr>
              <p:spPr>
                <a:xfrm>
                  <a:off x="7988888" y="1277769"/>
                  <a:ext cx="47600" cy="47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538" extrusionOk="0">
                      <a:moveTo>
                        <a:pt x="268" y="0"/>
                      </a:moveTo>
                      <a:cubicBezTo>
                        <a:pt x="120" y="0"/>
                        <a:pt x="1" y="119"/>
                        <a:pt x="1" y="267"/>
                      </a:cubicBezTo>
                      <a:cubicBezTo>
                        <a:pt x="1" y="416"/>
                        <a:pt x="120" y="538"/>
                        <a:pt x="268" y="538"/>
                      </a:cubicBezTo>
                      <a:cubicBezTo>
                        <a:pt x="416" y="538"/>
                        <a:pt x="538" y="416"/>
                        <a:pt x="538" y="267"/>
                      </a:cubicBezTo>
                      <a:cubicBezTo>
                        <a:pt x="538" y="119"/>
                        <a:pt x="416" y="0"/>
                        <a:pt x="26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2" name="Google Shape;252;p5"/>
                <p:cNvSpPr/>
                <p:nvPr/>
              </p:nvSpPr>
              <p:spPr>
                <a:xfrm>
                  <a:off x="3028856" y="1475764"/>
                  <a:ext cx="38769" cy="39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4" extrusionOk="0">
                      <a:moveTo>
                        <a:pt x="221" y="1"/>
                      </a:moveTo>
                      <a:cubicBezTo>
                        <a:pt x="99" y="1"/>
                        <a:pt x="0" y="100"/>
                        <a:pt x="0" y="221"/>
                      </a:cubicBezTo>
                      <a:cubicBezTo>
                        <a:pt x="0" y="344"/>
                        <a:pt x="99" y="443"/>
                        <a:pt x="221" y="443"/>
                      </a:cubicBezTo>
                      <a:cubicBezTo>
                        <a:pt x="343" y="443"/>
                        <a:pt x="439" y="344"/>
                        <a:pt x="439" y="221"/>
                      </a:cubicBezTo>
                      <a:cubicBezTo>
                        <a:pt x="439" y="100"/>
                        <a:pt x="343" y="1"/>
                        <a:pt x="22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3" name="Google Shape;253;p5"/>
                <p:cNvSpPr/>
                <p:nvPr/>
              </p:nvSpPr>
              <p:spPr>
                <a:xfrm>
                  <a:off x="3045988" y="2259797"/>
                  <a:ext cx="38858" cy="38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0" extrusionOk="0">
                      <a:moveTo>
                        <a:pt x="222" y="1"/>
                      </a:moveTo>
                      <a:cubicBezTo>
                        <a:pt x="100" y="1"/>
                        <a:pt x="1" y="97"/>
                        <a:pt x="1" y="218"/>
                      </a:cubicBezTo>
                      <a:cubicBezTo>
                        <a:pt x="1" y="340"/>
                        <a:pt x="100" y="439"/>
                        <a:pt x="222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7"/>
                        <a:pt x="340" y="1"/>
                        <a:pt x="22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4" name="Google Shape;254;p5"/>
                <p:cNvSpPr/>
                <p:nvPr/>
              </p:nvSpPr>
              <p:spPr>
                <a:xfrm>
                  <a:off x="1031243" y="1086132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21" y="0"/>
                      </a:moveTo>
                      <a:cubicBezTo>
                        <a:pt x="99" y="0"/>
                        <a:pt x="0" y="96"/>
                        <a:pt x="0" y="218"/>
                      </a:cubicBezTo>
                      <a:cubicBezTo>
                        <a:pt x="0" y="340"/>
                        <a:pt x="99" y="439"/>
                        <a:pt x="221" y="439"/>
                      </a:cubicBezTo>
                      <a:cubicBezTo>
                        <a:pt x="343" y="439"/>
                        <a:pt x="439" y="340"/>
                        <a:pt x="439" y="218"/>
                      </a:cubicBezTo>
                      <a:cubicBezTo>
                        <a:pt x="439" y="96"/>
                        <a:pt x="343" y="0"/>
                        <a:pt x="221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5" name="Google Shape;255;p5"/>
                <p:cNvSpPr/>
                <p:nvPr/>
              </p:nvSpPr>
              <p:spPr>
                <a:xfrm>
                  <a:off x="310883" y="3452802"/>
                  <a:ext cx="38946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439" extrusionOk="0">
                      <a:moveTo>
                        <a:pt x="218" y="0"/>
                      </a:moveTo>
                      <a:cubicBezTo>
                        <a:pt x="100" y="0"/>
                        <a:pt x="1" y="99"/>
                        <a:pt x="1" y="221"/>
                      </a:cubicBezTo>
                      <a:cubicBezTo>
                        <a:pt x="1" y="343"/>
                        <a:pt x="100" y="439"/>
                        <a:pt x="218" y="439"/>
                      </a:cubicBezTo>
                      <a:cubicBezTo>
                        <a:pt x="341" y="439"/>
                        <a:pt x="440" y="343"/>
                        <a:pt x="440" y="221"/>
                      </a:cubicBezTo>
                      <a:cubicBezTo>
                        <a:pt x="440" y="99"/>
                        <a:pt x="341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6" name="Google Shape;256;p5"/>
                <p:cNvSpPr/>
                <p:nvPr/>
              </p:nvSpPr>
              <p:spPr>
                <a:xfrm>
                  <a:off x="1785514" y="478282"/>
                  <a:ext cx="38769" cy="3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0" extrusionOk="0">
                      <a:moveTo>
                        <a:pt x="218" y="0"/>
                      </a:moveTo>
                      <a:cubicBezTo>
                        <a:pt x="96" y="0"/>
                        <a:pt x="0" y="99"/>
                        <a:pt x="0" y="218"/>
                      </a:cubicBezTo>
                      <a:cubicBezTo>
                        <a:pt x="0" y="341"/>
                        <a:pt x="96" y="440"/>
                        <a:pt x="218" y="440"/>
                      </a:cubicBezTo>
                      <a:cubicBezTo>
                        <a:pt x="340" y="440"/>
                        <a:pt x="439" y="341"/>
                        <a:pt x="439" y="218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7" name="Google Shape;257;p5"/>
                <p:cNvSpPr/>
                <p:nvPr/>
              </p:nvSpPr>
              <p:spPr>
                <a:xfrm>
                  <a:off x="3563849" y="3359545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9" y="0"/>
                        <a:pt x="0" y="99"/>
                        <a:pt x="0" y="221"/>
                      </a:cubicBezTo>
                      <a:cubicBezTo>
                        <a:pt x="0" y="344"/>
                        <a:pt x="99" y="439"/>
                        <a:pt x="218" y="439"/>
                      </a:cubicBezTo>
                      <a:cubicBezTo>
                        <a:pt x="340" y="439"/>
                        <a:pt x="439" y="344"/>
                        <a:pt x="439" y="221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8" name="Google Shape;258;p5"/>
                <p:cNvSpPr/>
                <p:nvPr/>
              </p:nvSpPr>
              <p:spPr>
                <a:xfrm>
                  <a:off x="3212897" y="280794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9" name="Google Shape;259;p5"/>
                <p:cNvSpPr/>
                <p:nvPr/>
              </p:nvSpPr>
              <p:spPr>
                <a:xfrm>
                  <a:off x="463839" y="1536081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1"/>
                      </a:moveTo>
                      <a:cubicBezTo>
                        <a:pt x="60" y="1"/>
                        <a:pt x="1" y="60"/>
                        <a:pt x="1" y="132"/>
                      </a:cubicBezTo>
                      <a:cubicBezTo>
                        <a:pt x="1" y="208"/>
                        <a:pt x="60" y="267"/>
                        <a:pt x="136" y="267"/>
                      </a:cubicBezTo>
                      <a:cubicBezTo>
                        <a:pt x="208" y="267"/>
                        <a:pt x="267" y="208"/>
                        <a:pt x="267" y="132"/>
                      </a:cubicBezTo>
                      <a:cubicBezTo>
                        <a:pt x="267" y="60"/>
                        <a:pt x="208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0" name="Google Shape;260;p5"/>
                <p:cNvSpPr/>
                <p:nvPr/>
              </p:nvSpPr>
              <p:spPr>
                <a:xfrm>
                  <a:off x="2042943" y="1298964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6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6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1" name="Google Shape;261;p5"/>
                <p:cNvSpPr/>
                <p:nvPr/>
              </p:nvSpPr>
              <p:spPr>
                <a:xfrm>
                  <a:off x="3672737" y="121745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0"/>
                      </a:moveTo>
                      <a:cubicBezTo>
                        <a:pt x="60" y="0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262;p5"/>
                <p:cNvSpPr/>
                <p:nvPr/>
              </p:nvSpPr>
              <p:spPr>
                <a:xfrm>
                  <a:off x="4865653" y="122857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6" y="0"/>
                      </a:moveTo>
                      <a:cubicBezTo>
                        <a:pt x="60" y="0"/>
                        <a:pt x="1" y="63"/>
                        <a:pt x="1" y="135"/>
                      </a:cubicBezTo>
                      <a:cubicBezTo>
                        <a:pt x="1" y="207"/>
                        <a:pt x="60" y="270"/>
                        <a:pt x="136" y="270"/>
                      </a:cubicBezTo>
                      <a:cubicBezTo>
                        <a:pt x="208" y="270"/>
                        <a:pt x="267" y="207"/>
                        <a:pt x="267" y="135"/>
                      </a:cubicBezTo>
                      <a:cubicBezTo>
                        <a:pt x="267" y="63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263;p5"/>
                <p:cNvSpPr/>
                <p:nvPr/>
              </p:nvSpPr>
              <p:spPr>
                <a:xfrm>
                  <a:off x="3098710" y="3332786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0"/>
                      </a:moveTo>
                      <a:cubicBezTo>
                        <a:pt x="60" y="0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0"/>
                        <a:pt x="13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264;p5"/>
                <p:cNvSpPr/>
                <p:nvPr/>
              </p:nvSpPr>
              <p:spPr>
                <a:xfrm>
                  <a:off x="3852716" y="265764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265;p5"/>
                <p:cNvSpPr/>
                <p:nvPr/>
              </p:nvSpPr>
              <p:spPr>
                <a:xfrm>
                  <a:off x="8365538" y="188146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0"/>
                      </a:moveTo>
                      <a:cubicBezTo>
                        <a:pt x="63" y="0"/>
                        <a:pt x="0" y="60"/>
                        <a:pt x="0" y="133"/>
                      </a:cubicBezTo>
                      <a:cubicBezTo>
                        <a:pt x="0" y="209"/>
                        <a:pt x="63" y="268"/>
                        <a:pt x="136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266;p5"/>
                <p:cNvSpPr/>
                <p:nvPr/>
              </p:nvSpPr>
              <p:spPr>
                <a:xfrm>
                  <a:off x="8286940" y="3378444"/>
                  <a:ext cx="23579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69" extrusionOk="0">
                      <a:moveTo>
                        <a:pt x="131" y="1"/>
                      </a:moveTo>
                      <a:cubicBezTo>
                        <a:pt x="59" y="1"/>
                        <a:pt x="0" y="60"/>
                        <a:pt x="0" y="136"/>
                      </a:cubicBezTo>
                      <a:cubicBezTo>
                        <a:pt x="0" y="209"/>
                        <a:pt x="59" y="268"/>
                        <a:pt x="131" y="268"/>
                      </a:cubicBezTo>
                      <a:cubicBezTo>
                        <a:pt x="207" y="268"/>
                        <a:pt x="267" y="209"/>
                        <a:pt x="267" y="136"/>
                      </a:cubicBezTo>
                      <a:cubicBezTo>
                        <a:pt x="267" y="60"/>
                        <a:pt x="207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267;p5"/>
                <p:cNvSpPr/>
                <p:nvPr/>
              </p:nvSpPr>
              <p:spPr>
                <a:xfrm>
                  <a:off x="7888213" y="2208223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9"/>
                        <a:pt x="60" y="268"/>
                        <a:pt x="135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268;p5"/>
                <p:cNvSpPr/>
                <p:nvPr/>
              </p:nvSpPr>
              <p:spPr>
                <a:xfrm>
                  <a:off x="7307739" y="1149893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59" y="1"/>
                        <a:pt x="0" y="60"/>
                        <a:pt x="0" y="132"/>
                      </a:cubicBezTo>
                      <a:cubicBezTo>
                        <a:pt x="0" y="208"/>
                        <a:pt x="59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269;p5"/>
                <p:cNvSpPr/>
                <p:nvPr/>
              </p:nvSpPr>
              <p:spPr>
                <a:xfrm>
                  <a:off x="386037" y="946599"/>
                  <a:ext cx="23756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268" extrusionOk="0">
                      <a:moveTo>
                        <a:pt x="133" y="0"/>
                      </a:moveTo>
                      <a:cubicBezTo>
                        <a:pt x="60" y="0"/>
                        <a:pt x="1" y="60"/>
                        <a:pt x="1" y="136"/>
                      </a:cubicBezTo>
                      <a:cubicBezTo>
                        <a:pt x="1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6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270;p5"/>
                <p:cNvSpPr/>
                <p:nvPr/>
              </p:nvSpPr>
              <p:spPr>
                <a:xfrm>
                  <a:off x="262312" y="2027095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1"/>
                      </a:moveTo>
                      <a:cubicBezTo>
                        <a:pt x="60" y="1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271;p5"/>
                <p:cNvSpPr/>
                <p:nvPr/>
              </p:nvSpPr>
              <p:spPr>
                <a:xfrm>
                  <a:off x="5248926" y="1926596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6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6"/>
                        <a:pt x="60" y="268"/>
                        <a:pt x="136" y="268"/>
                      </a:cubicBezTo>
                      <a:cubicBezTo>
                        <a:pt x="209" y="268"/>
                        <a:pt x="268" y="206"/>
                        <a:pt x="268" y="133"/>
                      </a:cubicBezTo>
                      <a:cubicBezTo>
                        <a:pt x="268" y="60"/>
                        <a:pt x="209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272;p5"/>
                <p:cNvSpPr/>
                <p:nvPr/>
              </p:nvSpPr>
              <p:spPr>
                <a:xfrm>
                  <a:off x="5382012" y="279222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3" y="1"/>
                      </a:moveTo>
                      <a:cubicBezTo>
                        <a:pt x="60" y="1"/>
                        <a:pt x="0" y="63"/>
                        <a:pt x="0" y="135"/>
                      </a:cubicBezTo>
                      <a:cubicBezTo>
                        <a:pt x="0" y="208"/>
                        <a:pt x="60" y="271"/>
                        <a:pt x="133" y="271"/>
                      </a:cubicBezTo>
                      <a:cubicBezTo>
                        <a:pt x="209" y="271"/>
                        <a:pt x="268" y="208"/>
                        <a:pt x="268" y="135"/>
                      </a:cubicBezTo>
                      <a:cubicBezTo>
                        <a:pt x="268" y="63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273;p5"/>
                <p:cNvSpPr/>
                <p:nvPr/>
              </p:nvSpPr>
              <p:spPr>
                <a:xfrm>
                  <a:off x="7813059" y="3326340"/>
                  <a:ext cx="23933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68" extrusionOk="0">
                      <a:moveTo>
                        <a:pt x="135" y="0"/>
                      </a:moveTo>
                      <a:cubicBezTo>
                        <a:pt x="63" y="0"/>
                        <a:pt x="1" y="60"/>
                        <a:pt x="1" y="133"/>
                      </a:cubicBezTo>
                      <a:cubicBezTo>
                        <a:pt x="1" y="209"/>
                        <a:pt x="63" y="268"/>
                        <a:pt x="135" y="268"/>
                      </a:cubicBezTo>
                      <a:cubicBezTo>
                        <a:pt x="208" y="268"/>
                        <a:pt x="270" y="209"/>
                        <a:pt x="270" y="133"/>
                      </a:cubicBezTo>
                      <a:cubicBezTo>
                        <a:pt x="270" y="60"/>
                        <a:pt x="208" y="0"/>
                        <a:pt x="135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274;p5"/>
                <p:cNvSpPr/>
                <p:nvPr/>
              </p:nvSpPr>
              <p:spPr>
                <a:xfrm>
                  <a:off x="819736" y="450905"/>
                  <a:ext cx="38858" cy="39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3" extrusionOk="0">
                      <a:moveTo>
                        <a:pt x="219" y="1"/>
                      </a:moveTo>
                      <a:cubicBezTo>
                        <a:pt x="96" y="1"/>
                        <a:pt x="1" y="100"/>
                        <a:pt x="1" y="222"/>
                      </a:cubicBezTo>
                      <a:cubicBezTo>
                        <a:pt x="1" y="343"/>
                        <a:pt x="96" y="442"/>
                        <a:pt x="219" y="442"/>
                      </a:cubicBezTo>
                      <a:cubicBezTo>
                        <a:pt x="340" y="442"/>
                        <a:pt x="439" y="343"/>
                        <a:pt x="439" y="222"/>
                      </a:cubicBezTo>
                      <a:cubicBezTo>
                        <a:pt x="439" y="100"/>
                        <a:pt x="340" y="1"/>
                        <a:pt x="219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275;p5"/>
                <p:cNvSpPr/>
                <p:nvPr/>
              </p:nvSpPr>
              <p:spPr>
                <a:xfrm>
                  <a:off x="6190771" y="574365"/>
                  <a:ext cx="76744" cy="141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" h="1604" extrusionOk="0">
                      <a:moveTo>
                        <a:pt x="535" y="1"/>
                      </a:moveTo>
                      <a:lnTo>
                        <a:pt x="535" y="1"/>
                      </a:lnTo>
                      <a:cubicBezTo>
                        <a:pt x="410" y="710"/>
                        <a:pt x="1" y="733"/>
                        <a:pt x="1" y="733"/>
                      </a:cubicBezTo>
                      <a:cubicBezTo>
                        <a:pt x="430" y="763"/>
                        <a:pt x="506" y="1603"/>
                        <a:pt x="506" y="1603"/>
                      </a:cubicBezTo>
                      <a:cubicBezTo>
                        <a:pt x="453" y="690"/>
                        <a:pt x="835" y="670"/>
                        <a:pt x="868" y="670"/>
                      </a:cubicBezTo>
                      <a:cubicBezTo>
                        <a:pt x="526" y="631"/>
                        <a:pt x="535" y="1"/>
                        <a:pt x="5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276;p5"/>
                <p:cNvSpPr/>
                <p:nvPr/>
              </p:nvSpPr>
              <p:spPr>
                <a:xfrm>
                  <a:off x="7186840" y="1628102"/>
                  <a:ext cx="107300" cy="185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" h="2105" extrusionOk="0">
                      <a:moveTo>
                        <a:pt x="746" y="0"/>
                      </a:moveTo>
                      <a:lnTo>
                        <a:pt x="746" y="0"/>
                      </a:lnTo>
                      <a:cubicBezTo>
                        <a:pt x="574" y="934"/>
                        <a:pt x="1" y="960"/>
                        <a:pt x="1" y="960"/>
                      </a:cubicBezTo>
                      <a:cubicBezTo>
                        <a:pt x="601" y="1000"/>
                        <a:pt x="707" y="2105"/>
                        <a:pt x="707" y="2105"/>
                      </a:cubicBezTo>
                      <a:cubicBezTo>
                        <a:pt x="631" y="904"/>
                        <a:pt x="1165" y="881"/>
                        <a:pt x="1211" y="881"/>
                      </a:cubicBezTo>
                      <a:lnTo>
                        <a:pt x="1215" y="881"/>
                      </a:lnTo>
                      <a:cubicBezTo>
                        <a:pt x="733" y="828"/>
                        <a:pt x="746" y="1"/>
                        <a:pt x="74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277;p5"/>
                <p:cNvSpPr/>
                <p:nvPr/>
              </p:nvSpPr>
              <p:spPr>
                <a:xfrm>
                  <a:off x="7306591" y="1767635"/>
                  <a:ext cx="51310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" h="1007" extrusionOk="0">
                      <a:moveTo>
                        <a:pt x="357" y="0"/>
                      </a:moveTo>
                      <a:cubicBezTo>
                        <a:pt x="274" y="446"/>
                        <a:pt x="0" y="458"/>
                        <a:pt x="0" y="458"/>
                      </a:cubicBezTo>
                      <a:cubicBezTo>
                        <a:pt x="287" y="478"/>
                        <a:pt x="340" y="1006"/>
                        <a:pt x="340" y="1006"/>
                      </a:cubicBezTo>
                      <a:cubicBezTo>
                        <a:pt x="304" y="432"/>
                        <a:pt x="558" y="419"/>
                        <a:pt x="581" y="419"/>
                      </a:cubicBezTo>
                      <a:cubicBezTo>
                        <a:pt x="349" y="396"/>
                        <a:pt x="357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278;p5"/>
                <p:cNvSpPr/>
                <p:nvPr/>
              </p:nvSpPr>
              <p:spPr>
                <a:xfrm>
                  <a:off x="1569945" y="1335967"/>
                  <a:ext cx="51398" cy="89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1010" extrusionOk="0">
                      <a:moveTo>
                        <a:pt x="357" y="1"/>
                      </a:moveTo>
                      <a:cubicBezTo>
                        <a:pt x="275" y="449"/>
                        <a:pt x="1" y="463"/>
                        <a:pt x="1" y="463"/>
                      </a:cubicBezTo>
                      <a:cubicBezTo>
                        <a:pt x="287" y="479"/>
                        <a:pt x="341" y="1010"/>
                        <a:pt x="341" y="1010"/>
                      </a:cubicBezTo>
                      <a:cubicBezTo>
                        <a:pt x="304" y="433"/>
                        <a:pt x="558" y="423"/>
                        <a:pt x="581" y="423"/>
                      </a:cubicBezTo>
                      <a:cubicBezTo>
                        <a:pt x="354" y="396"/>
                        <a:pt x="357" y="1"/>
                        <a:pt x="35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279;p5"/>
                <p:cNvSpPr/>
                <p:nvPr/>
              </p:nvSpPr>
              <p:spPr>
                <a:xfrm>
                  <a:off x="3095531" y="525440"/>
                  <a:ext cx="107211" cy="185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" h="2106" extrusionOk="0">
                      <a:moveTo>
                        <a:pt x="465" y="1"/>
                      </a:moveTo>
                      <a:cubicBezTo>
                        <a:pt x="465" y="1"/>
                        <a:pt x="478" y="825"/>
                        <a:pt x="0" y="881"/>
                      </a:cubicBezTo>
                      <a:lnTo>
                        <a:pt x="3" y="881"/>
                      </a:lnTo>
                      <a:cubicBezTo>
                        <a:pt x="46" y="881"/>
                        <a:pt x="584" y="904"/>
                        <a:pt x="508" y="2105"/>
                      </a:cubicBezTo>
                      <a:cubicBezTo>
                        <a:pt x="508" y="2105"/>
                        <a:pt x="614" y="1000"/>
                        <a:pt x="1214" y="961"/>
                      </a:cubicBezTo>
                      <a:cubicBezTo>
                        <a:pt x="1214" y="961"/>
                        <a:pt x="640" y="934"/>
                        <a:pt x="46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280;p5"/>
                <p:cNvSpPr/>
                <p:nvPr/>
              </p:nvSpPr>
              <p:spPr>
                <a:xfrm>
                  <a:off x="3031682" y="664973"/>
                  <a:ext cx="51133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1007" extrusionOk="0">
                      <a:moveTo>
                        <a:pt x="222" y="0"/>
                      </a:moveTo>
                      <a:cubicBezTo>
                        <a:pt x="222" y="0"/>
                        <a:pt x="229" y="396"/>
                        <a:pt x="1" y="419"/>
                      </a:cubicBezTo>
                      <a:cubicBezTo>
                        <a:pt x="20" y="419"/>
                        <a:pt x="278" y="432"/>
                        <a:pt x="242" y="1006"/>
                      </a:cubicBezTo>
                      <a:cubicBezTo>
                        <a:pt x="242" y="1006"/>
                        <a:pt x="291" y="478"/>
                        <a:pt x="578" y="459"/>
                      </a:cubicBezTo>
                      <a:cubicBezTo>
                        <a:pt x="578" y="459"/>
                        <a:pt x="305" y="446"/>
                        <a:pt x="22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81" name="Google Shape;281;p5"/>
            <p:cNvGrpSpPr/>
            <p:nvPr/>
          </p:nvGrpSpPr>
          <p:grpSpPr>
            <a:xfrm>
              <a:off x="454808" y="1702558"/>
              <a:ext cx="8532593" cy="1233264"/>
              <a:chOff x="454808" y="1702558"/>
              <a:chExt cx="8532593" cy="1233264"/>
            </a:xfrm>
          </p:grpSpPr>
          <p:sp>
            <p:nvSpPr>
              <p:cNvPr id="282" name="Google Shape;282;p5"/>
              <p:cNvSpPr/>
              <p:nvPr/>
            </p:nvSpPr>
            <p:spPr>
              <a:xfrm>
                <a:off x="454808" y="1702558"/>
                <a:ext cx="768255" cy="232369"/>
              </a:xfrm>
              <a:custGeom>
                <a:avLst/>
                <a:gdLst/>
                <a:ahLst/>
                <a:cxnLst/>
                <a:rect l="l" t="t" r="r" b="b"/>
                <a:pathLst>
                  <a:path w="7732" h="2297" extrusionOk="0">
                    <a:moveTo>
                      <a:pt x="4077" y="0"/>
                    </a:moveTo>
                    <a:cubicBezTo>
                      <a:pt x="2890" y="0"/>
                      <a:pt x="2293" y="1801"/>
                      <a:pt x="2293" y="1801"/>
                    </a:cubicBezTo>
                    <a:cubicBezTo>
                      <a:pt x="2293" y="1801"/>
                      <a:pt x="2227" y="952"/>
                      <a:pt x="1540" y="952"/>
                    </a:cubicBezTo>
                    <a:cubicBezTo>
                      <a:pt x="1460" y="952"/>
                      <a:pt x="1372" y="964"/>
                      <a:pt x="1274" y="990"/>
                    </a:cubicBezTo>
                    <a:cubicBezTo>
                      <a:pt x="371" y="1229"/>
                      <a:pt x="1452" y="2261"/>
                      <a:pt x="143" y="2296"/>
                    </a:cubicBezTo>
                    <a:lnTo>
                      <a:pt x="7731" y="2296"/>
                    </a:lnTo>
                    <a:cubicBezTo>
                      <a:pt x="7731" y="2296"/>
                      <a:pt x="6033" y="1732"/>
                      <a:pt x="6372" y="1306"/>
                    </a:cubicBezTo>
                    <a:cubicBezTo>
                      <a:pt x="6526" y="1116"/>
                      <a:pt x="6072" y="938"/>
                      <a:pt x="5583" y="938"/>
                    </a:cubicBezTo>
                    <a:cubicBezTo>
                      <a:pt x="5304" y="938"/>
                      <a:pt x="5014" y="996"/>
                      <a:pt x="4819" y="1142"/>
                    </a:cubicBezTo>
                    <a:lnTo>
                      <a:pt x="4819" y="1142"/>
                    </a:lnTo>
                    <a:cubicBezTo>
                      <a:pt x="4845" y="598"/>
                      <a:pt x="4726" y="0"/>
                      <a:pt x="4077" y="0"/>
                    </a:cubicBezTo>
                    <a:close/>
                    <a:moveTo>
                      <a:pt x="1" y="2296"/>
                    </a:moveTo>
                    <a:cubicBezTo>
                      <a:pt x="26" y="2296"/>
                      <a:pt x="50" y="2296"/>
                      <a:pt x="74" y="2296"/>
                    </a:cubicBezTo>
                    <a:cubicBezTo>
                      <a:pt x="97" y="2296"/>
                      <a:pt x="120" y="2296"/>
                      <a:pt x="143" y="22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5"/>
              <p:cNvSpPr/>
              <p:nvPr/>
            </p:nvSpPr>
            <p:spPr>
              <a:xfrm>
                <a:off x="8293289" y="2649149"/>
                <a:ext cx="694111" cy="286673"/>
              </a:xfrm>
              <a:custGeom>
                <a:avLst/>
                <a:gdLst/>
                <a:ahLst/>
                <a:cxnLst/>
                <a:rect l="l" t="t" r="r" b="b"/>
                <a:pathLst>
                  <a:path w="6986" h="2834" extrusionOk="0">
                    <a:moveTo>
                      <a:pt x="4064" y="0"/>
                    </a:moveTo>
                    <a:cubicBezTo>
                      <a:pt x="3968" y="0"/>
                      <a:pt x="3855" y="35"/>
                      <a:pt x="3721" y="113"/>
                    </a:cubicBezTo>
                    <a:cubicBezTo>
                      <a:pt x="2632" y="746"/>
                      <a:pt x="2632" y="2200"/>
                      <a:pt x="2632" y="2200"/>
                    </a:cubicBezTo>
                    <a:cubicBezTo>
                      <a:pt x="2632" y="2200"/>
                      <a:pt x="2558" y="965"/>
                      <a:pt x="2283" y="965"/>
                    </a:cubicBezTo>
                    <a:cubicBezTo>
                      <a:pt x="2251" y="965"/>
                      <a:pt x="2216" y="982"/>
                      <a:pt x="2177" y="1020"/>
                    </a:cubicBezTo>
                    <a:cubicBezTo>
                      <a:pt x="1815" y="1383"/>
                      <a:pt x="1544" y="2471"/>
                      <a:pt x="1" y="2833"/>
                    </a:cubicBezTo>
                    <a:lnTo>
                      <a:pt x="6986" y="2833"/>
                    </a:lnTo>
                    <a:cubicBezTo>
                      <a:pt x="6986" y="2833"/>
                      <a:pt x="5808" y="2381"/>
                      <a:pt x="5808" y="1835"/>
                    </a:cubicBezTo>
                    <a:cubicBezTo>
                      <a:pt x="5808" y="1508"/>
                      <a:pt x="5351" y="1150"/>
                      <a:pt x="4986" y="1150"/>
                    </a:cubicBezTo>
                    <a:cubicBezTo>
                      <a:pt x="4784" y="1150"/>
                      <a:pt x="4611" y="1259"/>
                      <a:pt x="4556" y="1542"/>
                    </a:cubicBezTo>
                    <a:lnTo>
                      <a:pt x="4556" y="1542"/>
                    </a:lnTo>
                    <a:cubicBezTo>
                      <a:pt x="4587" y="1082"/>
                      <a:pt x="4601" y="0"/>
                      <a:pt x="40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284" name="Google Shape;284;p5"/>
          <p:cNvSpPr txBox="1">
            <a:spLocks noGrp="1"/>
          </p:cNvSpPr>
          <p:nvPr>
            <p:ph type="title"/>
          </p:nvPr>
        </p:nvSpPr>
        <p:spPr>
          <a:xfrm>
            <a:off x="2128933" y="2542999"/>
            <a:ext cx="3656800" cy="5552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33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5"/>
          <p:cNvSpPr txBox="1">
            <a:spLocks noGrp="1"/>
          </p:cNvSpPr>
          <p:nvPr>
            <p:ph type="title" idx="2"/>
          </p:nvPr>
        </p:nvSpPr>
        <p:spPr>
          <a:xfrm>
            <a:off x="6406332" y="2542999"/>
            <a:ext cx="3656800" cy="5552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33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5"/>
          <p:cNvSpPr txBox="1">
            <a:spLocks noGrp="1"/>
          </p:cNvSpPr>
          <p:nvPr>
            <p:ph type="subTitle" idx="1"/>
          </p:nvPr>
        </p:nvSpPr>
        <p:spPr>
          <a:xfrm>
            <a:off x="6564329" y="3466429"/>
            <a:ext cx="3340800" cy="13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7" name="Google Shape;287;p5"/>
          <p:cNvSpPr txBox="1">
            <a:spLocks noGrp="1"/>
          </p:cNvSpPr>
          <p:nvPr>
            <p:ph type="subTitle" idx="3"/>
          </p:nvPr>
        </p:nvSpPr>
        <p:spPr>
          <a:xfrm>
            <a:off x="2286933" y="3466429"/>
            <a:ext cx="3340800" cy="13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8" name="Google Shape;288;p5"/>
          <p:cNvSpPr txBox="1">
            <a:spLocks noGrp="1"/>
          </p:cNvSpPr>
          <p:nvPr>
            <p:ph type="title" idx="4"/>
          </p:nvPr>
        </p:nvSpPr>
        <p:spPr>
          <a:xfrm>
            <a:off x="960000" y="719200"/>
            <a:ext cx="10281200" cy="637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855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dk1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6"/>
          <p:cNvGrpSpPr/>
          <p:nvPr/>
        </p:nvGrpSpPr>
        <p:grpSpPr>
          <a:xfrm>
            <a:off x="52" y="-12795"/>
            <a:ext cx="12191424" cy="4644112"/>
            <a:chOff x="39" y="-9596"/>
            <a:chExt cx="9143568" cy="3483084"/>
          </a:xfrm>
        </p:grpSpPr>
        <p:sp>
          <p:nvSpPr>
            <p:cNvPr id="291" name="Google Shape;291;p6"/>
            <p:cNvSpPr/>
            <p:nvPr/>
          </p:nvSpPr>
          <p:spPr>
            <a:xfrm>
              <a:off x="8293289" y="2649149"/>
              <a:ext cx="694111" cy="286673"/>
            </a:xfrm>
            <a:custGeom>
              <a:avLst/>
              <a:gdLst/>
              <a:ahLst/>
              <a:cxnLst/>
              <a:rect l="l" t="t" r="r" b="b"/>
              <a:pathLst>
                <a:path w="6986" h="2834" extrusionOk="0">
                  <a:moveTo>
                    <a:pt x="4064" y="0"/>
                  </a:moveTo>
                  <a:cubicBezTo>
                    <a:pt x="3968" y="0"/>
                    <a:pt x="3855" y="35"/>
                    <a:pt x="3721" y="113"/>
                  </a:cubicBezTo>
                  <a:cubicBezTo>
                    <a:pt x="2632" y="746"/>
                    <a:pt x="2632" y="2200"/>
                    <a:pt x="2632" y="2200"/>
                  </a:cubicBezTo>
                  <a:cubicBezTo>
                    <a:pt x="2632" y="2200"/>
                    <a:pt x="2558" y="965"/>
                    <a:pt x="2283" y="965"/>
                  </a:cubicBezTo>
                  <a:cubicBezTo>
                    <a:pt x="2251" y="965"/>
                    <a:pt x="2216" y="982"/>
                    <a:pt x="2177" y="1020"/>
                  </a:cubicBezTo>
                  <a:cubicBezTo>
                    <a:pt x="1815" y="1383"/>
                    <a:pt x="1544" y="2471"/>
                    <a:pt x="1" y="2833"/>
                  </a:cubicBezTo>
                  <a:lnTo>
                    <a:pt x="6986" y="2833"/>
                  </a:lnTo>
                  <a:cubicBezTo>
                    <a:pt x="6986" y="2833"/>
                    <a:pt x="5808" y="2381"/>
                    <a:pt x="5808" y="1835"/>
                  </a:cubicBezTo>
                  <a:cubicBezTo>
                    <a:pt x="5808" y="1508"/>
                    <a:pt x="5351" y="1150"/>
                    <a:pt x="4986" y="1150"/>
                  </a:cubicBezTo>
                  <a:cubicBezTo>
                    <a:pt x="4784" y="1150"/>
                    <a:pt x="4611" y="1259"/>
                    <a:pt x="4556" y="1542"/>
                  </a:cubicBezTo>
                  <a:lnTo>
                    <a:pt x="4556" y="1542"/>
                  </a:lnTo>
                  <a:cubicBezTo>
                    <a:pt x="4587" y="1082"/>
                    <a:pt x="4601" y="0"/>
                    <a:pt x="40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1037720" y="2286506"/>
              <a:ext cx="26628" cy="27110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3" y="1"/>
                  </a:moveTo>
                  <a:cubicBezTo>
                    <a:pt x="60" y="1"/>
                    <a:pt x="0" y="60"/>
                    <a:pt x="0" y="133"/>
                  </a:cubicBezTo>
                  <a:cubicBezTo>
                    <a:pt x="0" y="208"/>
                    <a:pt x="60" y="268"/>
                    <a:pt x="133" y="268"/>
                  </a:cubicBezTo>
                  <a:cubicBezTo>
                    <a:pt x="209" y="268"/>
                    <a:pt x="268" y="208"/>
                    <a:pt x="268" y="133"/>
                  </a:cubicBezTo>
                  <a:cubicBezTo>
                    <a:pt x="268" y="60"/>
                    <a:pt x="209" y="1"/>
                    <a:pt x="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443663" y="2907298"/>
              <a:ext cx="236769" cy="183697"/>
            </a:xfrm>
            <a:custGeom>
              <a:avLst/>
              <a:gdLst/>
              <a:ahLst/>
              <a:cxnLst/>
              <a:rect l="l" t="t" r="r" b="b"/>
              <a:pathLst>
                <a:path w="2383" h="1816" extrusionOk="0">
                  <a:moveTo>
                    <a:pt x="1471" y="1"/>
                  </a:moveTo>
                  <a:cubicBezTo>
                    <a:pt x="969" y="1"/>
                    <a:pt x="1105" y="796"/>
                    <a:pt x="1105" y="796"/>
                  </a:cubicBezTo>
                  <a:cubicBezTo>
                    <a:pt x="1105" y="796"/>
                    <a:pt x="739" y="125"/>
                    <a:pt x="447" y="125"/>
                  </a:cubicBezTo>
                  <a:cubicBezTo>
                    <a:pt x="394" y="125"/>
                    <a:pt x="343" y="147"/>
                    <a:pt x="297" y="199"/>
                  </a:cubicBezTo>
                  <a:cubicBezTo>
                    <a:pt x="1" y="539"/>
                    <a:pt x="1020" y="1815"/>
                    <a:pt x="1020" y="1815"/>
                  </a:cubicBezTo>
                  <a:cubicBezTo>
                    <a:pt x="1020" y="1815"/>
                    <a:pt x="2382" y="242"/>
                    <a:pt x="1660" y="31"/>
                  </a:cubicBezTo>
                  <a:cubicBezTo>
                    <a:pt x="1588" y="10"/>
                    <a:pt x="1526" y="1"/>
                    <a:pt x="1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2686853" y="1063130"/>
              <a:ext cx="187190" cy="145259"/>
            </a:xfrm>
            <a:custGeom>
              <a:avLst/>
              <a:gdLst/>
              <a:ahLst/>
              <a:cxnLst/>
              <a:rect l="l" t="t" r="r" b="b"/>
              <a:pathLst>
                <a:path w="1884" h="1436" extrusionOk="0">
                  <a:moveTo>
                    <a:pt x="1165" y="1"/>
                  </a:moveTo>
                  <a:cubicBezTo>
                    <a:pt x="765" y="1"/>
                    <a:pt x="875" y="632"/>
                    <a:pt x="875" y="632"/>
                  </a:cubicBezTo>
                  <a:cubicBezTo>
                    <a:pt x="875" y="632"/>
                    <a:pt x="587" y="101"/>
                    <a:pt x="355" y="101"/>
                  </a:cubicBezTo>
                  <a:cubicBezTo>
                    <a:pt x="312" y="101"/>
                    <a:pt x="272" y="118"/>
                    <a:pt x="235" y="160"/>
                  </a:cubicBezTo>
                  <a:cubicBezTo>
                    <a:pt x="1" y="427"/>
                    <a:pt x="809" y="1436"/>
                    <a:pt x="809" y="1436"/>
                  </a:cubicBezTo>
                  <a:cubicBezTo>
                    <a:pt x="809" y="1436"/>
                    <a:pt x="1884" y="193"/>
                    <a:pt x="1314" y="25"/>
                  </a:cubicBezTo>
                  <a:cubicBezTo>
                    <a:pt x="1258" y="8"/>
                    <a:pt x="1208" y="1"/>
                    <a:pt x="1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158309" y="327729"/>
              <a:ext cx="229814" cy="166906"/>
            </a:xfrm>
            <a:custGeom>
              <a:avLst/>
              <a:gdLst/>
              <a:ahLst/>
              <a:cxnLst/>
              <a:rect l="l" t="t" r="r" b="b"/>
              <a:pathLst>
                <a:path w="2313" h="1650" extrusionOk="0">
                  <a:moveTo>
                    <a:pt x="1545" y="0"/>
                  </a:moveTo>
                  <a:cubicBezTo>
                    <a:pt x="1224" y="0"/>
                    <a:pt x="1131" y="636"/>
                    <a:pt x="1131" y="636"/>
                  </a:cubicBezTo>
                  <a:cubicBezTo>
                    <a:pt x="1131" y="636"/>
                    <a:pt x="1076" y="13"/>
                    <a:pt x="680" y="13"/>
                  </a:cubicBezTo>
                  <a:cubicBezTo>
                    <a:pt x="635" y="13"/>
                    <a:pt x="585" y="21"/>
                    <a:pt x="531" y="39"/>
                  </a:cubicBezTo>
                  <a:cubicBezTo>
                    <a:pt x="0" y="214"/>
                    <a:pt x="1227" y="1649"/>
                    <a:pt x="1227" y="1649"/>
                  </a:cubicBezTo>
                  <a:cubicBezTo>
                    <a:pt x="1227" y="1649"/>
                    <a:pt x="2312" y="521"/>
                    <a:pt x="1791" y="106"/>
                  </a:cubicBezTo>
                  <a:cubicBezTo>
                    <a:pt x="1697" y="31"/>
                    <a:pt x="1616" y="0"/>
                    <a:pt x="15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96" name="Google Shape;296;p6"/>
            <p:cNvGrpSpPr/>
            <p:nvPr/>
          </p:nvGrpSpPr>
          <p:grpSpPr>
            <a:xfrm>
              <a:off x="39" y="-9596"/>
              <a:ext cx="9143568" cy="3483084"/>
              <a:chOff x="262312" y="450905"/>
              <a:chExt cx="8126894" cy="3040667"/>
            </a:xfrm>
          </p:grpSpPr>
          <p:sp>
            <p:nvSpPr>
              <p:cNvPr id="297" name="Google Shape;297;p6"/>
              <p:cNvSpPr/>
              <p:nvPr/>
            </p:nvSpPr>
            <p:spPr>
              <a:xfrm>
                <a:off x="556743" y="2728733"/>
                <a:ext cx="50780" cy="50691"/>
              </a:xfrm>
              <a:custGeom>
                <a:avLst/>
                <a:gdLst/>
                <a:ahLst/>
                <a:cxnLst/>
                <a:rect l="l" t="t" r="r" b="b"/>
                <a:pathLst>
                  <a:path w="575" h="574" extrusionOk="0">
                    <a:moveTo>
                      <a:pt x="288" y="0"/>
                    </a:moveTo>
                    <a:cubicBezTo>
                      <a:pt x="130" y="0"/>
                      <a:pt x="1" y="129"/>
                      <a:pt x="1" y="287"/>
                    </a:cubicBezTo>
                    <a:cubicBezTo>
                      <a:pt x="1" y="446"/>
                      <a:pt x="130" y="574"/>
                      <a:pt x="288" y="574"/>
                    </a:cubicBezTo>
                    <a:cubicBezTo>
                      <a:pt x="446" y="574"/>
                      <a:pt x="574" y="446"/>
                      <a:pt x="574" y="287"/>
                    </a:cubicBezTo>
                    <a:cubicBezTo>
                      <a:pt x="574" y="129"/>
                      <a:pt x="446" y="0"/>
                      <a:pt x="288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6"/>
              <p:cNvSpPr/>
              <p:nvPr/>
            </p:nvSpPr>
            <p:spPr>
              <a:xfrm>
                <a:off x="7091905" y="517315"/>
                <a:ext cx="50780" cy="50780"/>
              </a:xfrm>
              <a:custGeom>
                <a:avLst/>
                <a:gdLst/>
                <a:ahLst/>
                <a:cxnLst/>
                <a:rect l="l" t="t" r="r" b="b"/>
                <a:pathLst>
                  <a:path w="575" h="575" extrusionOk="0">
                    <a:moveTo>
                      <a:pt x="287" y="1"/>
                    </a:moveTo>
                    <a:cubicBezTo>
                      <a:pt x="129" y="1"/>
                      <a:pt x="1" y="129"/>
                      <a:pt x="1" y="287"/>
                    </a:cubicBezTo>
                    <a:cubicBezTo>
                      <a:pt x="1" y="446"/>
                      <a:pt x="129" y="575"/>
                      <a:pt x="287" y="575"/>
                    </a:cubicBezTo>
                    <a:cubicBezTo>
                      <a:pt x="446" y="575"/>
                      <a:pt x="575" y="446"/>
                      <a:pt x="575" y="287"/>
                    </a:cubicBezTo>
                    <a:cubicBezTo>
                      <a:pt x="575" y="129"/>
                      <a:pt x="446" y="1"/>
                      <a:pt x="287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6"/>
              <p:cNvSpPr/>
              <p:nvPr/>
            </p:nvSpPr>
            <p:spPr>
              <a:xfrm>
                <a:off x="5459815" y="1471172"/>
                <a:ext cx="63232" cy="63232"/>
              </a:xfrm>
              <a:custGeom>
                <a:avLst/>
                <a:gdLst/>
                <a:ahLst/>
                <a:cxnLst/>
                <a:rect l="l" t="t" r="r" b="b"/>
                <a:pathLst>
                  <a:path w="716" h="716" extrusionOk="0">
                    <a:moveTo>
                      <a:pt x="357" y="0"/>
                    </a:moveTo>
                    <a:cubicBezTo>
                      <a:pt x="159" y="0"/>
                      <a:pt x="0" y="162"/>
                      <a:pt x="0" y="360"/>
                    </a:cubicBezTo>
                    <a:cubicBezTo>
                      <a:pt x="0" y="558"/>
                      <a:pt x="159" y="716"/>
                      <a:pt x="357" y="716"/>
                    </a:cubicBezTo>
                    <a:cubicBezTo>
                      <a:pt x="554" y="716"/>
                      <a:pt x="716" y="558"/>
                      <a:pt x="716" y="360"/>
                    </a:cubicBezTo>
                    <a:cubicBezTo>
                      <a:pt x="716" y="162"/>
                      <a:pt x="554" y="0"/>
                      <a:pt x="357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6"/>
              <p:cNvSpPr/>
              <p:nvPr/>
            </p:nvSpPr>
            <p:spPr>
              <a:xfrm>
                <a:off x="7988888" y="1277769"/>
                <a:ext cx="47600" cy="47512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38" extrusionOk="0">
                    <a:moveTo>
                      <a:pt x="268" y="0"/>
                    </a:moveTo>
                    <a:cubicBezTo>
                      <a:pt x="120" y="0"/>
                      <a:pt x="1" y="119"/>
                      <a:pt x="1" y="267"/>
                    </a:cubicBezTo>
                    <a:cubicBezTo>
                      <a:pt x="1" y="416"/>
                      <a:pt x="120" y="538"/>
                      <a:pt x="268" y="538"/>
                    </a:cubicBezTo>
                    <a:cubicBezTo>
                      <a:pt x="416" y="538"/>
                      <a:pt x="538" y="416"/>
                      <a:pt x="538" y="267"/>
                    </a:cubicBezTo>
                    <a:cubicBezTo>
                      <a:pt x="538" y="119"/>
                      <a:pt x="416" y="0"/>
                      <a:pt x="268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6"/>
              <p:cNvSpPr/>
              <p:nvPr/>
            </p:nvSpPr>
            <p:spPr>
              <a:xfrm>
                <a:off x="3028856" y="1475764"/>
                <a:ext cx="38769" cy="39211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4" extrusionOk="0">
                    <a:moveTo>
                      <a:pt x="221" y="1"/>
                    </a:moveTo>
                    <a:cubicBezTo>
                      <a:pt x="99" y="1"/>
                      <a:pt x="0" y="100"/>
                      <a:pt x="0" y="221"/>
                    </a:cubicBezTo>
                    <a:cubicBezTo>
                      <a:pt x="0" y="344"/>
                      <a:pt x="99" y="443"/>
                      <a:pt x="221" y="443"/>
                    </a:cubicBezTo>
                    <a:cubicBezTo>
                      <a:pt x="343" y="443"/>
                      <a:pt x="439" y="344"/>
                      <a:pt x="439" y="221"/>
                    </a:cubicBezTo>
                    <a:cubicBezTo>
                      <a:pt x="439" y="100"/>
                      <a:pt x="343" y="1"/>
                      <a:pt x="221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6"/>
              <p:cNvSpPr/>
              <p:nvPr/>
            </p:nvSpPr>
            <p:spPr>
              <a:xfrm>
                <a:off x="3045988" y="2259797"/>
                <a:ext cx="38858" cy="3885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40" extrusionOk="0">
                    <a:moveTo>
                      <a:pt x="222" y="1"/>
                    </a:moveTo>
                    <a:cubicBezTo>
                      <a:pt x="100" y="1"/>
                      <a:pt x="1" y="97"/>
                      <a:pt x="1" y="218"/>
                    </a:cubicBezTo>
                    <a:cubicBezTo>
                      <a:pt x="1" y="340"/>
                      <a:pt x="100" y="439"/>
                      <a:pt x="222" y="439"/>
                    </a:cubicBezTo>
                    <a:cubicBezTo>
                      <a:pt x="340" y="439"/>
                      <a:pt x="439" y="340"/>
                      <a:pt x="439" y="218"/>
                    </a:cubicBezTo>
                    <a:cubicBezTo>
                      <a:pt x="439" y="97"/>
                      <a:pt x="340" y="1"/>
                      <a:pt x="222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6"/>
              <p:cNvSpPr/>
              <p:nvPr/>
            </p:nvSpPr>
            <p:spPr>
              <a:xfrm>
                <a:off x="1031243" y="1086132"/>
                <a:ext cx="38769" cy="3876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1" y="0"/>
                    </a:moveTo>
                    <a:cubicBezTo>
                      <a:pt x="99" y="0"/>
                      <a:pt x="0" y="96"/>
                      <a:pt x="0" y="218"/>
                    </a:cubicBezTo>
                    <a:cubicBezTo>
                      <a:pt x="0" y="340"/>
                      <a:pt x="99" y="439"/>
                      <a:pt x="221" y="439"/>
                    </a:cubicBezTo>
                    <a:cubicBezTo>
                      <a:pt x="343" y="439"/>
                      <a:pt x="439" y="340"/>
                      <a:pt x="439" y="218"/>
                    </a:cubicBezTo>
                    <a:cubicBezTo>
                      <a:pt x="439" y="96"/>
                      <a:pt x="343" y="0"/>
                      <a:pt x="221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6"/>
              <p:cNvSpPr/>
              <p:nvPr/>
            </p:nvSpPr>
            <p:spPr>
              <a:xfrm>
                <a:off x="310883" y="3452802"/>
                <a:ext cx="38946" cy="38769"/>
              </a:xfrm>
              <a:custGeom>
                <a:avLst/>
                <a:gdLst/>
                <a:ahLst/>
                <a:cxnLst/>
                <a:rect l="l" t="t" r="r" b="b"/>
                <a:pathLst>
                  <a:path w="441" h="439" extrusionOk="0">
                    <a:moveTo>
                      <a:pt x="218" y="0"/>
                    </a:moveTo>
                    <a:cubicBezTo>
                      <a:pt x="100" y="0"/>
                      <a:pt x="1" y="99"/>
                      <a:pt x="1" y="221"/>
                    </a:cubicBezTo>
                    <a:cubicBezTo>
                      <a:pt x="1" y="343"/>
                      <a:pt x="100" y="439"/>
                      <a:pt x="218" y="439"/>
                    </a:cubicBezTo>
                    <a:cubicBezTo>
                      <a:pt x="341" y="439"/>
                      <a:pt x="440" y="343"/>
                      <a:pt x="440" y="221"/>
                    </a:cubicBezTo>
                    <a:cubicBezTo>
                      <a:pt x="440" y="99"/>
                      <a:pt x="341" y="0"/>
                      <a:pt x="218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6"/>
              <p:cNvSpPr/>
              <p:nvPr/>
            </p:nvSpPr>
            <p:spPr>
              <a:xfrm>
                <a:off x="1785514" y="478282"/>
                <a:ext cx="38769" cy="38857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40" extrusionOk="0">
                    <a:moveTo>
                      <a:pt x="218" y="0"/>
                    </a:moveTo>
                    <a:cubicBezTo>
                      <a:pt x="96" y="0"/>
                      <a:pt x="0" y="99"/>
                      <a:pt x="0" y="218"/>
                    </a:cubicBezTo>
                    <a:cubicBezTo>
                      <a:pt x="0" y="341"/>
                      <a:pt x="96" y="440"/>
                      <a:pt x="218" y="440"/>
                    </a:cubicBezTo>
                    <a:cubicBezTo>
                      <a:pt x="340" y="440"/>
                      <a:pt x="439" y="341"/>
                      <a:pt x="439" y="218"/>
                    </a:cubicBezTo>
                    <a:cubicBezTo>
                      <a:pt x="439" y="99"/>
                      <a:pt x="340" y="0"/>
                      <a:pt x="218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6"/>
              <p:cNvSpPr/>
              <p:nvPr/>
            </p:nvSpPr>
            <p:spPr>
              <a:xfrm>
                <a:off x="3563849" y="3359545"/>
                <a:ext cx="38769" cy="3876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21"/>
                    </a:cubicBezTo>
                    <a:cubicBezTo>
                      <a:pt x="0" y="344"/>
                      <a:pt x="99" y="439"/>
                      <a:pt x="218" y="439"/>
                    </a:cubicBezTo>
                    <a:cubicBezTo>
                      <a:pt x="340" y="439"/>
                      <a:pt x="439" y="344"/>
                      <a:pt x="439" y="221"/>
                    </a:cubicBezTo>
                    <a:cubicBezTo>
                      <a:pt x="439" y="99"/>
                      <a:pt x="340" y="0"/>
                      <a:pt x="218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3212897" y="2807949"/>
                <a:ext cx="23668" cy="23668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2" y="1"/>
                    </a:moveTo>
                    <a:cubicBezTo>
                      <a:pt x="60" y="1"/>
                      <a:pt x="0" y="60"/>
                      <a:pt x="0" y="132"/>
                    </a:cubicBezTo>
                    <a:cubicBezTo>
                      <a:pt x="0" y="208"/>
                      <a:pt x="60" y="267"/>
                      <a:pt x="132" y="267"/>
                    </a:cubicBezTo>
                    <a:cubicBezTo>
                      <a:pt x="208" y="267"/>
                      <a:pt x="268" y="208"/>
                      <a:pt x="268" y="132"/>
                    </a:cubicBezTo>
                    <a:cubicBezTo>
                      <a:pt x="268" y="60"/>
                      <a:pt x="208" y="1"/>
                      <a:pt x="132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6"/>
              <p:cNvSpPr/>
              <p:nvPr/>
            </p:nvSpPr>
            <p:spPr>
              <a:xfrm>
                <a:off x="463839" y="1536081"/>
                <a:ext cx="23668" cy="23668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6" y="1"/>
                    </a:moveTo>
                    <a:cubicBezTo>
                      <a:pt x="60" y="1"/>
                      <a:pt x="1" y="60"/>
                      <a:pt x="1" y="132"/>
                    </a:cubicBezTo>
                    <a:cubicBezTo>
                      <a:pt x="1" y="208"/>
                      <a:pt x="60" y="267"/>
                      <a:pt x="136" y="267"/>
                    </a:cubicBezTo>
                    <a:cubicBezTo>
                      <a:pt x="208" y="267"/>
                      <a:pt x="267" y="208"/>
                      <a:pt x="267" y="132"/>
                    </a:cubicBezTo>
                    <a:cubicBezTo>
                      <a:pt x="267" y="60"/>
                      <a:pt x="208" y="1"/>
                      <a:pt x="136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6"/>
              <p:cNvSpPr/>
              <p:nvPr/>
            </p:nvSpPr>
            <p:spPr>
              <a:xfrm>
                <a:off x="2042943" y="1298964"/>
                <a:ext cx="23668" cy="23756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9" extrusionOk="0">
                    <a:moveTo>
                      <a:pt x="132" y="1"/>
                    </a:moveTo>
                    <a:cubicBezTo>
                      <a:pt x="60" y="1"/>
                      <a:pt x="1" y="60"/>
                      <a:pt x="1" y="136"/>
                    </a:cubicBezTo>
                    <a:cubicBezTo>
                      <a:pt x="1" y="209"/>
                      <a:pt x="60" y="268"/>
                      <a:pt x="132" y="268"/>
                    </a:cubicBezTo>
                    <a:cubicBezTo>
                      <a:pt x="208" y="268"/>
                      <a:pt x="268" y="209"/>
                      <a:pt x="268" y="136"/>
                    </a:cubicBezTo>
                    <a:cubicBezTo>
                      <a:pt x="268" y="60"/>
                      <a:pt x="208" y="1"/>
                      <a:pt x="132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3672737" y="1217452"/>
                <a:ext cx="23668" cy="23668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3" y="0"/>
                    </a:moveTo>
                    <a:cubicBezTo>
                      <a:pt x="60" y="0"/>
                      <a:pt x="0" y="60"/>
                      <a:pt x="0" y="132"/>
                    </a:cubicBezTo>
                    <a:cubicBezTo>
                      <a:pt x="0" y="208"/>
                      <a:pt x="60" y="268"/>
                      <a:pt x="133" y="268"/>
                    </a:cubicBezTo>
                    <a:cubicBezTo>
                      <a:pt x="209" y="268"/>
                      <a:pt x="268" y="208"/>
                      <a:pt x="268" y="132"/>
                    </a:cubicBezTo>
                    <a:cubicBezTo>
                      <a:pt x="268" y="60"/>
                      <a:pt x="209" y="0"/>
                      <a:pt x="133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>
                <a:off x="4865653" y="1228579"/>
                <a:ext cx="23668" cy="2393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71" extrusionOk="0">
                    <a:moveTo>
                      <a:pt x="136" y="0"/>
                    </a:moveTo>
                    <a:cubicBezTo>
                      <a:pt x="60" y="0"/>
                      <a:pt x="1" y="63"/>
                      <a:pt x="1" y="135"/>
                    </a:cubicBezTo>
                    <a:cubicBezTo>
                      <a:pt x="1" y="207"/>
                      <a:pt x="60" y="270"/>
                      <a:pt x="136" y="270"/>
                    </a:cubicBezTo>
                    <a:cubicBezTo>
                      <a:pt x="208" y="270"/>
                      <a:pt x="267" y="207"/>
                      <a:pt x="267" y="135"/>
                    </a:cubicBezTo>
                    <a:cubicBezTo>
                      <a:pt x="267" y="63"/>
                      <a:pt x="208" y="0"/>
                      <a:pt x="136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3098710" y="3332786"/>
                <a:ext cx="23668" cy="2393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71" extrusionOk="0">
                    <a:moveTo>
                      <a:pt x="132" y="0"/>
                    </a:moveTo>
                    <a:cubicBezTo>
                      <a:pt x="60" y="0"/>
                      <a:pt x="1" y="63"/>
                      <a:pt x="1" y="136"/>
                    </a:cubicBezTo>
                    <a:cubicBezTo>
                      <a:pt x="1" y="208"/>
                      <a:pt x="60" y="271"/>
                      <a:pt x="132" y="271"/>
                    </a:cubicBezTo>
                    <a:cubicBezTo>
                      <a:pt x="208" y="271"/>
                      <a:pt x="267" y="208"/>
                      <a:pt x="267" y="136"/>
                    </a:cubicBezTo>
                    <a:cubicBezTo>
                      <a:pt x="267" y="63"/>
                      <a:pt x="208" y="0"/>
                      <a:pt x="132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3852716" y="2657642"/>
                <a:ext cx="23668" cy="23668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3" y="1"/>
                    </a:moveTo>
                    <a:cubicBezTo>
                      <a:pt x="60" y="1"/>
                      <a:pt x="0" y="60"/>
                      <a:pt x="0" y="132"/>
                    </a:cubicBezTo>
                    <a:cubicBezTo>
                      <a:pt x="0" y="208"/>
                      <a:pt x="60" y="268"/>
                      <a:pt x="133" y="268"/>
                    </a:cubicBezTo>
                    <a:cubicBezTo>
                      <a:pt x="209" y="268"/>
                      <a:pt x="268" y="208"/>
                      <a:pt x="268" y="132"/>
                    </a:cubicBezTo>
                    <a:cubicBezTo>
                      <a:pt x="268" y="60"/>
                      <a:pt x="209" y="1"/>
                      <a:pt x="133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8365538" y="1881469"/>
                <a:ext cx="23668" cy="23668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6" y="0"/>
                    </a:moveTo>
                    <a:cubicBezTo>
                      <a:pt x="63" y="0"/>
                      <a:pt x="0" y="60"/>
                      <a:pt x="0" y="133"/>
                    </a:cubicBezTo>
                    <a:cubicBezTo>
                      <a:pt x="0" y="209"/>
                      <a:pt x="63" y="268"/>
                      <a:pt x="136" y="268"/>
                    </a:cubicBezTo>
                    <a:cubicBezTo>
                      <a:pt x="208" y="268"/>
                      <a:pt x="267" y="209"/>
                      <a:pt x="267" y="133"/>
                    </a:cubicBezTo>
                    <a:cubicBezTo>
                      <a:pt x="267" y="60"/>
                      <a:pt x="208" y="0"/>
                      <a:pt x="136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>
                <a:off x="8286940" y="3378444"/>
                <a:ext cx="23579" cy="23756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69" extrusionOk="0">
                    <a:moveTo>
                      <a:pt x="131" y="1"/>
                    </a:moveTo>
                    <a:cubicBezTo>
                      <a:pt x="59" y="1"/>
                      <a:pt x="0" y="60"/>
                      <a:pt x="0" y="136"/>
                    </a:cubicBezTo>
                    <a:cubicBezTo>
                      <a:pt x="0" y="209"/>
                      <a:pt x="59" y="268"/>
                      <a:pt x="131" y="268"/>
                    </a:cubicBezTo>
                    <a:cubicBezTo>
                      <a:pt x="207" y="268"/>
                      <a:pt x="267" y="209"/>
                      <a:pt x="267" y="136"/>
                    </a:cubicBezTo>
                    <a:cubicBezTo>
                      <a:pt x="267" y="60"/>
                      <a:pt x="207" y="1"/>
                      <a:pt x="131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7888213" y="2208223"/>
                <a:ext cx="23668" cy="23756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9" extrusionOk="0">
                    <a:moveTo>
                      <a:pt x="135" y="1"/>
                    </a:moveTo>
                    <a:cubicBezTo>
                      <a:pt x="60" y="1"/>
                      <a:pt x="0" y="60"/>
                      <a:pt x="0" y="133"/>
                    </a:cubicBezTo>
                    <a:cubicBezTo>
                      <a:pt x="0" y="209"/>
                      <a:pt x="60" y="268"/>
                      <a:pt x="135" y="268"/>
                    </a:cubicBezTo>
                    <a:cubicBezTo>
                      <a:pt x="208" y="268"/>
                      <a:pt x="267" y="209"/>
                      <a:pt x="267" y="133"/>
                    </a:cubicBezTo>
                    <a:cubicBezTo>
                      <a:pt x="267" y="60"/>
                      <a:pt x="208" y="1"/>
                      <a:pt x="135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7307739" y="1149893"/>
                <a:ext cx="23668" cy="23668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2" y="1"/>
                    </a:moveTo>
                    <a:cubicBezTo>
                      <a:pt x="59" y="1"/>
                      <a:pt x="0" y="60"/>
                      <a:pt x="0" y="132"/>
                    </a:cubicBezTo>
                    <a:cubicBezTo>
                      <a:pt x="0" y="208"/>
                      <a:pt x="59" y="267"/>
                      <a:pt x="132" y="267"/>
                    </a:cubicBezTo>
                    <a:cubicBezTo>
                      <a:pt x="208" y="267"/>
                      <a:pt x="268" y="208"/>
                      <a:pt x="268" y="132"/>
                    </a:cubicBezTo>
                    <a:cubicBezTo>
                      <a:pt x="268" y="60"/>
                      <a:pt x="208" y="1"/>
                      <a:pt x="132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6"/>
              <p:cNvSpPr/>
              <p:nvPr/>
            </p:nvSpPr>
            <p:spPr>
              <a:xfrm>
                <a:off x="386037" y="946599"/>
                <a:ext cx="23756" cy="2366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268" extrusionOk="0">
                    <a:moveTo>
                      <a:pt x="133" y="0"/>
                    </a:moveTo>
                    <a:cubicBezTo>
                      <a:pt x="60" y="0"/>
                      <a:pt x="1" y="60"/>
                      <a:pt x="1" y="136"/>
                    </a:cubicBezTo>
                    <a:cubicBezTo>
                      <a:pt x="1" y="208"/>
                      <a:pt x="60" y="268"/>
                      <a:pt x="133" y="268"/>
                    </a:cubicBezTo>
                    <a:cubicBezTo>
                      <a:pt x="209" y="268"/>
                      <a:pt x="268" y="208"/>
                      <a:pt x="268" y="136"/>
                    </a:cubicBezTo>
                    <a:cubicBezTo>
                      <a:pt x="268" y="60"/>
                      <a:pt x="209" y="0"/>
                      <a:pt x="133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6"/>
              <p:cNvSpPr/>
              <p:nvPr/>
            </p:nvSpPr>
            <p:spPr>
              <a:xfrm>
                <a:off x="262312" y="2027095"/>
                <a:ext cx="23668" cy="2393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71" extrusionOk="0">
                    <a:moveTo>
                      <a:pt x="132" y="1"/>
                    </a:moveTo>
                    <a:cubicBezTo>
                      <a:pt x="60" y="1"/>
                      <a:pt x="1" y="63"/>
                      <a:pt x="1" y="136"/>
                    </a:cubicBezTo>
                    <a:cubicBezTo>
                      <a:pt x="1" y="208"/>
                      <a:pt x="60" y="271"/>
                      <a:pt x="132" y="271"/>
                    </a:cubicBezTo>
                    <a:cubicBezTo>
                      <a:pt x="208" y="271"/>
                      <a:pt x="267" y="208"/>
                      <a:pt x="267" y="136"/>
                    </a:cubicBezTo>
                    <a:cubicBezTo>
                      <a:pt x="267" y="63"/>
                      <a:pt x="208" y="1"/>
                      <a:pt x="132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5248926" y="1926596"/>
                <a:ext cx="23668" cy="23756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9" extrusionOk="0">
                    <a:moveTo>
                      <a:pt x="136" y="1"/>
                    </a:moveTo>
                    <a:cubicBezTo>
                      <a:pt x="60" y="1"/>
                      <a:pt x="0" y="60"/>
                      <a:pt x="0" y="133"/>
                    </a:cubicBezTo>
                    <a:cubicBezTo>
                      <a:pt x="0" y="206"/>
                      <a:pt x="60" y="268"/>
                      <a:pt x="136" y="268"/>
                    </a:cubicBezTo>
                    <a:cubicBezTo>
                      <a:pt x="209" y="268"/>
                      <a:pt x="268" y="206"/>
                      <a:pt x="268" y="133"/>
                    </a:cubicBezTo>
                    <a:cubicBezTo>
                      <a:pt x="268" y="60"/>
                      <a:pt x="209" y="1"/>
                      <a:pt x="136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6"/>
              <p:cNvSpPr/>
              <p:nvPr/>
            </p:nvSpPr>
            <p:spPr>
              <a:xfrm>
                <a:off x="5382012" y="2792229"/>
                <a:ext cx="23668" cy="2393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71" extrusionOk="0">
                    <a:moveTo>
                      <a:pt x="133" y="1"/>
                    </a:moveTo>
                    <a:cubicBezTo>
                      <a:pt x="60" y="1"/>
                      <a:pt x="0" y="63"/>
                      <a:pt x="0" y="135"/>
                    </a:cubicBezTo>
                    <a:cubicBezTo>
                      <a:pt x="0" y="208"/>
                      <a:pt x="60" y="271"/>
                      <a:pt x="133" y="271"/>
                    </a:cubicBezTo>
                    <a:cubicBezTo>
                      <a:pt x="209" y="271"/>
                      <a:pt x="268" y="208"/>
                      <a:pt x="268" y="135"/>
                    </a:cubicBezTo>
                    <a:cubicBezTo>
                      <a:pt x="268" y="63"/>
                      <a:pt x="209" y="1"/>
                      <a:pt x="133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6"/>
              <p:cNvSpPr/>
              <p:nvPr/>
            </p:nvSpPr>
            <p:spPr>
              <a:xfrm>
                <a:off x="7813059" y="3326340"/>
                <a:ext cx="23933" cy="23668"/>
              </a:xfrm>
              <a:custGeom>
                <a:avLst/>
                <a:gdLst/>
                <a:ahLst/>
                <a:cxnLst/>
                <a:rect l="l" t="t" r="r" b="b"/>
                <a:pathLst>
                  <a:path w="271" h="268" extrusionOk="0">
                    <a:moveTo>
                      <a:pt x="135" y="0"/>
                    </a:moveTo>
                    <a:cubicBezTo>
                      <a:pt x="63" y="0"/>
                      <a:pt x="1" y="60"/>
                      <a:pt x="1" y="133"/>
                    </a:cubicBezTo>
                    <a:cubicBezTo>
                      <a:pt x="1" y="209"/>
                      <a:pt x="63" y="268"/>
                      <a:pt x="135" y="268"/>
                    </a:cubicBezTo>
                    <a:cubicBezTo>
                      <a:pt x="208" y="268"/>
                      <a:pt x="270" y="209"/>
                      <a:pt x="270" y="133"/>
                    </a:cubicBezTo>
                    <a:cubicBezTo>
                      <a:pt x="270" y="60"/>
                      <a:pt x="208" y="0"/>
                      <a:pt x="135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819736" y="450905"/>
                <a:ext cx="38858" cy="39122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43" extrusionOk="0">
                    <a:moveTo>
                      <a:pt x="219" y="1"/>
                    </a:moveTo>
                    <a:cubicBezTo>
                      <a:pt x="96" y="1"/>
                      <a:pt x="1" y="100"/>
                      <a:pt x="1" y="222"/>
                    </a:cubicBezTo>
                    <a:cubicBezTo>
                      <a:pt x="1" y="343"/>
                      <a:pt x="96" y="442"/>
                      <a:pt x="219" y="442"/>
                    </a:cubicBezTo>
                    <a:cubicBezTo>
                      <a:pt x="340" y="442"/>
                      <a:pt x="439" y="343"/>
                      <a:pt x="439" y="222"/>
                    </a:cubicBezTo>
                    <a:cubicBezTo>
                      <a:pt x="439" y="100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6190771" y="574365"/>
                <a:ext cx="76744" cy="141653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604" extrusionOk="0">
                    <a:moveTo>
                      <a:pt x="535" y="1"/>
                    </a:moveTo>
                    <a:lnTo>
                      <a:pt x="535" y="1"/>
                    </a:lnTo>
                    <a:cubicBezTo>
                      <a:pt x="410" y="710"/>
                      <a:pt x="1" y="733"/>
                      <a:pt x="1" y="733"/>
                    </a:cubicBezTo>
                    <a:cubicBezTo>
                      <a:pt x="430" y="763"/>
                      <a:pt x="506" y="1603"/>
                      <a:pt x="506" y="1603"/>
                    </a:cubicBezTo>
                    <a:cubicBezTo>
                      <a:pt x="453" y="690"/>
                      <a:pt x="835" y="670"/>
                      <a:pt x="868" y="670"/>
                    </a:cubicBezTo>
                    <a:cubicBezTo>
                      <a:pt x="526" y="631"/>
                      <a:pt x="535" y="1"/>
                      <a:pt x="535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7186840" y="1628102"/>
                <a:ext cx="107300" cy="185898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2105" extrusionOk="0">
                    <a:moveTo>
                      <a:pt x="746" y="0"/>
                    </a:moveTo>
                    <a:lnTo>
                      <a:pt x="746" y="0"/>
                    </a:lnTo>
                    <a:cubicBezTo>
                      <a:pt x="574" y="934"/>
                      <a:pt x="1" y="960"/>
                      <a:pt x="1" y="960"/>
                    </a:cubicBezTo>
                    <a:cubicBezTo>
                      <a:pt x="601" y="1000"/>
                      <a:pt x="707" y="2105"/>
                      <a:pt x="707" y="2105"/>
                    </a:cubicBezTo>
                    <a:cubicBezTo>
                      <a:pt x="631" y="904"/>
                      <a:pt x="1165" y="881"/>
                      <a:pt x="1211" y="881"/>
                    </a:cubicBezTo>
                    <a:lnTo>
                      <a:pt x="1215" y="881"/>
                    </a:lnTo>
                    <a:cubicBezTo>
                      <a:pt x="733" y="828"/>
                      <a:pt x="746" y="1"/>
                      <a:pt x="746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6"/>
              <p:cNvSpPr/>
              <p:nvPr/>
            </p:nvSpPr>
            <p:spPr>
              <a:xfrm>
                <a:off x="7306591" y="1767635"/>
                <a:ext cx="51310" cy="88931"/>
              </a:xfrm>
              <a:custGeom>
                <a:avLst/>
                <a:gdLst/>
                <a:ahLst/>
                <a:cxnLst/>
                <a:rect l="l" t="t" r="r" b="b"/>
                <a:pathLst>
                  <a:path w="581" h="1007" extrusionOk="0">
                    <a:moveTo>
                      <a:pt x="357" y="0"/>
                    </a:moveTo>
                    <a:cubicBezTo>
                      <a:pt x="274" y="446"/>
                      <a:pt x="0" y="458"/>
                      <a:pt x="0" y="458"/>
                    </a:cubicBezTo>
                    <a:cubicBezTo>
                      <a:pt x="287" y="478"/>
                      <a:pt x="340" y="1006"/>
                      <a:pt x="340" y="1006"/>
                    </a:cubicBezTo>
                    <a:cubicBezTo>
                      <a:pt x="304" y="432"/>
                      <a:pt x="558" y="419"/>
                      <a:pt x="581" y="419"/>
                    </a:cubicBezTo>
                    <a:cubicBezTo>
                      <a:pt x="349" y="396"/>
                      <a:pt x="357" y="0"/>
                      <a:pt x="357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6"/>
              <p:cNvSpPr/>
              <p:nvPr/>
            </p:nvSpPr>
            <p:spPr>
              <a:xfrm>
                <a:off x="666515" y="1945583"/>
                <a:ext cx="682832" cy="202854"/>
              </a:xfrm>
              <a:custGeom>
                <a:avLst/>
                <a:gdLst/>
                <a:ahLst/>
                <a:cxnLst/>
                <a:rect l="l" t="t" r="r" b="b"/>
                <a:pathLst>
                  <a:path w="7732" h="2297" extrusionOk="0">
                    <a:moveTo>
                      <a:pt x="4077" y="0"/>
                    </a:moveTo>
                    <a:cubicBezTo>
                      <a:pt x="2890" y="0"/>
                      <a:pt x="2293" y="1801"/>
                      <a:pt x="2293" y="1801"/>
                    </a:cubicBezTo>
                    <a:cubicBezTo>
                      <a:pt x="2293" y="1801"/>
                      <a:pt x="2227" y="952"/>
                      <a:pt x="1540" y="952"/>
                    </a:cubicBezTo>
                    <a:cubicBezTo>
                      <a:pt x="1460" y="952"/>
                      <a:pt x="1372" y="964"/>
                      <a:pt x="1274" y="990"/>
                    </a:cubicBezTo>
                    <a:cubicBezTo>
                      <a:pt x="371" y="1229"/>
                      <a:pt x="1452" y="2261"/>
                      <a:pt x="143" y="2296"/>
                    </a:cubicBezTo>
                    <a:lnTo>
                      <a:pt x="7731" y="2296"/>
                    </a:lnTo>
                    <a:cubicBezTo>
                      <a:pt x="7731" y="2296"/>
                      <a:pt x="6033" y="1732"/>
                      <a:pt x="6372" y="1306"/>
                    </a:cubicBezTo>
                    <a:cubicBezTo>
                      <a:pt x="6526" y="1116"/>
                      <a:pt x="6072" y="938"/>
                      <a:pt x="5583" y="938"/>
                    </a:cubicBezTo>
                    <a:cubicBezTo>
                      <a:pt x="5304" y="938"/>
                      <a:pt x="5014" y="996"/>
                      <a:pt x="4819" y="1142"/>
                    </a:cubicBezTo>
                    <a:lnTo>
                      <a:pt x="4819" y="1142"/>
                    </a:lnTo>
                    <a:cubicBezTo>
                      <a:pt x="4845" y="598"/>
                      <a:pt x="4726" y="0"/>
                      <a:pt x="4077" y="0"/>
                    </a:cubicBezTo>
                    <a:close/>
                    <a:moveTo>
                      <a:pt x="1" y="2296"/>
                    </a:moveTo>
                    <a:cubicBezTo>
                      <a:pt x="26" y="2296"/>
                      <a:pt x="50" y="2296"/>
                      <a:pt x="74" y="2296"/>
                    </a:cubicBezTo>
                    <a:cubicBezTo>
                      <a:pt x="97" y="2296"/>
                      <a:pt x="120" y="2296"/>
                      <a:pt x="143" y="22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6"/>
              <p:cNvSpPr/>
              <p:nvPr/>
            </p:nvSpPr>
            <p:spPr>
              <a:xfrm>
                <a:off x="1569945" y="1335967"/>
                <a:ext cx="51398" cy="89196"/>
              </a:xfrm>
              <a:custGeom>
                <a:avLst/>
                <a:gdLst/>
                <a:ahLst/>
                <a:cxnLst/>
                <a:rect l="l" t="t" r="r" b="b"/>
                <a:pathLst>
                  <a:path w="582" h="1010" extrusionOk="0">
                    <a:moveTo>
                      <a:pt x="357" y="1"/>
                    </a:moveTo>
                    <a:cubicBezTo>
                      <a:pt x="275" y="449"/>
                      <a:pt x="1" y="463"/>
                      <a:pt x="1" y="463"/>
                    </a:cubicBezTo>
                    <a:cubicBezTo>
                      <a:pt x="287" y="479"/>
                      <a:pt x="341" y="1010"/>
                      <a:pt x="341" y="1010"/>
                    </a:cubicBezTo>
                    <a:cubicBezTo>
                      <a:pt x="304" y="433"/>
                      <a:pt x="558" y="423"/>
                      <a:pt x="581" y="423"/>
                    </a:cubicBezTo>
                    <a:cubicBezTo>
                      <a:pt x="354" y="396"/>
                      <a:pt x="357" y="1"/>
                      <a:pt x="357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3095531" y="525440"/>
                <a:ext cx="107211" cy="185986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2106" extrusionOk="0">
                    <a:moveTo>
                      <a:pt x="465" y="1"/>
                    </a:moveTo>
                    <a:cubicBezTo>
                      <a:pt x="465" y="1"/>
                      <a:pt x="478" y="825"/>
                      <a:pt x="0" y="881"/>
                    </a:cubicBezTo>
                    <a:lnTo>
                      <a:pt x="3" y="881"/>
                    </a:lnTo>
                    <a:cubicBezTo>
                      <a:pt x="46" y="881"/>
                      <a:pt x="584" y="904"/>
                      <a:pt x="508" y="2105"/>
                    </a:cubicBezTo>
                    <a:cubicBezTo>
                      <a:pt x="508" y="2105"/>
                      <a:pt x="614" y="1000"/>
                      <a:pt x="1214" y="961"/>
                    </a:cubicBezTo>
                    <a:cubicBezTo>
                      <a:pt x="1214" y="961"/>
                      <a:pt x="640" y="934"/>
                      <a:pt x="465" y="1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6"/>
              <p:cNvSpPr/>
              <p:nvPr/>
            </p:nvSpPr>
            <p:spPr>
              <a:xfrm>
                <a:off x="3031682" y="664973"/>
                <a:ext cx="51133" cy="88931"/>
              </a:xfrm>
              <a:custGeom>
                <a:avLst/>
                <a:gdLst/>
                <a:ahLst/>
                <a:cxnLst/>
                <a:rect l="l" t="t" r="r" b="b"/>
                <a:pathLst>
                  <a:path w="579" h="1007" extrusionOk="0">
                    <a:moveTo>
                      <a:pt x="222" y="0"/>
                    </a:moveTo>
                    <a:cubicBezTo>
                      <a:pt x="222" y="0"/>
                      <a:pt x="229" y="396"/>
                      <a:pt x="1" y="419"/>
                    </a:cubicBezTo>
                    <a:cubicBezTo>
                      <a:pt x="20" y="419"/>
                      <a:pt x="278" y="432"/>
                      <a:pt x="242" y="1006"/>
                    </a:cubicBezTo>
                    <a:cubicBezTo>
                      <a:pt x="242" y="1006"/>
                      <a:pt x="291" y="478"/>
                      <a:pt x="578" y="459"/>
                    </a:cubicBezTo>
                    <a:cubicBezTo>
                      <a:pt x="578" y="459"/>
                      <a:pt x="305" y="446"/>
                      <a:pt x="222" y="0"/>
                    </a:cubicBezTo>
                    <a:close/>
                  </a:path>
                </a:pathLst>
              </a:custGeom>
              <a:solidFill>
                <a:srgbClr val="F4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331" name="Google Shape;331;p6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637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107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2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Google Shape;411;p8"/>
          <p:cNvGrpSpPr/>
          <p:nvPr/>
        </p:nvGrpSpPr>
        <p:grpSpPr>
          <a:xfrm>
            <a:off x="0" y="-12795"/>
            <a:ext cx="12191867" cy="6903827"/>
            <a:chOff x="0" y="-9596"/>
            <a:chExt cx="9143900" cy="5177870"/>
          </a:xfrm>
        </p:grpSpPr>
        <p:grpSp>
          <p:nvGrpSpPr>
            <p:cNvPr id="412" name="Google Shape;412;p8"/>
            <p:cNvGrpSpPr/>
            <p:nvPr/>
          </p:nvGrpSpPr>
          <p:grpSpPr>
            <a:xfrm>
              <a:off x="0" y="-9596"/>
              <a:ext cx="9143900" cy="5177870"/>
              <a:chOff x="0" y="-9596"/>
              <a:chExt cx="9143900" cy="5177870"/>
            </a:xfrm>
          </p:grpSpPr>
          <p:sp>
            <p:nvSpPr>
              <p:cNvPr id="413" name="Google Shape;413;p8"/>
              <p:cNvSpPr/>
              <p:nvPr/>
            </p:nvSpPr>
            <p:spPr>
              <a:xfrm>
                <a:off x="1037720" y="2286506"/>
                <a:ext cx="26628" cy="2711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3" y="1"/>
                    </a:moveTo>
                    <a:cubicBezTo>
                      <a:pt x="60" y="1"/>
                      <a:pt x="0" y="60"/>
                      <a:pt x="0" y="133"/>
                    </a:cubicBezTo>
                    <a:cubicBezTo>
                      <a:pt x="0" y="208"/>
                      <a:pt x="60" y="268"/>
                      <a:pt x="133" y="268"/>
                    </a:cubicBezTo>
                    <a:cubicBezTo>
                      <a:pt x="209" y="268"/>
                      <a:pt x="268" y="208"/>
                      <a:pt x="268" y="133"/>
                    </a:cubicBezTo>
                    <a:cubicBezTo>
                      <a:pt x="268" y="60"/>
                      <a:pt x="209" y="1"/>
                      <a:pt x="1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8"/>
              <p:cNvSpPr/>
              <p:nvPr/>
            </p:nvSpPr>
            <p:spPr>
              <a:xfrm>
                <a:off x="443663" y="2907298"/>
                <a:ext cx="236769" cy="183697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816" extrusionOk="0">
                    <a:moveTo>
                      <a:pt x="1471" y="1"/>
                    </a:moveTo>
                    <a:cubicBezTo>
                      <a:pt x="969" y="1"/>
                      <a:pt x="1105" y="796"/>
                      <a:pt x="1105" y="796"/>
                    </a:cubicBezTo>
                    <a:cubicBezTo>
                      <a:pt x="1105" y="796"/>
                      <a:pt x="739" y="125"/>
                      <a:pt x="447" y="125"/>
                    </a:cubicBezTo>
                    <a:cubicBezTo>
                      <a:pt x="394" y="125"/>
                      <a:pt x="343" y="147"/>
                      <a:pt x="297" y="199"/>
                    </a:cubicBezTo>
                    <a:cubicBezTo>
                      <a:pt x="1" y="539"/>
                      <a:pt x="1020" y="1815"/>
                      <a:pt x="1020" y="1815"/>
                    </a:cubicBezTo>
                    <a:cubicBezTo>
                      <a:pt x="1020" y="1815"/>
                      <a:pt x="2382" y="242"/>
                      <a:pt x="1660" y="31"/>
                    </a:cubicBezTo>
                    <a:cubicBezTo>
                      <a:pt x="1588" y="10"/>
                      <a:pt x="1526" y="1"/>
                      <a:pt x="14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8"/>
              <p:cNvSpPr/>
              <p:nvPr/>
            </p:nvSpPr>
            <p:spPr>
              <a:xfrm>
                <a:off x="2686853" y="1063130"/>
                <a:ext cx="187190" cy="145259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436" extrusionOk="0">
                    <a:moveTo>
                      <a:pt x="1165" y="1"/>
                    </a:moveTo>
                    <a:cubicBezTo>
                      <a:pt x="765" y="1"/>
                      <a:pt x="875" y="632"/>
                      <a:pt x="875" y="632"/>
                    </a:cubicBezTo>
                    <a:cubicBezTo>
                      <a:pt x="875" y="632"/>
                      <a:pt x="587" y="101"/>
                      <a:pt x="355" y="101"/>
                    </a:cubicBezTo>
                    <a:cubicBezTo>
                      <a:pt x="312" y="101"/>
                      <a:pt x="272" y="118"/>
                      <a:pt x="235" y="160"/>
                    </a:cubicBezTo>
                    <a:cubicBezTo>
                      <a:pt x="1" y="427"/>
                      <a:pt x="809" y="1436"/>
                      <a:pt x="809" y="1436"/>
                    </a:cubicBezTo>
                    <a:cubicBezTo>
                      <a:pt x="809" y="1436"/>
                      <a:pt x="1884" y="193"/>
                      <a:pt x="1314" y="25"/>
                    </a:cubicBezTo>
                    <a:cubicBezTo>
                      <a:pt x="1258" y="8"/>
                      <a:pt x="1208" y="1"/>
                      <a:pt x="1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8"/>
              <p:cNvSpPr/>
              <p:nvPr/>
            </p:nvSpPr>
            <p:spPr>
              <a:xfrm>
                <a:off x="158309" y="327729"/>
                <a:ext cx="229814" cy="166906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1650" extrusionOk="0">
                    <a:moveTo>
                      <a:pt x="1545" y="0"/>
                    </a:moveTo>
                    <a:cubicBezTo>
                      <a:pt x="1224" y="0"/>
                      <a:pt x="1131" y="636"/>
                      <a:pt x="1131" y="636"/>
                    </a:cubicBezTo>
                    <a:cubicBezTo>
                      <a:pt x="1131" y="636"/>
                      <a:pt x="1076" y="13"/>
                      <a:pt x="680" y="13"/>
                    </a:cubicBezTo>
                    <a:cubicBezTo>
                      <a:pt x="635" y="13"/>
                      <a:pt x="585" y="21"/>
                      <a:pt x="531" y="39"/>
                    </a:cubicBezTo>
                    <a:cubicBezTo>
                      <a:pt x="0" y="214"/>
                      <a:pt x="1227" y="1649"/>
                      <a:pt x="1227" y="1649"/>
                    </a:cubicBezTo>
                    <a:cubicBezTo>
                      <a:pt x="1227" y="1649"/>
                      <a:pt x="2312" y="521"/>
                      <a:pt x="1791" y="106"/>
                    </a:cubicBezTo>
                    <a:cubicBezTo>
                      <a:pt x="1697" y="31"/>
                      <a:pt x="1616" y="0"/>
                      <a:pt x="15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417" name="Google Shape;417;p8"/>
              <p:cNvGrpSpPr/>
              <p:nvPr/>
            </p:nvGrpSpPr>
            <p:grpSpPr>
              <a:xfrm>
                <a:off x="39" y="-9596"/>
                <a:ext cx="9143568" cy="3483084"/>
                <a:chOff x="262312" y="450905"/>
                <a:chExt cx="8126894" cy="3040667"/>
              </a:xfrm>
            </p:grpSpPr>
            <p:sp>
              <p:nvSpPr>
                <p:cNvPr id="418" name="Google Shape;418;p8"/>
                <p:cNvSpPr/>
                <p:nvPr/>
              </p:nvSpPr>
              <p:spPr>
                <a:xfrm>
                  <a:off x="1573655" y="939015"/>
                  <a:ext cx="578888" cy="247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5" h="2803" extrusionOk="0">
                      <a:moveTo>
                        <a:pt x="55" y="2788"/>
                      </a:moveTo>
                      <a:lnTo>
                        <a:pt x="55" y="2788"/>
                      </a:lnTo>
                      <a:cubicBezTo>
                        <a:pt x="17" y="2792"/>
                        <a:pt x="1" y="2797"/>
                        <a:pt x="11" y="2802"/>
                      </a:cubicBezTo>
                      <a:lnTo>
                        <a:pt x="55" y="2788"/>
                      </a:lnTo>
                      <a:close/>
                      <a:moveTo>
                        <a:pt x="3656" y="1"/>
                      </a:moveTo>
                      <a:cubicBezTo>
                        <a:pt x="3558" y="1"/>
                        <a:pt x="3449" y="75"/>
                        <a:pt x="3326" y="253"/>
                      </a:cubicBezTo>
                      <a:cubicBezTo>
                        <a:pt x="3142" y="518"/>
                        <a:pt x="3027" y="763"/>
                        <a:pt x="2958" y="983"/>
                      </a:cubicBezTo>
                      <a:lnTo>
                        <a:pt x="2958" y="983"/>
                      </a:lnTo>
                      <a:cubicBezTo>
                        <a:pt x="2909" y="697"/>
                        <a:pt x="2811" y="470"/>
                        <a:pt x="2623" y="470"/>
                      </a:cubicBezTo>
                      <a:cubicBezTo>
                        <a:pt x="2579" y="470"/>
                        <a:pt x="2530" y="482"/>
                        <a:pt x="2475" y="510"/>
                      </a:cubicBezTo>
                      <a:cubicBezTo>
                        <a:pt x="1796" y="850"/>
                        <a:pt x="1881" y="2209"/>
                        <a:pt x="1881" y="2209"/>
                      </a:cubicBezTo>
                      <a:lnTo>
                        <a:pt x="55" y="2788"/>
                      </a:lnTo>
                      <a:lnTo>
                        <a:pt x="55" y="2788"/>
                      </a:lnTo>
                      <a:cubicBezTo>
                        <a:pt x="225" y="2771"/>
                        <a:pt x="842" y="2764"/>
                        <a:pt x="1633" y="2764"/>
                      </a:cubicBezTo>
                      <a:cubicBezTo>
                        <a:pt x="3572" y="2764"/>
                        <a:pt x="6554" y="2802"/>
                        <a:pt x="6554" y="2802"/>
                      </a:cubicBezTo>
                      <a:cubicBezTo>
                        <a:pt x="6554" y="2802"/>
                        <a:pt x="5279" y="2376"/>
                        <a:pt x="5279" y="1443"/>
                      </a:cubicBezTo>
                      <a:cubicBezTo>
                        <a:pt x="5279" y="1225"/>
                        <a:pt x="5227" y="1141"/>
                        <a:pt x="5149" y="1141"/>
                      </a:cubicBezTo>
                      <a:cubicBezTo>
                        <a:pt x="4893" y="1141"/>
                        <a:pt x="4345" y="2037"/>
                        <a:pt x="4345" y="2037"/>
                      </a:cubicBezTo>
                      <a:cubicBezTo>
                        <a:pt x="4345" y="2037"/>
                        <a:pt x="4166" y="1"/>
                        <a:pt x="365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19" name="Google Shape;419;p8"/>
                <p:cNvSpPr/>
                <p:nvPr/>
              </p:nvSpPr>
              <p:spPr>
                <a:xfrm>
                  <a:off x="556743" y="2728733"/>
                  <a:ext cx="50780" cy="50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4" extrusionOk="0">
                      <a:moveTo>
                        <a:pt x="288" y="0"/>
                      </a:moveTo>
                      <a:cubicBezTo>
                        <a:pt x="130" y="0"/>
                        <a:pt x="1" y="129"/>
                        <a:pt x="1" y="287"/>
                      </a:cubicBezTo>
                      <a:cubicBezTo>
                        <a:pt x="1" y="446"/>
                        <a:pt x="130" y="574"/>
                        <a:pt x="288" y="574"/>
                      </a:cubicBezTo>
                      <a:cubicBezTo>
                        <a:pt x="446" y="574"/>
                        <a:pt x="574" y="446"/>
                        <a:pt x="574" y="287"/>
                      </a:cubicBezTo>
                      <a:cubicBezTo>
                        <a:pt x="574" y="129"/>
                        <a:pt x="446" y="0"/>
                        <a:pt x="28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20" name="Google Shape;420;p8"/>
                <p:cNvSpPr/>
                <p:nvPr/>
              </p:nvSpPr>
              <p:spPr>
                <a:xfrm>
                  <a:off x="7091905" y="517315"/>
                  <a:ext cx="50780" cy="50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5" extrusionOk="0">
                      <a:moveTo>
                        <a:pt x="287" y="1"/>
                      </a:moveTo>
                      <a:cubicBezTo>
                        <a:pt x="129" y="1"/>
                        <a:pt x="1" y="129"/>
                        <a:pt x="1" y="287"/>
                      </a:cubicBezTo>
                      <a:cubicBezTo>
                        <a:pt x="1" y="446"/>
                        <a:pt x="129" y="575"/>
                        <a:pt x="287" y="575"/>
                      </a:cubicBezTo>
                      <a:cubicBezTo>
                        <a:pt x="446" y="575"/>
                        <a:pt x="575" y="446"/>
                        <a:pt x="575" y="287"/>
                      </a:cubicBezTo>
                      <a:cubicBezTo>
                        <a:pt x="575" y="129"/>
                        <a:pt x="446" y="1"/>
                        <a:pt x="28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21" name="Google Shape;421;p8"/>
                <p:cNvSpPr/>
                <p:nvPr/>
              </p:nvSpPr>
              <p:spPr>
                <a:xfrm>
                  <a:off x="5459815" y="1471172"/>
                  <a:ext cx="63232" cy="63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716" extrusionOk="0">
                      <a:moveTo>
                        <a:pt x="357" y="0"/>
                      </a:moveTo>
                      <a:cubicBezTo>
                        <a:pt x="159" y="0"/>
                        <a:pt x="0" y="162"/>
                        <a:pt x="0" y="360"/>
                      </a:cubicBezTo>
                      <a:cubicBezTo>
                        <a:pt x="0" y="558"/>
                        <a:pt x="159" y="716"/>
                        <a:pt x="357" y="716"/>
                      </a:cubicBezTo>
                      <a:cubicBezTo>
                        <a:pt x="554" y="716"/>
                        <a:pt x="716" y="558"/>
                        <a:pt x="716" y="360"/>
                      </a:cubicBezTo>
                      <a:cubicBezTo>
                        <a:pt x="716" y="162"/>
                        <a:pt x="554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22" name="Google Shape;422;p8"/>
                <p:cNvSpPr/>
                <p:nvPr/>
              </p:nvSpPr>
              <p:spPr>
                <a:xfrm>
                  <a:off x="7988888" y="1277769"/>
                  <a:ext cx="47600" cy="47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538" extrusionOk="0">
                      <a:moveTo>
                        <a:pt x="268" y="0"/>
                      </a:moveTo>
                      <a:cubicBezTo>
                        <a:pt x="120" y="0"/>
                        <a:pt x="1" y="119"/>
                        <a:pt x="1" y="267"/>
                      </a:cubicBezTo>
                      <a:cubicBezTo>
                        <a:pt x="1" y="416"/>
                        <a:pt x="120" y="538"/>
                        <a:pt x="268" y="538"/>
                      </a:cubicBezTo>
                      <a:cubicBezTo>
                        <a:pt x="416" y="538"/>
                        <a:pt x="538" y="416"/>
                        <a:pt x="538" y="267"/>
                      </a:cubicBezTo>
                      <a:cubicBezTo>
                        <a:pt x="538" y="119"/>
                        <a:pt x="416" y="0"/>
                        <a:pt x="26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23" name="Google Shape;423;p8"/>
                <p:cNvSpPr/>
                <p:nvPr/>
              </p:nvSpPr>
              <p:spPr>
                <a:xfrm>
                  <a:off x="3028856" y="1475764"/>
                  <a:ext cx="38769" cy="39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4" extrusionOk="0">
                      <a:moveTo>
                        <a:pt x="221" y="1"/>
                      </a:moveTo>
                      <a:cubicBezTo>
                        <a:pt x="99" y="1"/>
                        <a:pt x="0" y="100"/>
                        <a:pt x="0" y="221"/>
                      </a:cubicBezTo>
                      <a:cubicBezTo>
                        <a:pt x="0" y="344"/>
                        <a:pt x="99" y="443"/>
                        <a:pt x="221" y="443"/>
                      </a:cubicBezTo>
                      <a:cubicBezTo>
                        <a:pt x="343" y="443"/>
                        <a:pt x="439" y="344"/>
                        <a:pt x="439" y="221"/>
                      </a:cubicBezTo>
                      <a:cubicBezTo>
                        <a:pt x="439" y="100"/>
                        <a:pt x="343" y="1"/>
                        <a:pt x="22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24" name="Google Shape;424;p8"/>
                <p:cNvSpPr/>
                <p:nvPr/>
              </p:nvSpPr>
              <p:spPr>
                <a:xfrm>
                  <a:off x="3045988" y="2259797"/>
                  <a:ext cx="38858" cy="38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0" extrusionOk="0">
                      <a:moveTo>
                        <a:pt x="222" y="1"/>
                      </a:moveTo>
                      <a:cubicBezTo>
                        <a:pt x="100" y="1"/>
                        <a:pt x="1" y="97"/>
                        <a:pt x="1" y="218"/>
                      </a:cubicBezTo>
                      <a:cubicBezTo>
                        <a:pt x="1" y="340"/>
                        <a:pt x="100" y="439"/>
                        <a:pt x="222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7"/>
                        <a:pt x="340" y="1"/>
                        <a:pt x="22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25" name="Google Shape;425;p8"/>
                <p:cNvSpPr/>
                <p:nvPr/>
              </p:nvSpPr>
              <p:spPr>
                <a:xfrm>
                  <a:off x="1031243" y="1086132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21" y="0"/>
                      </a:moveTo>
                      <a:cubicBezTo>
                        <a:pt x="99" y="0"/>
                        <a:pt x="0" y="96"/>
                        <a:pt x="0" y="218"/>
                      </a:cubicBezTo>
                      <a:cubicBezTo>
                        <a:pt x="0" y="340"/>
                        <a:pt x="99" y="439"/>
                        <a:pt x="221" y="439"/>
                      </a:cubicBezTo>
                      <a:cubicBezTo>
                        <a:pt x="343" y="439"/>
                        <a:pt x="439" y="340"/>
                        <a:pt x="439" y="218"/>
                      </a:cubicBezTo>
                      <a:cubicBezTo>
                        <a:pt x="439" y="96"/>
                        <a:pt x="343" y="0"/>
                        <a:pt x="221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26" name="Google Shape;426;p8"/>
                <p:cNvSpPr/>
                <p:nvPr/>
              </p:nvSpPr>
              <p:spPr>
                <a:xfrm>
                  <a:off x="310883" y="3452802"/>
                  <a:ext cx="38946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439" extrusionOk="0">
                      <a:moveTo>
                        <a:pt x="218" y="0"/>
                      </a:moveTo>
                      <a:cubicBezTo>
                        <a:pt x="100" y="0"/>
                        <a:pt x="1" y="99"/>
                        <a:pt x="1" y="221"/>
                      </a:cubicBezTo>
                      <a:cubicBezTo>
                        <a:pt x="1" y="343"/>
                        <a:pt x="100" y="439"/>
                        <a:pt x="218" y="439"/>
                      </a:cubicBezTo>
                      <a:cubicBezTo>
                        <a:pt x="341" y="439"/>
                        <a:pt x="440" y="343"/>
                        <a:pt x="440" y="221"/>
                      </a:cubicBezTo>
                      <a:cubicBezTo>
                        <a:pt x="440" y="99"/>
                        <a:pt x="341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27" name="Google Shape;427;p8"/>
                <p:cNvSpPr/>
                <p:nvPr/>
              </p:nvSpPr>
              <p:spPr>
                <a:xfrm>
                  <a:off x="1785514" y="478282"/>
                  <a:ext cx="38769" cy="3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0" extrusionOk="0">
                      <a:moveTo>
                        <a:pt x="218" y="0"/>
                      </a:moveTo>
                      <a:cubicBezTo>
                        <a:pt x="96" y="0"/>
                        <a:pt x="0" y="99"/>
                        <a:pt x="0" y="218"/>
                      </a:cubicBezTo>
                      <a:cubicBezTo>
                        <a:pt x="0" y="341"/>
                        <a:pt x="96" y="440"/>
                        <a:pt x="218" y="440"/>
                      </a:cubicBezTo>
                      <a:cubicBezTo>
                        <a:pt x="340" y="440"/>
                        <a:pt x="439" y="341"/>
                        <a:pt x="439" y="218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28" name="Google Shape;428;p8"/>
                <p:cNvSpPr/>
                <p:nvPr/>
              </p:nvSpPr>
              <p:spPr>
                <a:xfrm>
                  <a:off x="3563849" y="3359545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9" y="0"/>
                        <a:pt x="0" y="99"/>
                        <a:pt x="0" y="221"/>
                      </a:cubicBezTo>
                      <a:cubicBezTo>
                        <a:pt x="0" y="344"/>
                        <a:pt x="99" y="439"/>
                        <a:pt x="218" y="439"/>
                      </a:cubicBezTo>
                      <a:cubicBezTo>
                        <a:pt x="340" y="439"/>
                        <a:pt x="439" y="344"/>
                        <a:pt x="439" y="221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29" name="Google Shape;429;p8"/>
                <p:cNvSpPr/>
                <p:nvPr/>
              </p:nvSpPr>
              <p:spPr>
                <a:xfrm>
                  <a:off x="3212897" y="280794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30" name="Google Shape;430;p8"/>
                <p:cNvSpPr/>
                <p:nvPr/>
              </p:nvSpPr>
              <p:spPr>
                <a:xfrm>
                  <a:off x="463839" y="1536081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1"/>
                      </a:moveTo>
                      <a:cubicBezTo>
                        <a:pt x="60" y="1"/>
                        <a:pt x="1" y="60"/>
                        <a:pt x="1" y="132"/>
                      </a:cubicBezTo>
                      <a:cubicBezTo>
                        <a:pt x="1" y="208"/>
                        <a:pt x="60" y="267"/>
                        <a:pt x="136" y="267"/>
                      </a:cubicBezTo>
                      <a:cubicBezTo>
                        <a:pt x="208" y="267"/>
                        <a:pt x="267" y="208"/>
                        <a:pt x="267" y="132"/>
                      </a:cubicBezTo>
                      <a:cubicBezTo>
                        <a:pt x="267" y="60"/>
                        <a:pt x="208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31" name="Google Shape;431;p8"/>
                <p:cNvSpPr/>
                <p:nvPr/>
              </p:nvSpPr>
              <p:spPr>
                <a:xfrm>
                  <a:off x="2042943" y="1298964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6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6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32" name="Google Shape;432;p8"/>
                <p:cNvSpPr/>
                <p:nvPr/>
              </p:nvSpPr>
              <p:spPr>
                <a:xfrm>
                  <a:off x="3672737" y="121745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0"/>
                      </a:moveTo>
                      <a:cubicBezTo>
                        <a:pt x="60" y="0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33" name="Google Shape;433;p8"/>
                <p:cNvSpPr/>
                <p:nvPr/>
              </p:nvSpPr>
              <p:spPr>
                <a:xfrm>
                  <a:off x="4865653" y="122857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6" y="0"/>
                      </a:moveTo>
                      <a:cubicBezTo>
                        <a:pt x="60" y="0"/>
                        <a:pt x="1" y="63"/>
                        <a:pt x="1" y="135"/>
                      </a:cubicBezTo>
                      <a:cubicBezTo>
                        <a:pt x="1" y="207"/>
                        <a:pt x="60" y="270"/>
                        <a:pt x="136" y="270"/>
                      </a:cubicBezTo>
                      <a:cubicBezTo>
                        <a:pt x="208" y="270"/>
                        <a:pt x="267" y="207"/>
                        <a:pt x="267" y="135"/>
                      </a:cubicBezTo>
                      <a:cubicBezTo>
                        <a:pt x="267" y="63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34" name="Google Shape;434;p8"/>
                <p:cNvSpPr/>
                <p:nvPr/>
              </p:nvSpPr>
              <p:spPr>
                <a:xfrm>
                  <a:off x="3098710" y="3332786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0"/>
                      </a:moveTo>
                      <a:cubicBezTo>
                        <a:pt x="60" y="0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0"/>
                        <a:pt x="13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35" name="Google Shape;435;p8"/>
                <p:cNvSpPr/>
                <p:nvPr/>
              </p:nvSpPr>
              <p:spPr>
                <a:xfrm>
                  <a:off x="3852716" y="265764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36" name="Google Shape;436;p8"/>
                <p:cNvSpPr/>
                <p:nvPr/>
              </p:nvSpPr>
              <p:spPr>
                <a:xfrm>
                  <a:off x="8365538" y="188146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0"/>
                      </a:moveTo>
                      <a:cubicBezTo>
                        <a:pt x="63" y="0"/>
                        <a:pt x="0" y="60"/>
                        <a:pt x="0" y="133"/>
                      </a:cubicBezTo>
                      <a:cubicBezTo>
                        <a:pt x="0" y="209"/>
                        <a:pt x="63" y="268"/>
                        <a:pt x="136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37" name="Google Shape;437;p8"/>
                <p:cNvSpPr/>
                <p:nvPr/>
              </p:nvSpPr>
              <p:spPr>
                <a:xfrm>
                  <a:off x="8286940" y="3378444"/>
                  <a:ext cx="23579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69" extrusionOk="0">
                      <a:moveTo>
                        <a:pt x="131" y="1"/>
                      </a:moveTo>
                      <a:cubicBezTo>
                        <a:pt x="59" y="1"/>
                        <a:pt x="0" y="60"/>
                        <a:pt x="0" y="136"/>
                      </a:cubicBezTo>
                      <a:cubicBezTo>
                        <a:pt x="0" y="209"/>
                        <a:pt x="59" y="268"/>
                        <a:pt x="131" y="268"/>
                      </a:cubicBezTo>
                      <a:cubicBezTo>
                        <a:pt x="207" y="268"/>
                        <a:pt x="267" y="209"/>
                        <a:pt x="267" y="136"/>
                      </a:cubicBezTo>
                      <a:cubicBezTo>
                        <a:pt x="267" y="60"/>
                        <a:pt x="207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38" name="Google Shape;438;p8"/>
                <p:cNvSpPr/>
                <p:nvPr/>
              </p:nvSpPr>
              <p:spPr>
                <a:xfrm>
                  <a:off x="7888213" y="2208223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9"/>
                        <a:pt x="60" y="268"/>
                        <a:pt x="135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39" name="Google Shape;439;p8"/>
                <p:cNvSpPr/>
                <p:nvPr/>
              </p:nvSpPr>
              <p:spPr>
                <a:xfrm>
                  <a:off x="7307739" y="1149893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59" y="1"/>
                        <a:pt x="0" y="60"/>
                        <a:pt x="0" y="132"/>
                      </a:cubicBezTo>
                      <a:cubicBezTo>
                        <a:pt x="0" y="208"/>
                        <a:pt x="59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40" name="Google Shape;440;p8"/>
                <p:cNvSpPr/>
                <p:nvPr/>
              </p:nvSpPr>
              <p:spPr>
                <a:xfrm>
                  <a:off x="386037" y="946599"/>
                  <a:ext cx="23756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268" extrusionOk="0">
                      <a:moveTo>
                        <a:pt x="133" y="0"/>
                      </a:moveTo>
                      <a:cubicBezTo>
                        <a:pt x="60" y="0"/>
                        <a:pt x="1" y="60"/>
                        <a:pt x="1" y="136"/>
                      </a:cubicBezTo>
                      <a:cubicBezTo>
                        <a:pt x="1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6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41" name="Google Shape;441;p8"/>
                <p:cNvSpPr/>
                <p:nvPr/>
              </p:nvSpPr>
              <p:spPr>
                <a:xfrm>
                  <a:off x="262312" y="2027095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1"/>
                      </a:moveTo>
                      <a:cubicBezTo>
                        <a:pt x="60" y="1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42" name="Google Shape;442;p8"/>
                <p:cNvSpPr/>
                <p:nvPr/>
              </p:nvSpPr>
              <p:spPr>
                <a:xfrm>
                  <a:off x="5248926" y="1926596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6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6"/>
                        <a:pt x="60" y="268"/>
                        <a:pt x="136" y="268"/>
                      </a:cubicBezTo>
                      <a:cubicBezTo>
                        <a:pt x="209" y="268"/>
                        <a:pt x="268" y="206"/>
                        <a:pt x="268" y="133"/>
                      </a:cubicBezTo>
                      <a:cubicBezTo>
                        <a:pt x="268" y="60"/>
                        <a:pt x="209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43" name="Google Shape;443;p8"/>
                <p:cNvSpPr/>
                <p:nvPr/>
              </p:nvSpPr>
              <p:spPr>
                <a:xfrm>
                  <a:off x="5382012" y="279222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3" y="1"/>
                      </a:moveTo>
                      <a:cubicBezTo>
                        <a:pt x="60" y="1"/>
                        <a:pt x="0" y="63"/>
                        <a:pt x="0" y="135"/>
                      </a:cubicBezTo>
                      <a:cubicBezTo>
                        <a:pt x="0" y="208"/>
                        <a:pt x="60" y="271"/>
                        <a:pt x="133" y="271"/>
                      </a:cubicBezTo>
                      <a:cubicBezTo>
                        <a:pt x="209" y="271"/>
                        <a:pt x="268" y="208"/>
                        <a:pt x="268" y="135"/>
                      </a:cubicBezTo>
                      <a:cubicBezTo>
                        <a:pt x="268" y="63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44" name="Google Shape;444;p8"/>
                <p:cNvSpPr/>
                <p:nvPr/>
              </p:nvSpPr>
              <p:spPr>
                <a:xfrm>
                  <a:off x="7813059" y="3326340"/>
                  <a:ext cx="23933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68" extrusionOk="0">
                      <a:moveTo>
                        <a:pt x="135" y="0"/>
                      </a:moveTo>
                      <a:cubicBezTo>
                        <a:pt x="63" y="0"/>
                        <a:pt x="1" y="60"/>
                        <a:pt x="1" y="133"/>
                      </a:cubicBezTo>
                      <a:cubicBezTo>
                        <a:pt x="1" y="209"/>
                        <a:pt x="63" y="268"/>
                        <a:pt x="135" y="268"/>
                      </a:cubicBezTo>
                      <a:cubicBezTo>
                        <a:pt x="208" y="268"/>
                        <a:pt x="270" y="209"/>
                        <a:pt x="270" y="133"/>
                      </a:cubicBezTo>
                      <a:cubicBezTo>
                        <a:pt x="270" y="60"/>
                        <a:pt x="208" y="0"/>
                        <a:pt x="135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45" name="Google Shape;445;p8"/>
                <p:cNvSpPr/>
                <p:nvPr/>
              </p:nvSpPr>
              <p:spPr>
                <a:xfrm>
                  <a:off x="819736" y="450905"/>
                  <a:ext cx="38858" cy="39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3" extrusionOk="0">
                      <a:moveTo>
                        <a:pt x="219" y="1"/>
                      </a:moveTo>
                      <a:cubicBezTo>
                        <a:pt x="96" y="1"/>
                        <a:pt x="1" y="100"/>
                        <a:pt x="1" y="222"/>
                      </a:cubicBezTo>
                      <a:cubicBezTo>
                        <a:pt x="1" y="343"/>
                        <a:pt x="96" y="442"/>
                        <a:pt x="219" y="442"/>
                      </a:cubicBezTo>
                      <a:cubicBezTo>
                        <a:pt x="340" y="442"/>
                        <a:pt x="439" y="343"/>
                        <a:pt x="439" y="222"/>
                      </a:cubicBezTo>
                      <a:cubicBezTo>
                        <a:pt x="439" y="100"/>
                        <a:pt x="340" y="1"/>
                        <a:pt x="219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46" name="Google Shape;446;p8"/>
                <p:cNvSpPr/>
                <p:nvPr/>
              </p:nvSpPr>
              <p:spPr>
                <a:xfrm>
                  <a:off x="6190771" y="574365"/>
                  <a:ext cx="76744" cy="141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" h="1604" extrusionOk="0">
                      <a:moveTo>
                        <a:pt x="535" y="1"/>
                      </a:moveTo>
                      <a:lnTo>
                        <a:pt x="535" y="1"/>
                      </a:lnTo>
                      <a:cubicBezTo>
                        <a:pt x="410" y="710"/>
                        <a:pt x="1" y="733"/>
                        <a:pt x="1" y="733"/>
                      </a:cubicBezTo>
                      <a:cubicBezTo>
                        <a:pt x="430" y="763"/>
                        <a:pt x="506" y="1603"/>
                        <a:pt x="506" y="1603"/>
                      </a:cubicBezTo>
                      <a:cubicBezTo>
                        <a:pt x="453" y="690"/>
                        <a:pt x="835" y="670"/>
                        <a:pt x="868" y="670"/>
                      </a:cubicBezTo>
                      <a:cubicBezTo>
                        <a:pt x="526" y="631"/>
                        <a:pt x="535" y="1"/>
                        <a:pt x="5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47" name="Google Shape;447;p8"/>
                <p:cNvSpPr/>
                <p:nvPr/>
              </p:nvSpPr>
              <p:spPr>
                <a:xfrm>
                  <a:off x="7186840" y="1628102"/>
                  <a:ext cx="107300" cy="185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" h="2105" extrusionOk="0">
                      <a:moveTo>
                        <a:pt x="746" y="0"/>
                      </a:moveTo>
                      <a:lnTo>
                        <a:pt x="746" y="0"/>
                      </a:lnTo>
                      <a:cubicBezTo>
                        <a:pt x="574" y="934"/>
                        <a:pt x="1" y="960"/>
                        <a:pt x="1" y="960"/>
                      </a:cubicBezTo>
                      <a:cubicBezTo>
                        <a:pt x="601" y="1000"/>
                        <a:pt x="707" y="2105"/>
                        <a:pt x="707" y="2105"/>
                      </a:cubicBezTo>
                      <a:cubicBezTo>
                        <a:pt x="631" y="904"/>
                        <a:pt x="1165" y="881"/>
                        <a:pt x="1211" y="881"/>
                      </a:cubicBezTo>
                      <a:lnTo>
                        <a:pt x="1215" y="881"/>
                      </a:lnTo>
                      <a:cubicBezTo>
                        <a:pt x="733" y="828"/>
                        <a:pt x="746" y="1"/>
                        <a:pt x="74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48" name="Google Shape;448;p8"/>
                <p:cNvSpPr/>
                <p:nvPr/>
              </p:nvSpPr>
              <p:spPr>
                <a:xfrm>
                  <a:off x="7306591" y="1767635"/>
                  <a:ext cx="51310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" h="1007" extrusionOk="0">
                      <a:moveTo>
                        <a:pt x="357" y="0"/>
                      </a:moveTo>
                      <a:cubicBezTo>
                        <a:pt x="274" y="446"/>
                        <a:pt x="0" y="458"/>
                        <a:pt x="0" y="458"/>
                      </a:cubicBezTo>
                      <a:cubicBezTo>
                        <a:pt x="287" y="478"/>
                        <a:pt x="340" y="1006"/>
                        <a:pt x="340" y="1006"/>
                      </a:cubicBezTo>
                      <a:cubicBezTo>
                        <a:pt x="304" y="432"/>
                        <a:pt x="558" y="419"/>
                        <a:pt x="581" y="419"/>
                      </a:cubicBezTo>
                      <a:cubicBezTo>
                        <a:pt x="349" y="396"/>
                        <a:pt x="357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49" name="Google Shape;449;p8"/>
                <p:cNvSpPr/>
                <p:nvPr/>
              </p:nvSpPr>
              <p:spPr>
                <a:xfrm>
                  <a:off x="6262962" y="716808"/>
                  <a:ext cx="682832" cy="202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2" h="2297" extrusionOk="0">
                      <a:moveTo>
                        <a:pt x="4077" y="0"/>
                      </a:moveTo>
                      <a:cubicBezTo>
                        <a:pt x="2890" y="0"/>
                        <a:pt x="2293" y="1801"/>
                        <a:pt x="2293" y="1801"/>
                      </a:cubicBezTo>
                      <a:cubicBezTo>
                        <a:pt x="2293" y="1801"/>
                        <a:pt x="2227" y="952"/>
                        <a:pt x="1540" y="952"/>
                      </a:cubicBezTo>
                      <a:cubicBezTo>
                        <a:pt x="1460" y="952"/>
                        <a:pt x="1372" y="964"/>
                        <a:pt x="1274" y="990"/>
                      </a:cubicBezTo>
                      <a:cubicBezTo>
                        <a:pt x="371" y="1229"/>
                        <a:pt x="1452" y="2261"/>
                        <a:pt x="143" y="2296"/>
                      </a:cubicBezTo>
                      <a:lnTo>
                        <a:pt x="7731" y="2296"/>
                      </a:lnTo>
                      <a:cubicBezTo>
                        <a:pt x="7731" y="2296"/>
                        <a:pt x="6033" y="1732"/>
                        <a:pt x="6372" y="1306"/>
                      </a:cubicBezTo>
                      <a:cubicBezTo>
                        <a:pt x="6526" y="1116"/>
                        <a:pt x="6072" y="938"/>
                        <a:pt x="5583" y="938"/>
                      </a:cubicBezTo>
                      <a:cubicBezTo>
                        <a:pt x="5304" y="938"/>
                        <a:pt x="5014" y="996"/>
                        <a:pt x="4819" y="1142"/>
                      </a:cubicBezTo>
                      <a:lnTo>
                        <a:pt x="4819" y="1142"/>
                      </a:lnTo>
                      <a:cubicBezTo>
                        <a:pt x="4845" y="598"/>
                        <a:pt x="4726" y="0"/>
                        <a:pt x="4077" y="0"/>
                      </a:cubicBezTo>
                      <a:close/>
                      <a:moveTo>
                        <a:pt x="1" y="2296"/>
                      </a:moveTo>
                      <a:cubicBezTo>
                        <a:pt x="26" y="2296"/>
                        <a:pt x="50" y="2296"/>
                        <a:pt x="74" y="2296"/>
                      </a:cubicBezTo>
                      <a:cubicBezTo>
                        <a:pt x="97" y="2296"/>
                        <a:pt x="120" y="2296"/>
                        <a:pt x="143" y="22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50" name="Google Shape;450;p8"/>
                <p:cNvSpPr/>
                <p:nvPr/>
              </p:nvSpPr>
              <p:spPr>
                <a:xfrm>
                  <a:off x="1569945" y="1335967"/>
                  <a:ext cx="51398" cy="89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1010" extrusionOk="0">
                      <a:moveTo>
                        <a:pt x="357" y="1"/>
                      </a:moveTo>
                      <a:cubicBezTo>
                        <a:pt x="275" y="449"/>
                        <a:pt x="1" y="463"/>
                        <a:pt x="1" y="463"/>
                      </a:cubicBezTo>
                      <a:cubicBezTo>
                        <a:pt x="287" y="479"/>
                        <a:pt x="341" y="1010"/>
                        <a:pt x="341" y="1010"/>
                      </a:cubicBezTo>
                      <a:cubicBezTo>
                        <a:pt x="304" y="433"/>
                        <a:pt x="558" y="423"/>
                        <a:pt x="581" y="423"/>
                      </a:cubicBezTo>
                      <a:cubicBezTo>
                        <a:pt x="354" y="396"/>
                        <a:pt x="357" y="1"/>
                        <a:pt x="35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51" name="Google Shape;451;p8"/>
                <p:cNvSpPr/>
                <p:nvPr/>
              </p:nvSpPr>
              <p:spPr>
                <a:xfrm>
                  <a:off x="3095531" y="525440"/>
                  <a:ext cx="107211" cy="185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" h="2106" extrusionOk="0">
                      <a:moveTo>
                        <a:pt x="465" y="1"/>
                      </a:moveTo>
                      <a:cubicBezTo>
                        <a:pt x="465" y="1"/>
                        <a:pt x="478" y="825"/>
                        <a:pt x="0" y="881"/>
                      </a:cubicBezTo>
                      <a:lnTo>
                        <a:pt x="3" y="881"/>
                      </a:lnTo>
                      <a:cubicBezTo>
                        <a:pt x="46" y="881"/>
                        <a:pt x="584" y="904"/>
                        <a:pt x="508" y="2105"/>
                      </a:cubicBezTo>
                      <a:cubicBezTo>
                        <a:pt x="508" y="2105"/>
                        <a:pt x="614" y="1000"/>
                        <a:pt x="1214" y="961"/>
                      </a:cubicBezTo>
                      <a:cubicBezTo>
                        <a:pt x="1214" y="961"/>
                        <a:pt x="640" y="934"/>
                        <a:pt x="46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52" name="Google Shape;452;p8"/>
                <p:cNvSpPr/>
                <p:nvPr/>
              </p:nvSpPr>
              <p:spPr>
                <a:xfrm>
                  <a:off x="3031682" y="664973"/>
                  <a:ext cx="51133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1007" extrusionOk="0">
                      <a:moveTo>
                        <a:pt x="222" y="0"/>
                      </a:moveTo>
                      <a:cubicBezTo>
                        <a:pt x="222" y="0"/>
                        <a:pt x="229" y="396"/>
                        <a:pt x="1" y="419"/>
                      </a:cubicBezTo>
                      <a:cubicBezTo>
                        <a:pt x="20" y="419"/>
                        <a:pt x="278" y="432"/>
                        <a:pt x="242" y="1006"/>
                      </a:cubicBezTo>
                      <a:cubicBezTo>
                        <a:pt x="242" y="1006"/>
                        <a:pt x="291" y="478"/>
                        <a:pt x="578" y="459"/>
                      </a:cubicBezTo>
                      <a:cubicBezTo>
                        <a:pt x="578" y="459"/>
                        <a:pt x="305" y="446"/>
                        <a:pt x="22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53" name="Google Shape;453;p8"/>
              <p:cNvGrpSpPr/>
              <p:nvPr/>
            </p:nvGrpSpPr>
            <p:grpSpPr>
              <a:xfrm>
                <a:off x="0" y="4065899"/>
                <a:ext cx="9143900" cy="1102374"/>
                <a:chOff x="0" y="4065899"/>
                <a:chExt cx="9143900" cy="1102374"/>
              </a:xfrm>
            </p:grpSpPr>
            <p:sp>
              <p:nvSpPr>
                <p:cNvPr id="454" name="Google Shape;454;p8"/>
                <p:cNvSpPr/>
                <p:nvPr/>
              </p:nvSpPr>
              <p:spPr>
                <a:xfrm>
                  <a:off x="8789291" y="4245591"/>
                  <a:ext cx="46997" cy="47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69" extrusionOk="0">
                      <a:moveTo>
                        <a:pt x="238" y="0"/>
                      </a:moveTo>
                      <a:cubicBezTo>
                        <a:pt x="106" y="0"/>
                        <a:pt x="0" y="105"/>
                        <a:pt x="0" y="234"/>
                      </a:cubicBezTo>
                      <a:cubicBezTo>
                        <a:pt x="0" y="367"/>
                        <a:pt x="106" y="469"/>
                        <a:pt x="238" y="469"/>
                      </a:cubicBezTo>
                      <a:cubicBezTo>
                        <a:pt x="367" y="469"/>
                        <a:pt x="472" y="367"/>
                        <a:pt x="472" y="234"/>
                      </a:cubicBezTo>
                      <a:cubicBezTo>
                        <a:pt x="472" y="105"/>
                        <a:pt x="367" y="0"/>
                        <a:pt x="23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55" name="Google Shape;455;p8"/>
                <p:cNvSpPr/>
                <p:nvPr/>
              </p:nvSpPr>
              <p:spPr>
                <a:xfrm>
                  <a:off x="3559895" y="4281604"/>
                  <a:ext cx="43619" cy="4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6" y="0"/>
                        <a:pt x="0" y="96"/>
                        <a:pt x="0" y="218"/>
                      </a:cubicBezTo>
                      <a:cubicBezTo>
                        <a:pt x="0" y="340"/>
                        <a:pt x="96" y="439"/>
                        <a:pt x="218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6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56" name="Google Shape;456;p8"/>
                <p:cNvSpPr/>
                <p:nvPr/>
              </p:nvSpPr>
              <p:spPr>
                <a:xfrm>
                  <a:off x="5156905" y="4335339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57" name="Google Shape;457;p8"/>
                <p:cNvSpPr/>
                <p:nvPr/>
              </p:nvSpPr>
              <p:spPr>
                <a:xfrm>
                  <a:off x="0" y="4483978"/>
                  <a:ext cx="9143900" cy="684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58" name="Google Shape;458;p8"/>
                <p:cNvSpPr/>
                <p:nvPr/>
              </p:nvSpPr>
              <p:spPr>
                <a:xfrm>
                  <a:off x="0" y="4483977"/>
                  <a:ext cx="9143900" cy="27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rgbClr val="000000">
                    <a:alpha val="314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59" name="Google Shape;459;p8"/>
                <p:cNvSpPr/>
                <p:nvPr/>
              </p:nvSpPr>
              <p:spPr>
                <a:xfrm>
                  <a:off x="3067536" y="4845340"/>
                  <a:ext cx="84250" cy="22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258" extrusionOk="0">
                      <a:moveTo>
                        <a:pt x="476" y="0"/>
                      </a:moveTo>
                      <a:cubicBezTo>
                        <a:pt x="357" y="0"/>
                        <a:pt x="238" y="20"/>
                        <a:pt x="149" y="57"/>
                      </a:cubicBezTo>
                      <a:cubicBezTo>
                        <a:pt x="60" y="86"/>
                        <a:pt x="1" y="129"/>
                        <a:pt x="1" y="129"/>
                      </a:cubicBezTo>
                      <a:cubicBezTo>
                        <a:pt x="1" y="129"/>
                        <a:pt x="60" y="172"/>
                        <a:pt x="149" y="201"/>
                      </a:cubicBezTo>
                      <a:cubicBezTo>
                        <a:pt x="238" y="238"/>
                        <a:pt x="357" y="258"/>
                        <a:pt x="476" y="258"/>
                      </a:cubicBezTo>
                      <a:cubicBezTo>
                        <a:pt x="594" y="258"/>
                        <a:pt x="713" y="235"/>
                        <a:pt x="802" y="201"/>
                      </a:cubicBezTo>
                      <a:cubicBezTo>
                        <a:pt x="894" y="172"/>
                        <a:pt x="954" y="129"/>
                        <a:pt x="954" y="129"/>
                      </a:cubicBezTo>
                      <a:cubicBezTo>
                        <a:pt x="954" y="129"/>
                        <a:pt x="894" y="86"/>
                        <a:pt x="802" y="57"/>
                      </a:cubicBezTo>
                      <a:cubicBezTo>
                        <a:pt x="713" y="23"/>
                        <a:pt x="594" y="0"/>
                        <a:pt x="47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60" name="Google Shape;460;p8"/>
                <p:cNvSpPr/>
                <p:nvPr/>
              </p:nvSpPr>
              <p:spPr>
                <a:xfrm>
                  <a:off x="5394552" y="4821760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1" y="1"/>
                      </a:moveTo>
                      <a:cubicBezTo>
                        <a:pt x="225" y="1"/>
                        <a:pt x="149" y="13"/>
                        <a:pt x="93" y="36"/>
                      </a:cubicBezTo>
                      <a:cubicBezTo>
                        <a:pt x="37" y="53"/>
                        <a:pt x="1" y="83"/>
                        <a:pt x="1" y="83"/>
                      </a:cubicBezTo>
                      <a:cubicBezTo>
                        <a:pt x="1" y="83"/>
                        <a:pt x="37" y="109"/>
                        <a:pt x="93" y="129"/>
                      </a:cubicBezTo>
                      <a:cubicBezTo>
                        <a:pt x="149" y="149"/>
                        <a:pt x="225" y="162"/>
                        <a:pt x="301" y="162"/>
                      </a:cubicBezTo>
                      <a:cubicBezTo>
                        <a:pt x="377" y="162"/>
                        <a:pt x="452" y="149"/>
                        <a:pt x="508" y="129"/>
                      </a:cubicBezTo>
                      <a:cubicBezTo>
                        <a:pt x="568" y="109"/>
                        <a:pt x="604" y="83"/>
                        <a:pt x="604" y="83"/>
                      </a:cubicBezTo>
                      <a:cubicBezTo>
                        <a:pt x="604" y="83"/>
                        <a:pt x="568" y="53"/>
                        <a:pt x="508" y="36"/>
                      </a:cubicBezTo>
                      <a:cubicBezTo>
                        <a:pt x="452" y="13"/>
                        <a:pt x="377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61" name="Google Shape;461;p8"/>
                <p:cNvSpPr/>
                <p:nvPr/>
              </p:nvSpPr>
              <p:spPr>
                <a:xfrm>
                  <a:off x="5382895" y="4778046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1"/>
                      </a:moveTo>
                      <a:cubicBezTo>
                        <a:pt x="228" y="1"/>
                        <a:pt x="153" y="14"/>
                        <a:pt x="97" y="33"/>
                      </a:cubicBezTo>
                      <a:cubicBezTo>
                        <a:pt x="40" y="53"/>
                        <a:pt x="1" y="80"/>
                        <a:pt x="1" y="80"/>
                      </a:cubicBezTo>
                      <a:cubicBezTo>
                        <a:pt x="1" y="80"/>
                        <a:pt x="40" y="109"/>
                        <a:pt x="97" y="129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9"/>
                      </a:cubicBezTo>
                      <a:cubicBezTo>
                        <a:pt x="568" y="109"/>
                        <a:pt x="608" y="80"/>
                        <a:pt x="608" y="80"/>
                      </a:cubicBezTo>
                      <a:cubicBezTo>
                        <a:pt x="608" y="80"/>
                        <a:pt x="568" y="53"/>
                        <a:pt x="512" y="33"/>
                      </a:cubicBezTo>
                      <a:cubicBezTo>
                        <a:pt x="456" y="14"/>
                        <a:pt x="380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62" name="Google Shape;462;p8"/>
                <p:cNvSpPr/>
                <p:nvPr/>
              </p:nvSpPr>
              <p:spPr>
                <a:xfrm>
                  <a:off x="5311009" y="4805158"/>
                  <a:ext cx="53606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162" extrusionOk="0">
                      <a:moveTo>
                        <a:pt x="303" y="0"/>
                      </a:moveTo>
                      <a:cubicBezTo>
                        <a:pt x="227" y="0"/>
                        <a:pt x="151" y="11"/>
                        <a:pt x="96" y="34"/>
                      </a:cubicBezTo>
                      <a:cubicBezTo>
                        <a:pt x="40" y="53"/>
                        <a:pt x="0" y="79"/>
                        <a:pt x="0" y="79"/>
                      </a:cubicBezTo>
                      <a:cubicBezTo>
                        <a:pt x="0" y="79"/>
                        <a:pt x="40" y="106"/>
                        <a:pt x="96" y="125"/>
                      </a:cubicBezTo>
                      <a:cubicBezTo>
                        <a:pt x="151" y="149"/>
                        <a:pt x="227" y="162"/>
                        <a:pt x="303" y="162"/>
                      </a:cubicBezTo>
                      <a:cubicBezTo>
                        <a:pt x="379" y="162"/>
                        <a:pt x="455" y="149"/>
                        <a:pt x="512" y="125"/>
                      </a:cubicBezTo>
                      <a:cubicBezTo>
                        <a:pt x="567" y="106"/>
                        <a:pt x="607" y="79"/>
                        <a:pt x="607" y="79"/>
                      </a:cubicBezTo>
                      <a:cubicBezTo>
                        <a:pt x="607" y="79"/>
                        <a:pt x="567" y="53"/>
                        <a:pt x="512" y="34"/>
                      </a:cubicBezTo>
                      <a:cubicBezTo>
                        <a:pt x="455" y="14"/>
                        <a:pt x="379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63" name="Google Shape;463;p8"/>
                <p:cNvSpPr/>
                <p:nvPr/>
              </p:nvSpPr>
              <p:spPr>
                <a:xfrm>
                  <a:off x="478411" y="4632685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6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6" y="130"/>
                      </a:cubicBezTo>
                      <a:cubicBezTo>
                        <a:pt x="152" y="149"/>
                        <a:pt x="228" y="163"/>
                        <a:pt x="304" y="163"/>
                      </a:cubicBezTo>
                      <a:cubicBezTo>
                        <a:pt x="379" y="163"/>
                        <a:pt x="455" y="149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7"/>
                        <a:pt x="512" y="37"/>
                      </a:cubicBezTo>
                      <a:cubicBezTo>
                        <a:pt x="455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64" name="Google Shape;464;p8"/>
                <p:cNvSpPr/>
                <p:nvPr/>
              </p:nvSpPr>
              <p:spPr>
                <a:xfrm>
                  <a:off x="466754" y="4589059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0"/>
                      </a:moveTo>
                      <a:cubicBezTo>
                        <a:pt x="228" y="0"/>
                        <a:pt x="152" y="13"/>
                        <a:pt x="96" y="33"/>
                      </a:cubicBezTo>
                      <a:cubicBezTo>
                        <a:pt x="40" y="53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2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1" y="129"/>
                      </a:cubicBezTo>
                      <a:cubicBezTo>
                        <a:pt x="571" y="109"/>
                        <a:pt x="607" y="83"/>
                        <a:pt x="607" y="83"/>
                      </a:cubicBezTo>
                      <a:cubicBezTo>
                        <a:pt x="607" y="83"/>
                        <a:pt x="571" y="53"/>
                        <a:pt x="511" y="33"/>
                      </a:cubicBezTo>
                      <a:cubicBezTo>
                        <a:pt x="456" y="13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65" name="Google Shape;465;p8"/>
                <p:cNvSpPr/>
                <p:nvPr/>
              </p:nvSpPr>
              <p:spPr>
                <a:xfrm>
                  <a:off x="395133" y="461617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2" y="14"/>
                        <a:pt x="96" y="33"/>
                      </a:cubicBezTo>
                      <a:cubicBezTo>
                        <a:pt x="36" y="53"/>
                        <a:pt x="1" y="79"/>
                        <a:pt x="1" y="79"/>
                      </a:cubicBezTo>
                      <a:cubicBezTo>
                        <a:pt x="1" y="79"/>
                        <a:pt x="36" y="109"/>
                        <a:pt x="96" y="125"/>
                      </a:cubicBezTo>
                      <a:cubicBezTo>
                        <a:pt x="152" y="148"/>
                        <a:pt x="228" y="162"/>
                        <a:pt x="304" y="162"/>
                      </a:cubicBezTo>
                      <a:cubicBezTo>
                        <a:pt x="380" y="162"/>
                        <a:pt x="452" y="148"/>
                        <a:pt x="511" y="125"/>
                      </a:cubicBezTo>
                      <a:cubicBezTo>
                        <a:pt x="567" y="105"/>
                        <a:pt x="604" y="79"/>
                        <a:pt x="604" y="79"/>
                      </a:cubicBezTo>
                      <a:cubicBezTo>
                        <a:pt x="604" y="79"/>
                        <a:pt x="567" y="53"/>
                        <a:pt x="511" y="33"/>
                      </a:cubicBezTo>
                      <a:cubicBezTo>
                        <a:pt x="452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66" name="Google Shape;466;p8"/>
                <p:cNvSpPr/>
                <p:nvPr/>
              </p:nvSpPr>
              <p:spPr>
                <a:xfrm>
                  <a:off x="7666815" y="466536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3" y="11"/>
                        <a:pt x="96" y="34"/>
                      </a:cubicBezTo>
                      <a:cubicBezTo>
                        <a:pt x="37" y="53"/>
                        <a:pt x="1" y="79"/>
                        <a:pt x="1" y="79"/>
                      </a:cubicBezTo>
                      <a:cubicBezTo>
                        <a:pt x="1" y="79"/>
                        <a:pt x="37" y="106"/>
                        <a:pt x="96" y="125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5"/>
                      </a:cubicBezTo>
                      <a:cubicBezTo>
                        <a:pt x="568" y="106"/>
                        <a:pt x="604" y="79"/>
                        <a:pt x="604" y="79"/>
                      </a:cubicBezTo>
                      <a:cubicBezTo>
                        <a:pt x="604" y="79"/>
                        <a:pt x="568" y="53"/>
                        <a:pt x="512" y="34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67" name="Google Shape;467;p8"/>
                <p:cNvSpPr/>
                <p:nvPr/>
              </p:nvSpPr>
              <p:spPr>
                <a:xfrm>
                  <a:off x="7655158" y="4621381"/>
                  <a:ext cx="53694" cy="14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6" extrusionOk="0">
                      <a:moveTo>
                        <a:pt x="304" y="0"/>
                      </a:moveTo>
                      <a:cubicBezTo>
                        <a:pt x="228" y="0"/>
                        <a:pt x="153" y="14"/>
                        <a:pt x="96" y="37"/>
                      </a:cubicBezTo>
                      <a:cubicBezTo>
                        <a:pt x="40" y="57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3" y="152"/>
                        <a:pt x="228" y="165"/>
                        <a:pt x="304" y="165"/>
                      </a:cubicBezTo>
                      <a:cubicBezTo>
                        <a:pt x="380" y="165"/>
                        <a:pt x="456" y="152"/>
                        <a:pt x="512" y="129"/>
                      </a:cubicBezTo>
                      <a:cubicBezTo>
                        <a:pt x="568" y="109"/>
                        <a:pt x="608" y="83"/>
                        <a:pt x="608" y="83"/>
                      </a:cubicBezTo>
                      <a:cubicBezTo>
                        <a:pt x="608" y="83"/>
                        <a:pt x="568" y="57"/>
                        <a:pt x="512" y="37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68" name="Google Shape;468;p8"/>
                <p:cNvSpPr/>
                <p:nvPr/>
              </p:nvSpPr>
              <p:spPr>
                <a:xfrm>
                  <a:off x="7583537" y="4648404"/>
                  <a:ext cx="53429" cy="14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4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3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3" y="130"/>
                      </a:cubicBezTo>
                      <a:cubicBezTo>
                        <a:pt x="152" y="150"/>
                        <a:pt x="228" y="163"/>
                        <a:pt x="304" y="163"/>
                      </a:cubicBezTo>
                      <a:cubicBezTo>
                        <a:pt x="379" y="163"/>
                        <a:pt x="452" y="150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4"/>
                        <a:pt x="512" y="37"/>
                      </a:cubicBezTo>
                      <a:cubicBezTo>
                        <a:pt x="452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69" name="Google Shape;469;p8"/>
                <p:cNvSpPr/>
                <p:nvPr/>
              </p:nvSpPr>
              <p:spPr>
                <a:xfrm>
                  <a:off x="597808" y="4226980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5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470" name="Google Shape;470;p8"/>
                <p:cNvGrpSpPr/>
                <p:nvPr/>
              </p:nvGrpSpPr>
              <p:grpSpPr>
                <a:xfrm>
                  <a:off x="476510" y="4065899"/>
                  <a:ext cx="266262" cy="475209"/>
                  <a:chOff x="476510" y="4065899"/>
                  <a:chExt cx="266262" cy="475209"/>
                </a:xfrm>
              </p:grpSpPr>
              <p:sp>
                <p:nvSpPr>
                  <p:cNvPr id="471" name="Google Shape;471;p8"/>
                  <p:cNvSpPr/>
                  <p:nvPr/>
                </p:nvSpPr>
                <p:spPr>
                  <a:xfrm>
                    <a:off x="476510" y="40658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2" name="Google Shape;472;p8"/>
                  <p:cNvSpPr/>
                  <p:nvPr/>
                </p:nvSpPr>
                <p:spPr>
                  <a:xfrm>
                    <a:off x="597056" y="41350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3" name="Google Shape;473;p8"/>
                  <p:cNvSpPr/>
                  <p:nvPr/>
                </p:nvSpPr>
                <p:spPr>
                  <a:xfrm>
                    <a:off x="597409" y="42279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4" name="Google Shape;474;p8"/>
                  <p:cNvSpPr/>
                  <p:nvPr/>
                </p:nvSpPr>
                <p:spPr>
                  <a:xfrm>
                    <a:off x="540006" y="41676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475" name="Google Shape;475;p8"/>
                <p:cNvGrpSpPr/>
                <p:nvPr/>
              </p:nvGrpSpPr>
              <p:grpSpPr>
                <a:xfrm>
                  <a:off x="8430902" y="4070574"/>
                  <a:ext cx="214776" cy="454279"/>
                  <a:chOff x="8430902" y="4070574"/>
                  <a:chExt cx="214776" cy="454279"/>
                </a:xfrm>
              </p:grpSpPr>
              <p:sp>
                <p:nvSpPr>
                  <p:cNvPr id="476" name="Google Shape;476;p8"/>
                  <p:cNvSpPr/>
                  <p:nvPr/>
                </p:nvSpPr>
                <p:spPr>
                  <a:xfrm>
                    <a:off x="8430902" y="4070574"/>
                    <a:ext cx="214776" cy="2768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2" h="3135" extrusionOk="0">
                        <a:moveTo>
                          <a:pt x="1272" y="1"/>
                        </a:moveTo>
                        <a:cubicBezTo>
                          <a:pt x="1004" y="1"/>
                          <a:pt x="817" y="282"/>
                          <a:pt x="687" y="580"/>
                        </a:cubicBezTo>
                        <a:cubicBezTo>
                          <a:pt x="535" y="929"/>
                          <a:pt x="730" y="1391"/>
                          <a:pt x="403" y="1677"/>
                        </a:cubicBezTo>
                        <a:cubicBezTo>
                          <a:pt x="1" y="2027"/>
                          <a:pt x="202" y="2479"/>
                          <a:pt x="202" y="2482"/>
                        </a:cubicBezTo>
                        <a:cubicBezTo>
                          <a:pt x="349" y="2811"/>
                          <a:pt x="977" y="3134"/>
                          <a:pt x="1452" y="3134"/>
                        </a:cubicBezTo>
                        <a:cubicBezTo>
                          <a:pt x="1596" y="3134"/>
                          <a:pt x="1726" y="3105"/>
                          <a:pt x="1824" y="3036"/>
                        </a:cubicBezTo>
                        <a:cubicBezTo>
                          <a:pt x="2431" y="2614"/>
                          <a:pt x="2226" y="1671"/>
                          <a:pt x="1993" y="1123"/>
                        </a:cubicBezTo>
                        <a:cubicBezTo>
                          <a:pt x="1858" y="797"/>
                          <a:pt x="1884" y="306"/>
                          <a:pt x="1554" y="94"/>
                        </a:cubicBezTo>
                        <a:cubicBezTo>
                          <a:pt x="1451" y="29"/>
                          <a:pt x="1358" y="1"/>
                          <a:pt x="127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7" name="Google Shape;477;p8"/>
                  <p:cNvSpPr/>
                  <p:nvPr/>
                </p:nvSpPr>
                <p:spPr>
                  <a:xfrm>
                    <a:off x="8545354" y="4108283"/>
                    <a:ext cx="11216" cy="4165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" h="4717" extrusionOk="0">
                        <a:moveTo>
                          <a:pt x="64" y="1"/>
                        </a:moveTo>
                        <a:cubicBezTo>
                          <a:pt x="37" y="396"/>
                          <a:pt x="24" y="789"/>
                          <a:pt x="14" y="1181"/>
                        </a:cubicBezTo>
                        <a:cubicBezTo>
                          <a:pt x="4" y="1574"/>
                          <a:pt x="0" y="1966"/>
                          <a:pt x="0" y="2358"/>
                        </a:cubicBezTo>
                        <a:cubicBezTo>
                          <a:pt x="0" y="2751"/>
                          <a:pt x="4" y="3147"/>
                          <a:pt x="14" y="3539"/>
                        </a:cubicBezTo>
                        <a:lnTo>
                          <a:pt x="34" y="4130"/>
                        </a:lnTo>
                        <a:cubicBezTo>
                          <a:pt x="44" y="4324"/>
                          <a:pt x="50" y="4522"/>
                          <a:pt x="64" y="4716"/>
                        </a:cubicBezTo>
                        <a:cubicBezTo>
                          <a:pt x="76" y="4522"/>
                          <a:pt x="84" y="4324"/>
                          <a:pt x="96" y="4130"/>
                        </a:cubicBezTo>
                        <a:lnTo>
                          <a:pt x="113" y="3539"/>
                        </a:lnTo>
                        <a:cubicBezTo>
                          <a:pt x="123" y="3147"/>
                          <a:pt x="126" y="2751"/>
                          <a:pt x="126" y="2358"/>
                        </a:cubicBezTo>
                        <a:cubicBezTo>
                          <a:pt x="126" y="1966"/>
                          <a:pt x="123" y="1574"/>
                          <a:pt x="113" y="1181"/>
                        </a:cubicBezTo>
                        <a:cubicBezTo>
                          <a:pt x="103" y="789"/>
                          <a:pt x="90" y="396"/>
                          <a:pt x="64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8" name="Google Shape;478;p8"/>
                  <p:cNvSpPr/>
                  <p:nvPr/>
                </p:nvSpPr>
                <p:spPr>
                  <a:xfrm>
                    <a:off x="8506320" y="4168865"/>
                    <a:ext cx="50250" cy="816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" h="925" extrusionOk="0">
                        <a:moveTo>
                          <a:pt x="60" y="1"/>
                        </a:moveTo>
                        <a:cubicBezTo>
                          <a:pt x="21" y="97"/>
                          <a:pt x="7" y="199"/>
                          <a:pt x="4" y="304"/>
                        </a:cubicBezTo>
                        <a:cubicBezTo>
                          <a:pt x="1" y="406"/>
                          <a:pt x="17" y="512"/>
                          <a:pt x="57" y="614"/>
                        </a:cubicBezTo>
                        <a:cubicBezTo>
                          <a:pt x="97" y="713"/>
                          <a:pt x="162" y="812"/>
                          <a:pt x="258" y="871"/>
                        </a:cubicBezTo>
                        <a:cubicBezTo>
                          <a:pt x="324" y="909"/>
                          <a:pt x="397" y="924"/>
                          <a:pt x="467" y="924"/>
                        </a:cubicBezTo>
                        <a:cubicBezTo>
                          <a:pt x="502" y="924"/>
                          <a:pt x="536" y="921"/>
                          <a:pt x="568" y="914"/>
                        </a:cubicBezTo>
                        <a:cubicBezTo>
                          <a:pt x="469" y="881"/>
                          <a:pt x="383" y="848"/>
                          <a:pt x="317" y="789"/>
                        </a:cubicBezTo>
                        <a:cubicBezTo>
                          <a:pt x="252" y="730"/>
                          <a:pt x="205" y="654"/>
                          <a:pt x="176" y="568"/>
                        </a:cubicBezTo>
                        <a:cubicBezTo>
                          <a:pt x="110" y="397"/>
                          <a:pt x="90" y="202"/>
                          <a:pt x="60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479" name="Google Shape;479;p8"/>
                <p:cNvGrpSpPr/>
                <p:nvPr/>
              </p:nvGrpSpPr>
              <p:grpSpPr>
                <a:xfrm>
                  <a:off x="5699960" y="4366499"/>
                  <a:ext cx="266262" cy="475209"/>
                  <a:chOff x="5699960" y="4366499"/>
                  <a:chExt cx="266262" cy="475209"/>
                </a:xfrm>
              </p:grpSpPr>
              <p:sp>
                <p:nvSpPr>
                  <p:cNvPr id="480" name="Google Shape;480;p8"/>
                  <p:cNvSpPr/>
                  <p:nvPr/>
                </p:nvSpPr>
                <p:spPr>
                  <a:xfrm>
                    <a:off x="5699960" y="43664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1" name="Google Shape;481;p8"/>
                  <p:cNvSpPr/>
                  <p:nvPr/>
                </p:nvSpPr>
                <p:spPr>
                  <a:xfrm>
                    <a:off x="5820506" y="44356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2" name="Google Shape;482;p8"/>
                  <p:cNvSpPr/>
                  <p:nvPr/>
                </p:nvSpPr>
                <p:spPr>
                  <a:xfrm>
                    <a:off x="5820859" y="45285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3" name="Google Shape;483;p8"/>
                  <p:cNvSpPr/>
                  <p:nvPr/>
                </p:nvSpPr>
                <p:spPr>
                  <a:xfrm>
                    <a:off x="5763456" y="44682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84" name="Google Shape;484;p8"/>
            <p:cNvSpPr/>
            <p:nvPr/>
          </p:nvSpPr>
          <p:spPr>
            <a:xfrm>
              <a:off x="100371" y="912508"/>
              <a:ext cx="768252" cy="232370"/>
            </a:xfrm>
            <a:custGeom>
              <a:avLst/>
              <a:gdLst/>
              <a:ahLst/>
              <a:cxnLst/>
              <a:rect l="l" t="t" r="r" b="b"/>
              <a:pathLst>
                <a:path w="7732" h="2297" extrusionOk="0">
                  <a:moveTo>
                    <a:pt x="4077" y="0"/>
                  </a:moveTo>
                  <a:cubicBezTo>
                    <a:pt x="2890" y="0"/>
                    <a:pt x="2293" y="1801"/>
                    <a:pt x="2293" y="1801"/>
                  </a:cubicBezTo>
                  <a:cubicBezTo>
                    <a:pt x="2293" y="1801"/>
                    <a:pt x="2227" y="952"/>
                    <a:pt x="1540" y="952"/>
                  </a:cubicBezTo>
                  <a:cubicBezTo>
                    <a:pt x="1460" y="952"/>
                    <a:pt x="1372" y="964"/>
                    <a:pt x="1274" y="990"/>
                  </a:cubicBezTo>
                  <a:cubicBezTo>
                    <a:pt x="371" y="1229"/>
                    <a:pt x="1452" y="2261"/>
                    <a:pt x="143" y="2296"/>
                  </a:cubicBezTo>
                  <a:lnTo>
                    <a:pt x="7731" y="2296"/>
                  </a:lnTo>
                  <a:cubicBezTo>
                    <a:pt x="7731" y="2296"/>
                    <a:pt x="6033" y="1732"/>
                    <a:pt x="6372" y="1306"/>
                  </a:cubicBezTo>
                  <a:cubicBezTo>
                    <a:pt x="6526" y="1116"/>
                    <a:pt x="6072" y="938"/>
                    <a:pt x="5583" y="938"/>
                  </a:cubicBezTo>
                  <a:cubicBezTo>
                    <a:pt x="5304" y="938"/>
                    <a:pt x="5014" y="996"/>
                    <a:pt x="4819" y="1142"/>
                  </a:cubicBezTo>
                  <a:lnTo>
                    <a:pt x="4819" y="1142"/>
                  </a:lnTo>
                  <a:cubicBezTo>
                    <a:pt x="4845" y="598"/>
                    <a:pt x="4726" y="0"/>
                    <a:pt x="4077" y="0"/>
                  </a:cubicBezTo>
                  <a:close/>
                  <a:moveTo>
                    <a:pt x="1" y="2296"/>
                  </a:moveTo>
                  <a:cubicBezTo>
                    <a:pt x="26" y="2296"/>
                    <a:pt x="50" y="2296"/>
                    <a:pt x="74" y="2296"/>
                  </a:cubicBezTo>
                  <a:cubicBezTo>
                    <a:pt x="97" y="2296"/>
                    <a:pt x="120" y="2296"/>
                    <a:pt x="143" y="2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7953471" y="1944221"/>
              <a:ext cx="768252" cy="232370"/>
            </a:xfrm>
            <a:custGeom>
              <a:avLst/>
              <a:gdLst/>
              <a:ahLst/>
              <a:cxnLst/>
              <a:rect l="l" t="t" r="r" b="b"/>
              <a:pathLst>
                <a:path w="7732" h="2297" extrusionOk="0">
                  <a:moveTo>
                    <a:pt x="4077" y="0"/>
                  </a:moveTo>
                  <a:cubicBezTo>
                    <a:pt x="2890" y="0"/>
                    <a:pt x="2293" y="1801"/>
                    <a:pt x="2293" y="1801"/>
                  </a:cubicBezTo>
                  <a:cubicBezTo>
                    <a:pt x="2293" y="1801"/>
                    <a:pt x="2227" y="952"/>
                    <a:pt x="1540" y="952"/>
                  </a:cubicBezTo>
                  <a:cubicBezTo>
                    <a:pt x="1460" y="952"/>
                    <a:pt x="1372" y="964"/>
                    <a:pt x="1274" y="990"/>
                  </a:cubicBezTo>
                  <a:cubicBezTo>
                    <a:pt x="371" y="1229"/>
                    <a:pt x="1452" y="2261"/>
                    <a:pt x="143" y="2296"/>
                  </a:cubicBezTo>
                  <a:lnTo>
                    <a:pt x="7731" y="2296"/>
                  </a:lnTo>
                  <a:cubicBezTo>
                    <a:pt x="7731" y="2296"/>
                    <a:pt x="6033" y="1732"/>
                    <a:pt x="6372" y="1306"/>
                  </a:cubicBezTo>
                  <a:cubicBezTo>
                    <a:pt x="6526" y="1116"/>
                    <a:pt x="6072" y="938"/>
                    <a:pt x="5583" y="938"/>
                  </a:cubicBezTo>
                  <a:cubicBezTo>
                    <a:pt x="5304" y="938"/>
                    <a:pt x="5014" y="996"/>
                    <a:pt x="4819" y="1142"/>
                  </a:cubicBezTo>
                  <a:lnTo>
                    <a:pt x="4819" y="1142"/>
                  </a:lnTo>
                  <a:cubicBezTo>
                    <a:pt x="4845" y="598"/>
                    <a:pt x="4726" y="0"/>
                    <a:pt x="4077" y="0"/>
                  </a:cubicBezTo>
                  <a:close/>
                  <a:moveTo>
                    <a:pt x="1" y="2296"/>
                  </a:moveTo>
                  <a:cubicBezTo>
                    <a:pt x="26" y="2296"/>
                    <a:pt x="50" y="2296"/>
                    <a:pt x="74" y="2296"/>
                  </a:cubicBezTo>
                  <a:cubicBezTo>
                    <a:pt x="97" y="2296"/>
                    <a:pt x="120" y="2296"/>
                    <a:pt x="143" y="2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86" name="Google Shape;486;p8"/>
          <p:cNvSpPr txBox="1">
            <a:spLocks noGrp="1"/>
          </p:cNvSpPr>
          <p:nvPr>
            <p:ph type="title"/>
          </p:nvPr>
        </p:nvSpPr>
        <p:spPr>
          <a:xfrm>
            <a:off x="2306833" y="2206600"/>
            <a:ext cx="7578400" cy="2780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266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526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dk1"/>
        </a:solidFill>
        <a:effectLst/>
      </p:bgPr>
    </p:bg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8" name="Google Shape;488;p9"/>
          <p:cNvGrpSpPr/>
          <p:nvPr/>
        </p:nvGrpSpPr>
        <p:grpSpPr>
          <a:xfrm>
            <a:off x="0" y="-12795"/>
            <a:ext cx="12191867" cy="6903827"/>
            <a:chOff x="0" y="-9596"/>
            <a:chExt cx="9143900" cy="5177870"/>
          </a:xfrm>
        </p:grpSpPr>
        <p:grpSp>
          <p:nvGrpSpPr>
            <p:cNvPr id="489" name="Google Shape;489;p9"/>
            <p:cNvGrpSpPr/>
            <p:nvPr/>
          </p:nvGrpSpPr>
          <p:grpSpPr>
            <a:xfrm>
              <a:off x="0" y="-9596"/>
              <a:ext cx="9143900" cy="5177870"/>
              <a:chOff x="0" y="-9596"/>
              <a:chExt cx="9143900" cy="5177870"/>
            </a:xfrm>
          </p:grpSpPr>
          <p:sp>
            <p:nvSpPr>
              <p:cNvPr id="490" name="Google Shape;490;p9"/>
              <p:cNvSpPr/>
              <p:nvPr/>
            </p:nvSpPr>
            <p:spPr>
              <a:xfrm>
                <a:off x="1037720" y="2286506"/>
                <a:ext cx="26628" cy="2711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3" y="1"/>
                    </a:moveTo>
                    <a:cubicBezTo>
                      <a:pt x="60" y="1"/>
                      <a:pt x="0" y="60"/>
                      <a:pt x="0" y="133"/>
                    </a:cubicBezTo>
                    <a:cubicBezTo>
                      <a:pt x="0" y="208"/>
                      <a:pt x="60" y="268"/>
                      <a:pt x="133" y="268"/>
                    </a:cubicBezTo>
                    <a:cubicBezTo>
                      <a:pt x="209" y="268"/>
                      <a:pt x="268" y="208"/>
                      <a:pt x="268" y="133"/>
                    </a:cubicBezTo>
                    <a:cubicBezTo>
                      <a:pt x="268" y="60"/>
                      <a:pt x="209" y="1"/>
                      <a:pt x="1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9"/>
              <p:cNvSpPr/>
              <p:nvPr/>
            </p:nvSpPr>
            <p:spPr>
              <a:xfrm>
                <a:off x="443663" y="2907298"/>
                <a:ext cx="236769" cy="183697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816" extrusionOk="0">
                    <a:moveTo>
                      <a:pt x="1471" y="1"/>
                    </a:moveTo>
                    <a:cubicBezTo>
                      <a:pt x="969" y="1"/>
                      <a:pt x="1105" y="796"/>
                      <a:pt x="1105" y="796"/>
                    </a:cubicBezTo>
                    <a:cubicBezTo>
                      <a:pt x="1105" y="796"/>
                      <a:pt x="739" y="125"/>
                      <a:pt x="447" y="125"/>
                    </a:cubicBezTo>
                    <a:cubicBezTo>
                      <a:pt x="394" y="125"/>
                      <a:pt x="343" y="147"/>
                      <a:pt x="297" y="199"/>
                    </a:cubicBezTo>
                    <a:cubicBezTo>
                      <a:pt x="1" y="539"/>
                      <a:pt x="1020" y="1815"/>
                      <a:pt x="1020" y="1815"/>
                    </a:cubicBezTo>
                    <a:cubicBezTo>
                      <a:pt x="1020" y="1815"/>
                      <a:pt x="2382" y="242"/>
                      <a:pt x="1660" y="31"/>
                    </a:cubicBezTo>
                    <a:cubicBezTo>
                      <a:pt x="1588" y="10"/>
                      <a:pt x="1526" y="1"/>
                      <a:pt x="14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9"/>
              <p:cNvSpPr/>
              <p:nvPr/>
            </p:nvSpPr>
            <p:spPr>
              <a:xfrm>
                <a:off x="2686853" y="1063130"/>
                <a:ext cx="187190" cy="145259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436" extrusionOk="0">
                    <a:moveTo>
                      <a:pt x="1165" y="1"/>
                    </a:moveTo>
                    <a:cubicBezTo>
                      <a:pt x="765" y="1"/>
                      <a:pt x="875" y="632"/>
                      <a:pt x="875" y="632"/>
                    </a:cubicBezTo>
                    <a:cubicBezTo>
                      <a:pt x="875" y="632"/>
                      <a:pt x="587" y="101"/>
                      <a:pt x="355" y="101"/>
                    </a:cubicBezTo>
                    <a:cubicBezTo>
                      <a:pt x="312" y="101"/>
                      <a:pt x="272" y="118"/>
                      <a:pt x="235" y="160"/>
                    </a:cubicBezTo>
                    <a:cubicBezTo>
                      <a:pt x="1" y="427"/>
                      <a:pt x="809" y="1436"/>
                      <a:pt x="809" y="1436"/>
                    </a:cubicBezTo>
                    <a:cubicBezTo>
                      <a:pt x="809" y="1436"/>
                      <a:pt x="1884" y="193"/>
                      <a:pt x="1314" y="25"/>
                    </a:cubicBezTo>
                    <a:cubicBezTo>
                      <a:pt x="1258" y="8"/>
                      <a:pt x="1208" y="1"/>
                      <a:pt x="1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9"/>
              <p:cNvSpPr/>
              <p:nvPr/>
            </p:nvSpPr>
            <p:spPr>
              <a:xfrm>
                <a:off x="158309" y="327729"/>
                <a:ext cx="229814" cy="166906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1650" extrusionOk="0">
                    <a:moveTo>
                      <a:pt x="1545" y="0"/>
                    </a:moveTo>
                    <a:cubicBezTo>
                      <a:pt x="1224" y="0"/>
                      <a:pt x="1131" y="636"/>
                      <a:pt x="1131" y="636"/>
                    </a:cubicBezTo>
                    <a:cubicBezTo>
                      <a:pt x="1131" y="636"/>
                      <a:pt x="1076" y="13"/>
                      <a:pt x="680" y="13"/>
                    </a:cubicBezTo>
                    <a:cubicBezTo>
                      <a:pt x="635" y="13"/>
                      <a:pt x="585" y="21"/>
                      <a:pt x="531" y="39"/>
                    </a:cubicBezTo>
                    <a:cubicBezTo>
                      <a:pt x="0" y="214"/>
                      <a:pt x="1227" y="1649"/>
                      <a:pt x="1227" y="1649"/>
                    </a:cubicBezTo>
                    <a:cubicBezTo>
                      <a:pt x="1227" y="1649"/>
                      <a:pt x="2312" y="521"/>
                      <a:pt x="1791" y="106"/>
                    </a:cubicBezTo>
                    <a:cubicBezTo>
                      <a:pt x="1697" y="31"/>
                      <a:pt x="1616" y="0"/>
                      <a:pt x="15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494" name="Google Shape;494;p9"/>
              <p:cNvGrpSpPr/>
              <p:nvPr/>
            </p:nvGrpSpPr>
            <p:grpSpPr>
              <a:xfrm>
                <a:off x="0" y="4065899"/>
                <a:ext cx="9143900" cy="1102374"/>
                <a:chOff x="0" y="4065899"/>
                <a:chExt cx="9143900" cy="1102374"/>
              </a:xfrm>
            </p:grpSpPr>
            <p:sp>
              <p:nvSpPr>
                <p:cNvPr id="495" name="Google Shape;495;p9"/>
                <p:cNvSpPr/>
                <p:nvPr/>
              </p:nvSpPr>
              <p:spPr>
                <a:xfrm>
                  <a:off x="8789291" y="4245591"/>
                  <a:ext cx="46997" cy="47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69" extrusionOk="0">
                      <a:moveTo>
                        <a:pt x="238" y="0"/>
                      </a:moveTo>
                      <a:cubicBezTo>
                        <a:pt x="106" y="0"/>
                        <a:pt x="0" y="105"/>
                        <a:pt x="0" y="234"/>
                      </a:cubicBezTo>
                      <a:cubicBezTo>
                        <a:pt x="0" y="367"/>
                        <a:pt x="106" y="469"/>
                        <a:pt x="238" y="469"/>
                      </a:cubicBezTo>
                      <a:cubicBezTo>
                        <a:pt x="367" y="469"/>
                        <a:pt x="472" y="367"/>
                        <a:pt x="472" y="234"/>
                      </a:cubicBezTo>
                      <a:cubicBezTo>
                        <a:pt x="472" y="105"/>
                        <a:pt x="367" y="0"/>
                        <a:pt x="23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96" name="Google Shape;496;p9"/>
                <p:cNvSpPr/>
                <p:nvPr/>
              </p:nvSpPr>
              <p:spPr>
                <a:xfrm>
                  <a:off x="3559895" y="4281604"/>
                  <a:ext cx="43619" cy="4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6" y="0"/>
                        <a:pt x="0" y="96"/>
                        <a:pt x="0" y="218"/>
                      </a:cubicBezTo>
                      <a:cubicBezTo>
                        <a:pt x="0" y="340"/>
                        <a:pt x="96" y="439"/>
                        <a:pt x="218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6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97" name="Google Shape;497;p9"/>
                <p:cNvSpPr/>
                <p:nvPr/>
              </p:nvSpPr>
              <p:spPr>
                <a:xfrm>
                  <a:off x="5156905" y="4335339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98" name="Google Shape;498;p9"/>
                <p:cNvSpPr/>
                <p:nvPr/>
              </p:nvSpPr>
              <p:spPr>
                <a:xfrm>
                  <a:off x="0" y="4483978"/>
                  <a:ext cx="9143900" cy="684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99" name="Google Shape;499;p9"/>
                <p:cNvSpPr/>
                <p:nvPr/>
              </p:nvSpPr>
              <p:spPr>
                <a:xfrm>
                  <a:off x="0" y="4483977"/>
                  <a:ext cx="9143900" cy="27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rgbClr val="000000">
                    <a:alpha val="314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00" name="Google Shape;500;p9"/>
                <p:cNvSpPr/>
                <p:nvPr/>
              </p:nvSpPr>
              <p:spPr>
                <a:xfrm>
                  <a:off x="3067536" y="4845340"/>
                  <a:ext cx="84250" cy="22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258" extrusionOk="0">
                      <a:moveTo>
                        <a:pt x="476" y="0"/>
                      </a:moveTo>
                      <a:cubicBezTo>
                        <a:pt x="357" y="0"/>
                        <a:pt x="238" y="20"/>
                        <a:pt x="149" y="57"/>
                      </a:cubicBezTo>
                      <a:cubicBezTo>
                        <a:pt x="60" y="86"/>
                        <a:pt x="1" y="129"/>
                        <a:pt x="1" y="129"/>
                      </a:cubicBezTo>
                      <a:cubicBezTo>
                        <a:pt x="1" y="129"/>
                        <a:pt x="60" y="172"/>
                        <a:pt x="149" y="201"/>
                      </a:cubicBezTo>
                      <a:cubicBezTo>
                        <a:pt x="238" y="238"/>
                        <a:pt x="357" y="258"/>
                        <a:pt x="476" y="258"/>
                      </a:cubicBezTo>
                      <a:cubicBezTo>
                        <a:pt x="594" y="258"/>
                        <a:pt x="713" y="235"/>
                        <a:pt x="802" y="201"/>
                      </a:cubicBezTo>
                      <a:cubicBezTo>
                        <a:pt x="894" y="172"/>
                        <a:pt x="954" y="129"/>
                        <a:pt x="954" y="129"/>
                      </a:cubicBezTo>
                      <a:cubicBezTo>
                        <a:pt x="954" y="129"/>
                        <a:pt x="894" y="86"/>
                        <a:pt x="802" y="57"/>
                      </a:cubicBezTo>
                      <a:cubicBezTo>
                        <a:pt x="713" y="23"/>
                        <a:pt x="594" y="0"/>
                        <a:pt x="47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01" name="Google Shape;501;p9"/>
                <p:cNvSpPr/>
                <p:nvPr/>
              </p:nvSpPr>
              <p:spPr>
                <a:xfrm>
                  <a:off x="5394552" y="4821760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1" y="1"/>
                      </a:moveTo>
                      <a:cubicBezTo>
                        <a:pt x="225" y="1"/>
                        <a:pt x="149" y="13"/>
                        <a:pt x="93" y="36"/>
                      </a:cubicBezTo>
                      <a:cubicBezTo>
                        <a:pt x="37" y="53"/>
                        <a:pt x="1" y="83"/>
                        <a:pt x="1" y="83"/>
                      </a:cubicBezTo>
                      <a:cubicBezTo>
                        <a:pt x="1" y="83"/>
                        <a:pt x="37" y="109"/>
                        <a:pt x="93" y="129"/>
                      </a:cubicBezTo>
                      <a:cubicBezTo>
                        <a:pt x="149" y="149"/>
                        <a:pt x="225" y="162"/>
                        <a:pt x="301" y="162"/>
                      </a:cubicBezTo>
                      <a:cubicBezTo>
                        <a:pt x="377" y="162"/>
                        <a:pt x="452" y="149"/>
                        <a:pt x="508" y="129"/>
                      </a:cubicBezTo>
                      <a:cubicBezTo>
                        <a:pt x="568" y="109"/>
                        <a:pt x="604" y="83"/>
                        <a:pt x="604" y="83"/>
                      </a:cubicBezTo>
                      <a:cubicBezTo>
                        <a:pt x="604" y="83"/>
                        <a:pt x="568" y="53"/>
                        <a:pt x="508" y="36"/>
                      </a:cubicBezTo>
                      <a:cubicBezTo>
                        <a:pt x="452" y="13"/>
                        <a:pt x="377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02" name="Google Shape;502;p9"/>
                <p:cNvSpPr/>
                <p:nvPr/>
              </p:nvSpPr>
              <p:spPr>
                <a:xfrm>
                  <a:off x="5382895" y="4778046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1"/>
                      </a:moveTo>
                      <a:cubicBezTo>
                        <a:pt x="228" y="1"/>
                        <a:pt x="153" y="14"/>
                        <a:pt x="97" y="33"/>
                      </a:cubicBezTo>
                      <a:cubicBezTo>
                        <a:pt x="40" y="53"/>
                        <a:pt x="1" y="80"/>
                        <a:pt x="1" y="80"/>
                      </a:cubicBezTo>
                      <a:cubicBezTo>
                        <a:pt x="1" y="80"/>
                        <a:pt x="40" y="109"/>
                        <a:pt x="97" y="129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9"/>
                      </a:cubicBezTo>
                      <a:cubicBezTo>
                        <a:pt x="568" y="109"/>
                        <a:pt x="608" y="80"/>
                        <a:pt x="608" y="80"/>
                      </a:cubicBezTo>
                      <a:cubicBezTo>
                        <a:pt x="608" y="80"/>
                        <a:pt x="568" y="53"/>
                        <a:pt x="512" y="33"/>
                      </a:cubicBezTo>
                      <a:cubicBezTo>
                        <a:pt x="456" y="14"/>
                        <a:pt x="380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03" name="Google Shape;503;p9"/>
                <p:cNvSpPr/>
                <p:nvPr/>
              </p:nvSpPr>
              <p:spPr>
                <a:xfrm>
                  <a:off x="5311009" y="4805158"/>
                  <a:ext cx="53606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162" extrusionOk="0">
                      <a:moveTo>
                        <a:pt x="303" y="0"/>
                      </a:moveTo>
                      <a:cubicBezTo>
                        <a:pt x="227" y="0"/>
                        <a:pt x="151" y="11"/>
                        <a:pt x="96" y="34"/>
                      </a:cubicBezTo>
                      <a:cubicBezTo>
                        <a:pt x="40" y="53"/>
                        <a:pt x="0" y="79"/>
                        <a:pt x="0" y="79"/>
                      </a:cubicBezTo>
                      <a:cubicBezTo>
                        <a:pt x="0" y="79"/>
                        <a:pt x="40" y="106"/>
                        <a:pt x="96" y="125"/>
                      </a:cubicBezTo>
                      <a:cubicBezTo>
                        <a:pt x="151" y="149"/>
                        <a:pt x="227" y="162"/>
                        <a:pt x="303" y="162"/>
                      </a:cubicBezTo>
                      <a:cubicBezTo>
                        <a:pt x="379" y="162"/>
                        <a:pt x="455" y="149"/>
                        <a:pt x="512" y="125"/>
                      </a:cubicBezTo>
                      <a:cubicBezTo>
                        <a:pt x="567" y="106"/>
                        <a:pt x="607" y="79"/>
                        <a:pt x="607" y="79"/>
                      </a:cubicBezTo>
                      <a:cubicBezTo>
                        <a:pt x="607" y="79"/>
                        <a:pt x="567" y="53"/>
                        <a:pt x="512" y="34"/>
                      </a:cubicBezTo>
                      <a:cubicBezTo>
                        <a:pt x="455" y="14"/>
                        <a:pt x="379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04" name="Google Shape;504;p9"/>
                <p:cNvSpPr/>
                <p:nvPr/>
              </p:nvSpPr>
              <p:spPr>
                <a:xfrm>
                  <a:off x="478411" y="4632685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6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6" y="130"/>
                      </a:cubicBezTo>
                      <a:cubicBezTo>
                        <a:pt x="152" y="149"/>
                        <a:pt x="228" y="163"/>
                        <a:pt x="304" y="163"/>
                      </a:cubicBezTo>
                      <a:cubicBezTo>
                        <a:pt x="379" y="163"/>
                        <a:pt x="455" y="149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7"/>
                        <a:pt x="512" y="37"/>
                      </a:cubicBezTo>
                      <a:cubicBezTo>
                        <a:pt x="455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05" name="Google Shape;505;p9"/>
                <p:cNvSpPr/>
                <p:nvPr/>
              </p:nvSpPr>
              <p:spPr>
                <a:xfrm>
                  <a:off x="466754" y="4589059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0"/>
                      </a:moveTo>
                      <a:cubicBezTo>
                        <a:pt x="228" y="0"/>
                        <a:pt x="152" y="13"/>
                        <a:pt x="96" y="33"/>
                      </a:cubicBezTo>
                      <a:cubicBezTo>
                        <a:pt x="40" y="53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2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1" y="129"/>
                      </a:cubicBezTo>
                      <a:cubicBezTo>
                        <a:pt x="571" y="109"/>
                        <a:pt x="607" y="83"/>
                        <a:pt x="607" y="83"/>
                      </a:cubicBezTo>
                      <a:cubicBezTo>
                        <a:pt x="607" y="83"/>
                        <a:pt x="571" y="53"/>
                        <a:pt x="511" y="33"/>
                      </a:cubicBezTo>
                      <a:cubicBezTo>
                        <a:pt x="456" y="13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06" name="Google Shape;506;p9"/>
                <p:cNvSpPr/>
                <p:nvPr/>
              </p:nvSpPr>
              <p:spPr>
                <a:xfrm>
                  <a:off x="395133" y="461617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2" y="14"/>
                        <a:pt x="96" y="33"/>
                      </a:cubicBezTo>
                      <a:cubicBezTo>
                        <a:pt x="36" y="53"/>
                        <a:pt x="1" y="79"/>
                        <a:pt x="1" y="79"/>
                      </a:cubicBezTo>
                      <a:cubicBezTo>
                        <a:pt x="1" y="79"/>
                        <a:pt x="36" y="109"/>
                        <a:pt x="96" y="125"/>
                      </a:cubicBezTo>
                      <a:cubicBezTo>
                        <a:pt x="152" y="148"/>
                        <a:pt x="228" y="162"/>
                        <a:pt x="304" y="162"/>
                      </a:cubicBezTo>
                      <a:cubicBezTo>
                        <a:pt x="380" y="162"/>
                        <a:pt x="452" y="148"/>
                        <a:pt x="511" y="125"/>
                      </a:cubicBezTo>
                      <a:cubicBezTo>
                        <a:pt x="567" y="105"/>
                        <a:pt x="604" y="79"/>
                        <a:pt x="604" y="79"/>
                      </a:cubicBezTo>
                      <a:cubicBezTo>
                        <a:pt x="604" y="79"/>
                        <a:pt x="567" y="53"/>
                        <a:pt x="511" y="33"/>
                      </a:cubicBezTo>
                      <a:cubicBezTo>
                        <a:pt x="452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07" name="Google Shape;507;p9"/>
                <p:cNvSpPr/>
                <p:nvPr/>
              </p:nvSpPr>
              <p:spPr>
                <a:xfrm>
                  <a:off x="7666815" y="466536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3" y="11"/>
                        <a:pt x="96" y="34"/>
                      </a:cubicBezTo>
                      <a:cubicBezTo>
                        <a:pt x="37" y="53"/>
                        <a:pt x="1" y="79"/>
                        <a:pt x="1" y="79"/>
                      </a:cubicBezTo>
                      <a:cubicBezTo>
                        <a:pt x="1" y="79"/>
                        <a:pt x="37" y="106"/>
                        <a:pt x="96" y="125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5"/>
                      </a:cubicBezTo>
                      <a:cubicBezTo>
                        <a:pt x="568" y="106"/>
                        <a:pt x="604" y="79"/>
                        <a:pt x="604" y="79"/>
                      </a:cubicBezTo>
                      <a:cubicBezTo>
                        <a:pt x="604" y="79"/>
                        <a:pt x="568" y="53"/>
                        <a:pt x="512" y="34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08" name="Google Shape;508;p9"/>
                <p:cNvSpPr/>
                <p:nvPr/>
              </p:nvSpPr>
              <p:spPr>
                <a:xfrm>
                  <a:off x="7655158" y="4621381"/>
                  <a:ext cx="53694" cy="14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6" extrusionOk="0">
                      <a:moveTo>
                        <a:pt x="304" y="0"/>
                      </a:moveTo>
                      <a:cubicBezTo>
                        <a:pt x="228" y="0"/>
                        <a:pt x="153" y="14"/>
                        <a:pt x="96" y="37"/>
                      </a:cubicBezTo>
                      <a:cubicBezTo>
                        <a:pt x="40" y="57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3" y="152"/>
                        <a:pt x="228" y="165"/>
                        <a:pt x="304" y="165"/>
                      </a:cubicBezTo>
                      <a:cubicBezTo>
                        <a:pt x="380" y="165"/>
                        <a:pt x="456" y="152"/>
                        <a:pt x="512" y="129"/>
                      </a:cubicBezTo>
                      <a:cubicBezTo>
                        <a:pt x="568" y="109"/>
                        <a:pt x="608" y="83"/>
                        <a:pt x="608" y="83"/>
                      </a:cubicBezTo>
                      <a:cubicBezTo>
                        <a:pt x="608" y="83"/>
                        <a:pt x="568" y="57"/>
                        <a:pt x="512" y="37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09" name="Google Shape;509;p9"/>
                <p:cNvSpPr/>
                <p:nvPr/>
              </p:nvSpPr>
              <p:spPr>
                <a:xfrm>
                  <a:off x="7583537" y="4648404"/>
                  <a:ext cx="53429" cy="14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4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3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3" y="130"/>
                      </a:cubicBezTo>
                      <a:cubicBezTo>
                        <a:pt x="152" y="150"/>
                        <a:pt x="228" y="163"/>
                        <a:pt x="304" y="163"/>
                      </a:cubicBezTo>
                      <a:cubicBezTo>
                        <a:pt x="379" y="163"/>
                        <a:pt x="452" y="150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4"/>
                        <a:pt x="512" y="37"/>
                      </a:cubicBezTo>
                      <a:cubicBezTo>
                        <a:pt x="452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10" name="Google Shape;510;p9"/>
                <p:cNvSpPr/>
                <p:nvPr/>
              </p:nvSpPr>
              <p:spPr>
                <a:xfrm>
                  <a:off x="597808" y="4226980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5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511" name="Google Shape;511;p9"/>
                <p:cNvGrpSpPr/>
                <p:nvPr/>
              </p:nvGrpSpPr>
              <p:grpSpPr>
                <a:xfrm>
                  <a:off x="476510" y="4065899"/>
                  <a:ext cx="266262" cy="475209"/>
                  <a:chOff x="476510" y="4065899"/>
                  <a:chExt cx="266262" cy="475209"/>
                </a:xfrm>
              </p:grpSpPr>
              <p:sp>
                <p:nvSpPr>
                  <p:cNvPr id="512" name="Google Shape;512;p9"/>
                  <p:cNvSpPr/>
                  <p:nvPr/>
                </p:nvSpPr>
                <p:spPr>
                  <a:xfrm>
                    <a:off x="476510" y="40658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3" name="Google Shape;513;p9"/>
                  <p:cNvSpPr/>
                  <p:nvPr/>
                </p:nvSpPr>
                <p:spPr>
                  <a:xfrm>
                    <a:off x="597056" y="41350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4" name="Google Shape;514;p9"/>
                  <p:cNvSpPr/>
                  <p:nvPr/>
                </p:nvSpPr>
                <p:spPr>
                  <a:xfrm>
                    <a:off x="597409" y="42279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5" name="Google Shape;515;p9"/>
                  <p:cNvSpPr/>
                  <p:nvPr/>
                </p:nvSpPr>
                <p:spPr>
                  <a:xfrm>
                    <a:off x="540006" y="41676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516" name="Google Shape;516;p9"/>
                <p:cNvGrpSpPr/>
                <p:nvPr/>
              </p:nvGrpSpPr>
              <p:grpSpPr>
                <a:xfrm>
                  <a:off x="8430902" y="4070574"/>
                  <a:ext cx="214776" cy="454279"/>
                  <a:chOff x="8430902" y="4070574"/>
                  <a:chExt cx="214776" cy="454279"/>
                </a:xfrm>
              </p:grpSpPr>
              <p:sp>
                <p:nvSpPr>
                  <p:cNvPr id="517" name="Google Shape;517;p9"/>
                  <p:cNvSpPr/>
                  <p:nvPr/>
                </p:nvSpPr>
                <p:spPr>
                  <a:xfrm>
                    <a:off x="8430902" y="4070574"/>
                    <a:ext cx="214776" cy="2768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2" h="3135" extrusionOk="0">
                        <a:moveTo>
                          <a:pt x="1272" y="1"/>
                        </a:moveTo>
                        <a:cubicBezTo>
                          <a:pt x="1004" y="1"/>
                          <a:pt x="817" y="282"/>
                          <a:pt x="687" y="580"/>
                        </a:cubicBezTo>
                        <a:cubicBezTo>
                          <a:pt x="535" y="929"/>
                          <a:pt x="730" y="1391"/>
                          <a:pt x="403" y="1677"/>
                        </a:cubicBezTo>
                        <a:cubicBezTo>
                          <a:pt x="1" y="2027"/>
                          <a:pt x="202" y="2479"/>
                          <a:pt x="202" y="2482"/>
                        </a:cubicBezTo>
                        <a:cubicBezTo>
                          <a:pt x="349" y="2811"/>
                          <a:pt x="977" y="3134"/>
                          <a:pt x="1452" y="3134"/>
                        </a:cubicBezTo>
                        <a:cubicBezTo>
                          <a:pt x="1596" y="3134"/>
                          <a:pt x="1726" y="3105"/>
                          <a:pt x="1824" y="3036"/>
                        </a:cubicBezTo>
                        <a:cubicBezTo>
                          <a:pt x="2431" y="2614"/>
                          <a:pt x="2226" y="1671"/>
                          <a:pt x="1993" y="1123"/>
                        </a:cubicBezTo>
                        <a:cubicBezTo>
                          <a:pt x="1858" y="797"/>
                          <a:pt x="1884" y="306"/>
                          <a:pt x="1554" y="94"/>
                        </a:cubicBezTo>
                        <a:cubicBezTo>
                          <a:pt x="1451" y="29"/>
                          <a:pt x="1358" y="1"/>
                          <a:pt x="127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8" name="Google Shape;518;p9"/>
                  <p:cNvSpPr/>
                  <p:nvPr/>
                </p:nvSpPr>
                <p:spPr>
                  <a:xfrm>
                    <a:off x="8545354" y="4108283"/>
                    <a:ext cx="11216" cy="4165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" h="4717" extrusionOk="0">
                        <a:moveTo>
                          <a:pt x="64" y="1"/>
                        </a:moveTo>
                        <a:cubicBezTo>
                          <a:pt x="37" y="396"/>
                          <a:pt x="24" y="789"/>
                          <a:pt x="14" y="1181"/>
                        </a:cubicBezTo>
                        <a:cubicBezTo>
                          <a:pt x="4" y="1574"/>
                          <a:pt x="0" y="1966"/>
                          <a:pt x="0" y="2358"/>
                        </a:cubicBezTo>
                        <a:cubicBezTo>
                          <a:pt x="0" y="2751"/>
                          <a:pt x="4" y="3147"/>
                          <a:pt x="14" y="3539"/>
                        </a:cubicBezTo>
                        <a:lnTo>
                          <a:pt x="34" y="4130"/>
                        </a:lnTo>
                        <a:cubicBezTo>
                          <a:pt x="44" y="4324"/>
                          <a:pt x="50" y="4522"/>
                          <a:pt x="64" y="4716"/>
                        </a:cubicBezTo>
                        <a:cubicBezTo>
                          <a:pt x="76" y="4522"/>
                          <a:pt x="84" y="4324"/>
                          <a:pt x="96" y="4130"/>
                        </a:cubicBezTo>
                        <a:lnTo>
                          <a:pt x="113" y="3539"/>
                        </a:lnTo>
                        <a:cubicBezTo>
                          <a:pt x="123" y="3147"/>
                          <a:pt x="126" y="2751"/>
                          <a:pt x="126" y="2358"/>
                        </a:cubicBezTo>
                        <a:cubicBezTo>
                          <a:pt x="126" y="1966"/>
                          <a:pt x="123" y="1574"/>
                          <a:pt x="113" y="1181"/>
                        </a:cubicBezTo>
                        <a:cubicBezTo>
                          <a:pt x="103" y="789"/>
                          <a:pt x="90" y="396"/>
                          <a:pt x="64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9" name="Google Shape;519;p9"/>
                  <p:cNvSpPr/>
                  <p:nvPr/>
                </p:nvSpPr>
                <p:spPr>
                  <a:xfrm>
                    <a:off x="8506320" y="4168865"/>
                    <a:ext cx="50250" cy="816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" h="925" extrusionOk="0">
                        <a:moveTo>
                          <a:pt x="60" y="1"/>
                        </a:moveTo>
                        <a:cubicBezTo>
                          <a:pt x="21" y="97"/>
                          <a:pt x="7" y="199"/>
                          <a:pt x="4" y="304"/>
                        </a:cubicBezTo>
                        <a:cubicBezTo>
                          <a:pt x="1" y="406"/>
                          <a:pt x="17" y="512"/>
                          <a:pt x="57" y="614"/>
                        </a:cubicBezTo>
                        <a:cubicBezTo>
                          <a:pt x="97" y="713"/>
                          <a:pt x="162" y="812"/>
                          <a:pt x="258" y="871"/>
                        </a:cubicBezTo>
                        <a:cubicBezTo>
                          <a:pt x="324" y="909"/>
                          <a:pt x="397" y="924"/>
                          <a:pt x="467" y="924"/>
                        </a:cubicBezTo>
                        <a:cubicBezTo>
                          <a:pt x="502" y="924"/>
                          <a:pt x="536" y="921"/>
                          <a:pt x="568" y="914"/>
                        </a:cubicBezTo>
                        <a:cubicBezTo>
                          <a:pt x="469" y="881"/>
                          <a:pt x="383" y="848"/>
                          <a:pt x="317" y="789"/>
                        </a:cubicBezTo>
                        <a:cubicBezTo>
                          <a:pt x="252" y="730"/>
                          <a:pt x="205" y="654"/>
                          <a:pt x="176" y="568"/>
                        </a:cubicBezTo>
                        <a:cubicBezTo>
                          <a:pt x="110" y="397"/>
                          <a:pt x="90" y="202"/>
                          <a:pt x="60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520" name="Google Shape;520;p9"/>
                <p:cNvGrpSpPr/>
                <p:nvPr/>
              </p:nvGrpSpPr>
              <p:grpSpPr>
                <a:xfrm>
                  <a:off x="5699960" y="4366499"/>
                  <a:ext cx="266262" cy="475209"/>
                  <a:chOff x="5699960" y="4366499"/>
                  <a:chExt cx="266262" cy="475209"/>
                </a:xfrm>
              </p:grpSpPr>
              <p:sp>
                <p:nvSpPr>
                  <p:cNvPr id="521" name="Google Shape;521;p9"/>
                  <p:cNvSpPr/>
                  <p:nvPr/>
                </p:nvSpPr>
                <p:spPr>
                  <a:xfrm>
                    <a:off x="5699960" y="43664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2" name="Google Shape;522;p9"/>
                  <p:cNvSpPr/>
                  <p:nvPr/>
                </p:nvSpPr>
                <p:spPr>
                  <a:xfrm>
                    <a:off x="5820506" y="44356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3" name="Google Shape;523;p9"/>
                  <p:cNvSpPr/>
                  <p:nvPr/>
                </p:nvSpPr>
                <p:spPr>
                  <a:xfrm>
                    <a:off x="5820859" y="45285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4" name="Google Shape;524;p9"/>
                  <p:cNvSpPr/>
                  <p:nvPr/>
                </p:nvSpPr>
                <p:spPr>
                  <a:xfrm>
                    <a:off x="5763456" y="44682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525" name="Google Shape;525;p9"/>
              <p:cNvGrpSpPr/>
              <p:nvPr/>
            </p:nvGrpSpPr>
            <p:grpSpPr>
              <a:xfrm>
                <a:off x="39" y="-9596"/>
                <a:ext cx="9143568" cy="3483084"/>
                <a:chOff x="262312" y="450905"/>
                <a:chExt cx="8126894" cy="3040667"/>
              </a:xfrm>
            </p:grpSpPr>
            <p:sp>
              <p:nvSpPr>
                <p:cNvPr id="526" name="Google Shape;526;p9"/>
                <p:cNvSpPr/>
                <p:nvPr/>
              </p:nvSpPr>
              <p:spPr>
                <a:xfrm>
                  <a:off x="556743" y="2728733"/>
                  <a:ext cx="50780" cy="50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4" extrusionOk="0">
                      <a:moveTo>
                        <a:pt x="288" y="0"/>
                      </a:moveTo>
                      <a:cubicBezTo>
                        <a:pt x="130" y="0"/>
                        <a:pt x="1" y="129"/>
                        <a:pt x="1" y="287"/>
                      </a:cubicBezTo>
                      <a:cubicBezTo>
                        <a:pt x="1" y="446"/>
                        <a:pt x="130" y="574"/>
                        <a:pt x="288" y="574"/>
                      </a:cubicBezTo>
                      <a:cubicBezTo>
                        <a:pt x="446" y="574"/>
                        <a:pt x="574" y="446"/>
                        <a:pt x="574" y="287"/>
                      </a:cubicBezTo>
                      <a:cubicBezTo>
                        <a:pt x="574" y="129"/>
                        <a:pt x="446" y="0"/>
                        <a:pt x="28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27" name="Google Shape;527;p9"/>
                <p:cNvSpPr/>
                <p:nvPr/>
              </p:nvSpPr>
              <p:spPr>
                <a:xfrm>
                  <a:off x="7091905" y="517315"/>
                  <a:ext cx="50780" cy="50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5" extrusionOk="0">
                      <a:moveTo>
                        <a:pt x="287" y="1"/>
                      </a:moveTo>
                      <a:cubicBezTo>
                        <a:pt x="129" y="1"/>
                        <a:pt x="1" y="129"/>
                        <a:pt x="1" y="287"/>
                      </a:cubicBezTo>
                      <a:cubicBezTo>
                        <a:pt x="1" y="446"/>
                        <a:pt x="129" y="575"/>
                        <a:pt x="287" y="575"/>
                      </a:cubicBezTo>
                      <a:cubicBezTo>
                        <a:pt x="446" y="575"/>
                        <a:pt x="575" y="446"/>
                        <a:pt x="575" y="287"/>
                      </a:cubicBezTo>
                      <a:cubicBezTo>
                        <a:pt x="575" y="129"/>
                        <a:pt x="446" y="1"/>
                        <a:pt x="28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28" name="Google Shape;528;p9"/>
                <p:cNvSpPr/>
                <p:nvPr/>
              </p:nvSpPr>
              <p:spPr>
                <a:xfrm>
                  <a:off x="5459815" y="1471172"/>
                  <a:ext cx="63232" cy="63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716" extrusionOk="0">
                      <a:moveTo>
                        <a:pt x="357" y="0"/>
                      </a:moveTo>
                      <a:cubicBezTo>
                        <a:pt x="159" y="0"/>
                        <a:pt x="0" y="162"/>
                        <a:pt x="0" y="360"/>
                      </a:cubicBezTo>
                      <a:cubicBezTo>
                        <a:pt x="0" y="558"/>
                        <a:pt x="159" y="716"/>
                        <a:pt x="357" y="716"/>
                      </a:cubicBezTo>
                      <a:cubicBezTo>
                        <a:pt x="554" y="716"/>
                        <a:pt x="716" y="558"/>
                        <a:pt x="716" y="360"/>
                      </a:cubicBezTo>
                      <a:cubicBezTo>
                        <a:pt x="716" y="162"/>
                        <a:pt x="554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29" name="Google Shape;529;p9"/>
                <p:cNvSpPr/>
                <p:nvPr/>
              </p:nvSpPr>
              <p:spPr>
                <a:xfrm>
                  <a:off x="7988888" y="1277769"/>
                  <a:ext cx="47600" cy="47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538" extrusionOk="0">
                      <a:moveTo>
                        <a:pt x="268" y="0"/>
                      </a:moveTo>
                      <a:cubicBezTo>
                        <a:pt x="120" y="0"/>
                        <a:pt x="1" y="119"/>
                        <a:pt x="1" y="267"/>
                      </a:cubicBezTo>
                      <a:cubicBezTo>
                        <a:pt x="1" y="416"/>
                        <a:pt x="120" y="538"/>
                        <a:pt x="268" y="538"/>
                      </a:cubicBezTo>
                      <a:cubicBezTo>
                        <a:pt x="416" y="538"/>
                        <a:pt x="538" y="416"/>
                        <a:pt x="538" y="267"/>
                      </a:cubicBezTo>
                      <a:cubicBezTo>
                        <a:pt x="538" y="119"/>
                        <a:pt x="416" y="0"/>
                        <a:pt x="26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30" name="Google Shape;530;p9"/>
                <p:cNvSpPr/>
                <p:nvPr/>
              </p:nvSpPr>
              <p:spPr>
                <a:xfrm>
                  <a:off x="3028856" y="1475764"/>
                  <a:ext cx="38769" cy="39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4" extrusionOk="0">
                      <a:moveTo>
                        <a:pt x="221" y="1"/>
                      </a:moveTo>
                      <a:cubicBezTo>
                        <a:pt x="99" y="1"/>
                        <a:pt x="0" y="100"/>
                        <a:pt x="0" y="221"/>
                      </a:cubicBezTo>
                      <a:cubicBezTo>
                        <a:pt x="0" y="344"/>
                        <a:pt x="99" y="443"/>
                        <a:pt x="221" y="443"/>
                      </a:cubicBezTo>
                      <a:cubicBezTo>
                        <a:pt x="343" y="443"/>
                        <a:pt x="439" y="344"/>
                        <a:pt x="439" y="221"/>
                      </a:cubicBezTo>
                      <a:cubicBezTo>
                        <a:pt x="439" y="100"/>
                        <a:pt x="343" y="1"/>
                        <a:pt x="22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31" name="Google Shape;531;p9"/>
                <p:cNvSpPr/>
                <p:nvPr/>
              </p:nvSpPr>
              <p:spPr>
                <a:xfrm>
                  <a:off x="3045988" y="2259797"/>
                  <a:ext cx="38858" cy="38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0" extrusionOk="0">
                      <a:moveTo>
                        <a:pt x="222" y="1"/>
                      </a:moveTo>
                      <a:cubicBezTo>
                        <a:pt x="100" y="1"/>
                        <a:pt x="1" y="97"/>
                        <a:pt x="1" y="218"/>
                      </a:cubicBezTo>
                      <a:cubicBezTo>
                        <a:pt x="1" y="340"/>
                        <a:pt x="100" y="439"/>
                        <a:pt x="222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7"/>
                        <a:pt x="340" y="1"/>
                        <a:pt x="22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32" name="Google Shape;532;p9"/>
                <p:cNvSpPr/>
                <p:nvPr/>
              </p:nvSpPr>
              <p:spPr>
                <a:xfrm>
                  <a:off x="1031243" y="1086132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21" y="0"/>
                      </a:moveTo>
                      <a:cubicBezTo>
                        <a:pt x="99" y="0"/>
                        <a:pt x="0" y="96"/>
                        <a:pt x="0" y="218"/>
                      </a:cubicBezTo>
                      <a:cubicBezTo>
                        <a:pt x="0" y="340"/>
                        <a:pt x="99" y="439"/>
                        <a:pt x="221" y="439"/>
                      </a:cubicBezTo>
                      <a:cubicBezTo>
                        <a:pt x="343" y="439"/>
                        <a:pt x="439" y="340"/>
                        <a:pt x="439" y="218"/>
                      </a:cubicBezTo>
                      <a:cubicBezTo>
                        <a:pt x="439" y="96"/>
                        <a:pt x="343" y="0"/>
                        <a:pt x="221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33" name="Google Shape;533;p9"/>
                <p:cNvSpPr/>
                <p:nvPr/>
              </p:nvSpPr>
              <p:spPr>
                <a:xfrm>
                  <a:off x="310883" y="3452802"/>
                  <a:ext cx="38946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439" extrusionOk="0">
                      <a:moveTo>
                        <a:pt x="218" y="0"/>
                      </a:moveTo>
                      <a:cubicBezTo>
                        <a:pt x="100" y="0"/>
                        <a:pt x="1" y="99"/>
                        <a:pt x="1" y="221"/>
                      </a:cubicBezTo>
                      <a:cubicBezTo>
                        <a:pt x="1" y="343"/>
                        <a:pt x="100" y="439"/>
                        <a:pt x="218" y="439"/>
                      </a:cubicBezTo>
                      <a:cubicBezTo>
                        <a:pt x="341" y="439"/>
                        <a:pt x="440" y="343"/>
                        <a:pt x="440" y="221"/>
                      </a:cubicBezTo>
                      <a:cubicBezTo>
                        <a:pt x="440" y="99"/>
                        <a:pt x="341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34" name="Google Shape;534;p9"/>
                <p:cNvSpPr/>
                <p:nvPr/>
              </p:nvSpPr>
              <p:spPr>
                <a:xfrm>
                  <a:off x="1785514" y="478282"/>
                  <a:ext cx="38769" cy="3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0" extrusionOk="0">
                      <a:moveTo>
                        <a:pt x="218" y="0"/>
                      </a:moveTo>
                      <a:cubicBezTo>
                        <a:pt x="96" y="0"/>
                        <a:pt x="0" y="99"/>
                        <a:pt x="0" y="218"/>
                      </a:cubicBezTo>
                      <a:cubicBezTo>
                        <a:pt x="0" y="341"/>
                        <a:pt x="96" y="440"/>
                        <a:pt x="218" y="440"/>
                      </a:cubicBezTo>
                      <a:cubicBezTo>
                        <a:pt x="340" y="440"/>
                        <a:pt x="439" y="341"/>
                        <a:pt x="439" y="218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35" name="Google Shape;535;p9"/>
                <p:cNvSpPr/>
                <p:nvPr/>
              </p:nvSpPr>
              <p:spPr>
                <a:xfrm>
                  <a:off x="3563849" y="3359545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9" y="0"/>
                        <a:pt x="0" y="99"/>
                        <a:pt x="0" y="221"/>
                      </a:cubicBezTo>
                      <a:cubicBezTo>
                        <a:pt x="0" y="344"/>
                        <a:pt x="99" y="439"/>
                        <a:pt x="218" y="439"/>
                      </a:cubicBezTo>
                      <a:cubicBezTo>
                        <a:pt x="340" y="439"/>
                        <a:pt x="439" y="344"/>
                        <a:pt x="439" y="221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36" name="Google Shape;536;p9"/>
                <p:cNvSpPr/>
                <p:nvPr/>
              </p:nvSpPr>
              <p:spPr>
                <a:xfrm>
                  <a:off x="3212897" y="280794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37" name="Google Shape;537;p9"/>
                <p:cNvSpPr/>
                <p:nvPr/>
              </p:nvSpPr>
              <p:spPr>
                <a:xfrm>
                  <a:off x="463839" y="1536081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1"/>
                      </a:moveTo>
                      <a:cubicBezTo>
                        <a:pt x="60" y="1"/>
                        <a:pt x="1" y="60"/>
                        <a:pt x="1" y="132"/>
                      </a:cubicBezTo>
                      <a:cubicBezTo>
                        <a:pt x="1" y="208"/>
                        <a:pt x="60" y="267"/>
                        <a:pt x="136" y="267"/>
                      </a:cubicBezTo>
                      <a:cubicBezTo>
                        <a:pt x="208" y="267"/>
                        <a:pt x="267" y="208"/>
                        <a:pt x="267" y="132"/>
                      </a:cubicBezTo>
                      <a:cubicBezTo>
                        <a:pt x="267" y="60"/>
                        <a:pt x="208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Google Shape;538;p9"/>
                <p:cNvSpPr/>
                <p:nvPr/>
              </p:nvSpPr>
              <p:spPr>
                <a:xfrm>
                  <a:off x="2042943" y="1298964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6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6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39" name="Google Shape;539;p9"/>
                <p:cNvSpPr/>
                <p:nvPr/>
              </p:nvSpPr>
              <p:spPr>
                <a:xfrm>
                  <a:off x="3672737" y="121745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0"/>
                      </a:moveTo>
                      <a:cubicBezTo>
                        <a:pt x="60" y="0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40" name="Google Shape;540;p9"/>
                <p:cNvSpPr/>
                <p:nvPr/>
              </p:nvSpPr>
              <p:spPr>
                <a:xfrm>
                  <a:off x="4865653" y="122857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6" y="0"/>
                      </a:moveTo>
                      <a:cubicBezTo>
                        <a:pt x="60" y="0"/>
                        <a:pt x="1" y="63"/>
                        <a:pt x="1" y="135"/>
                      </a:cubicBezTo>
                      <a:cubicBezTo>
                        <a:pt x="1" y="207"/>
                        <a:pt x="60" y="270"/>
                        <a:pt x="136" y="270"/>
                      </a:cubicBezTo>
                      <a:cubicBezTo>
                        <a:pt x="208" y="270"/>
                        <a:pt x="267" y="207"/>
                        <a:pt x="267" y="135"/>
                      </a:cubicBezTo>
                      <a:cubicBezTo>
                        <a:pt x="267" y="63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41" name="Google Shape;541;p9"/>
                <p:cNvSpPr/>
                <p:nvPr/>
              </p:nvSpPr>
              <p:spPr>
                <a:xfrm>
                  <a:off x="3098710" y="3332786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0"/>
                      </a:moveTo>
                      <a:cubicBezTo>
                        <a:pt x="60" y="0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0"/>
                        <a:pt x="13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42" name="Google Shape;542;p9"/>
                <p:cNvSpPr/>
                <p:nvPr/>
              </p:nvSpPr>
              <p:spPr>
                <a:xfrm>
                  <a:off x="3852716" y="265764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43" name="Google Shape;543;p9"/>
                <p:cNvSpPr/>
                <p:nvPr/>
              </p:nvSpPr>
              <p:spPr>
                <a:xfrm>
                  <a:off x="8365538" y="188146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0"/>
                      </a:moveTo>
                      <a:cubicBezTo>
                        <a:pt x="63" y="0"/>
                        <a:pt x="0" y="60"/>
                        <a:pt x="0" y="133"/>
                      </a:cubicBezTo>
                      <a:cubicBezTo>
                        <a:pt x="0" y="209"/>
                        <a:pt x="63" y="268"/>
                        <a:pt x="136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44" name="Google Shape;544;p9"/>
                <p:cNvSpPr/>
                <p:nvPr/>
              </p:nvSpPr>
              <p:spPr>
                <a:xfrm>
                  <a:off x="8286940" y="3378444"/>
                  <a:ext cx="23579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69" extrusionOk="0">
                      <a:moveTo>
                        <a:pt x="131" y="1"/>
                      </a:moveTo>
                      <a:cubicBezTo>
                        <a:pt x="59" y="1"/>
                        <a:pt x="0" y="60"/>
                        <a:pt x="0" y="136"/>
                      </a:cubicBezTo>
                      <a:cubicBezTo>
                        <a:pt x="0" y="209"/>
                        <a:pt x="59" y="268"/>
                        <a:pt x="131" y="268"/>
                      </a:cubicBezTo>
                      <a:cubicBezTo>
                        <a:pt x="207" y="268"/>
                        <a:pt x="267" y="209"/>
                        <a:pt x="267" y="136"/>
                      </a:cubicBezTo>
                      <a:cubicBezTo>
                        <a:pt x="267" y="60"/>
                        <a:pt x="207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45" name="Google Shape;545;p9"/>
                <p:cNvSpPr/>
                <p:nvPr/>
              </p:nvSpPr>
              <p:spPr>
                <a:xfrm>
                  <a:off x="7888213" y="2208223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9"/>
                        <a:pt x="60" y="268"/>
                        <a:pt x="135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46" name="Google Shape;546;p9"/>
                <p:cNvSpPr/>
                <p:nvPr/>
              </p:nvSpPr>
              <p:spPr>
                <a:xfrm>
                  <a:off x="7307739" y="1149893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59" y="1"/>
                        <a:pt x="0" y="60"/>
                        <a:pt x="0" y="132"/>
                      </a:cubicBezTo>
                      <a:cubicBezTo>
                        <a:pt x="0" y="208"/>
                        <a:pt x="59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47" name="Google Shape;547;p9"/>
                <p:cNvSpPr/>
                <p:nvPr/>
              </p:nvSpPr>
              <p:spPr>
                <a:xfrm>
                  <a:off x="386037" y="946599"/>
                  <a:ext cx="23756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268" extrusionOk="0">
                      <a:moveTo>
                        <a:pt x="133" y="0"/>
                      </a:moveTo>
                      <a:cubicBezTo>
                        <a:pt x="60" y="0"/>
                        <a:pt x="1" y="60"/>
                        <a:pt x="1" y="136"/>
                      </a:cubicBezTo>
                      <a:cubicBezTo>
                        <a:pt x="1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6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48" name="Google Shape;548;p9"/>
                <p:cNvSpPr/>
                <p:nvPr/>
              </p:nvSpPr>
              <p:spPr>
                <a:xfrm>
                  <a:off x="262312" y="2027095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1"/>
                      </a:moveTo>
                      <a:cubicBezTo>
                        <a:pt x="60" y="1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49" name="Google Shape;549;p9"/>
                <p:cNvSpPr/>
                <p:nvPr/>
              </p:nvSpPr>
              <p:spPr>
                <a:xfrm>
                  <a:off x="5248926" y="1926596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6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6"/>
                        <a:pt x="60" y="268"/>
                        <a:pt x="136" y="268"/>
                      </a:cubicBezTo>
                      <a:cubicBezTo>
                        <a:pt x="209" y="268"/>
                        <a:pt x="268" y="206"/>
                        <a:pt x="268" y="133"/>
                      </a:cubicBezTo>
                      <a:cubicBezTo>
                        <a:pt x="268" y="60"/>
                        <a:pt x="209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50" name="Google Shape;550;p9"/>
                <p:cNvSpPr/>
                <p:nvPr/>
              </p:nvSpPr>
              <p:spPr>
                <a:xfrm>
                  <a:off x="5382012" y="279222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3" y="1"/>
                      </a:moveTo>
                      <a:cubicBezTo>
                        <a:pt x="60" y="1"/>
                        <a:pt x="0" y="63"/>
                        <a:pt x="0" y="135"/>
                      </a:cubicBezTo>
                      <a:cubicBezTo>
                        <a:pt x="0" y="208"/>
                        <a:pt x="60" y="271"/>
                        <a:pt x="133" y="271"/>
                      </a:cubicBezTo>
                      <a:cubicBezTo>
                        <a:pt x="209" y="271"/>
                        <a:pt x="268" y="208"/>
                        <a:pt x="268" y="135"/>
                      </a:cubicBezTo>
                      <a:cubicBezTo>
                        <a:pt x="268" y="63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51" name="Google Shape;551;p9"/>
                <p:cNvSpPr/>
                <p:nvPr/>
              </p:nvSpPr>
              <p:spPr>
                <a:xfrm>
                  <a:off x="7813059" y="3326340"/>
                  <a:ext cx="23933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68" extrusionOk="0">
                      <a:moveTo>
                        <a:pt x="135" y="0"/>
                      </a:moveTo>
                      <a:cubicBezTo>
                        <a:pt x="63" y="0"/>
                        <a:pt x="1" y="60"/>
                        <a:pt x="1" y="133"/>
                      </a:cubicBezTo>
                      <a:cubicBezTo>
                        <a:pt x="1" y="209"/>
                        <a:pt x="63" y="268"/>
                        <a:pt x="135" y="268"/>
                      </a:cubicBezTo>
                      <a:cubicBezTo>
                        <a:pt x="208" y="268"/>
                        <a:pt x="270" y="209"/>
                        <a:pt x="270" y="133"/>
                      </a:cubicBezTo>
                      <a:cubicBezTo>
                        <a:pt x="270" y="60"/>
                        <a:pt x="208" y="0"/>
                        <a:pt x="135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52" name="Google Shape;552;p9"/>
                <p:cNvSpPr/>
                <p:nvPr/>
              </p:nvSpPr>
              <p:spPr>
                <a:xfrm>
                  <a:off x="819736" y="450905"/>
                  <a:ext cx="38858" cy="39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3" extrusionOk="0">
                      <a:moveTo>
                        <a:pt x="219" y="1"/>
                      </a:moveTo>
                      <a:cubicBezTo>
                        <a:pt x="96" y="1"/>
                        <a:pt x="1" y="100"/>
                        <a:pt x="1" y="222"/>
                      </a:cubicBezTo>
                      <a:cubicBezTo>
                        <a:pt x="1" y="343"/>
                        <a:pt x="96" y="442"/>
                        <a:pt x="219" y="442"/>
                      </a:cubicBezTo>
                      <a:cubicBezTo>
                        <a:pt x="340" y="442"/>
                        <a:pt x="439" y="343"/>
                        <a:pt x="439" y="222"/>
                      </a:cubicBezTo>
                      <a:cubicBezTo>
                        <a:pt x="439" y="100"/>
                        <a:pt x="340" y="1"/>
                        <a:pt x="219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53" name="Google Shape;553;p9"/>
                <p:cNvSpPr/>
                <p:nvPr/>
              </p:nvSpPr>
              <p:spPr>
                <a:xfrm>
                  <a:off x="6190771" y="574365"/>
                  <a:ext cx="76744" cy="141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" h="1604" extrusionOk="0">
                      <a:moveTo>
                        <a:pt x="535" y="1"/>
                      </a:moveTo>
                      <a:lnTo>
                        <a:pt x="535" y="1"/>
                      </a:lnTo>
                      <a:cubicBezTo>
                        <a:pt x="410" y="710"/>
                        <a:pt x="1" y="733"/>
                        <a:pt x="1" y="733"/>
                      </a:cubicBezTo>
                      <a:cubicBezTo>
                        <a:pt x="430" y="763"/>
                        <a:pt x="506" y="1603"/>
                        <a:pt x="506" y="1603"/>
                      </a:cubicBezTo>
                      <a:cubicBezTo>
                        <a:pt x="453" y="690"/>
                        <a:pt x="835" y="670"/>
                        <a:pt x="868" y="670"/>
                      </a:cubicBezTo>
                      <a:cubicBezTo>
                        <a:pt x="526" y="631"/>
                        <a:pt x="535" y="1"/>
                        <a:pt x="5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54" name="Google Shape;554;p9"/>
                <p:cNvSpPr/>
                <p:nvPr/>
              </p:nvSpPr>
              <p:spPr>
                <a:xfrm>
                  <a:off x="7186840" y="1628102"/>
                  <a:ext cx="107300" cy="185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" h="2105" extrusionOk="0">
                      <a:moveTo>
                        <a:pt x="746" y="0"/>
                      </a:moveTo>
                      <a:lnTo>
                        <a:pt x="746" y="0"/>
                      </a:lnTo>
                      <a:cubicBezTo>
                        <a:pt x="574" y="934"/>
                        <a:pt x="1" y="960"/>
                        <a:pt x="1" y="960"/>
                      </a:cubicBezTo>
                      <a:cubicBezTo>
                        <a:pt x="601" y="1000"/>
                        <a:pt x="707" y="2105"/>
                        <a:pt x="707" y="2105"/>
                      </a:cubicBezTo>
                      <a:cubicBezTo>
                        <a:pt x="631" y="904"/>
                        <a:pt x="1165" y="881"/>
                        <a:pt x="1211" y="881"/>
                      </a:cubicBezTo>
                      <a:lnTo>
                        <a:pt x="1215" y="881"/>
                      </a:lnTo>
                      <a:cubicBezTo>
                        <a:pt x="733" y="828"/>
                        <a:pt x="746" y="1"/>
                        <a:pt x="74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55" name="Google Shape;555;p9"/>
                <p:cNvSpPr/>
                <p:nvPr/>
              </p:nvSpPr>
              <p:spPr>
                <a:xfrm>
                  <a:off x="7306591" y="1767635"/>
                  <a:ext cx="51310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" h="1007" extrusionOk="0">
                      <a:moveTo>
                        <a:pt x="357" y="0"/>
                      </a:moveTo>
                      <a:cubicBezTo>
                        <a:pt x="274" y="446"/>
                        <a:pt x="0" y="458"/>
                        <a:pt x="0" y="458"/>
                      </a:cubicBezTo>
                      <a:cubicBezTo>
                        <a:pt x="287" y="478"/>
                        <a:pt x="340" y="1006"/>
                        <a:pt x="340" y="1006"/>
                      </a:cubicBezTo>
                      <a:cubicBezTo>
                        <a:pt x="304" y="432"/>
                        <a:pt x="558" y="419"/>
                        <a:pt x="581" y="419"/>
                      </a:cubicBezTo>
                      <a:cubicBezTo>
                        <a:pt x="349" y="396"/>
                        <a:pt x="357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56" name="Google Shape;556;p9"/>
                <p:cNvSpPr/>
                <p:nvPr/>
              </p:nvSpPr>
              <p:spPr>
                <a:xfrm>
                  <a:off x="1569945" y="1335967"/>
                  <a:ext cx="51398" cy="89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1010" extrusionOk="0">
                      <a:moveTo>
                        <a:pt x="357" y="1"/>
                      </a:moveTo>
                      <a:cubicBezTo>
                        <a:pt x="275" y="449"/>
                        <a:pt x="1" y="463"/>
                        <a:pt x="1" y="463"/>
                      </a:cubicBezTo>
                      <a:cubicBezTo>
                        <a:pt x="287" y="479"/>
                        <a:pt x="341" y="1010"/>
                        <a:pt x="341" y="1010"/>
                      </a:cubicBezTo>
                      <a:cubicBezTo>
                        <a:pt x="304" y="433"/>
                        <a:pt x="558" y="423"/>
                        <a:pt x="581" y="423"/>
                      </a:cubicBezTo>
                      <a:cubicBezTo>
                        <a:pt x="354" y="396"/>
                        <a:pt x="357" y="1"/>
                        <a:pt x="35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57" name="Google Shape;557;p9"/>
                <p:cNvSpPr/>
                <p:nvPr/>
              </p:nvSpPr>
              <p:spPr>
                <a:xfrm>
                  <a:off x="3095531" y="525440"/>
                  <a:ext cx="107211" cy="185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" h="2106" extrusionOk="0">
                      <a:moveTo>
                        <a:pt x="465" y="1"/>
                      </a:moveTo>
                      <a:cubicBezTo>
                        <a:pt x="465" y="1"/>
                        <a:pt x="478" y="825"/>
                        <a:pt x="0" y="881"/>
                      </a:cubicBezTo>
                      <a:lnTo>
                        <a:pt x="3" y="881"/>
                      </a:lnTo>
                      <a:cubicBezTo>
                        <a:pt x="46" y="881"/>
                        <a:pt x="584" y="904"/>
                        <a:pt x="508" y="2105"/>
                      </a:cubicBezTo>
                      <a:cubicBezTo>
                        <a:pt x="508" y="2105"/>
                        <a:pt x="614" y="1000"/>
                        <a:pt x="1214" y="961"/>
                      </a:cubicBezTo>
                      <a:cubicBezTo>
                        <a:pt x="1214" y="961"/>
                        <a:pt x="640" y="934"/>
                        <a:pt x="46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58" name="Google Shape;558;p9"/>
                <p:cNvSpPr/>
                <p:nvPr/>
              </p:nvSpPr>
              <p:spPr>
                <a:xfrm>
                  <a:off x="3031682" y="664973"/>
                  <a:ext cx="51133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1007" extrusionOk="0">
                      <a:moveTo>
                        <a:pt x="222" y="0"/>
                      </a:moveTo>
                      <a:cubicBezTo>
                        <a:pt x="222" y="0"/>
                        <a:pt x="229" y="396"/>
                        <a:pt x="1" y="419"/>
                      </a:cubicBezTo>
                      <a:cubicBezTo>
                        <a:pt x="20" y="419"/>
                        <a:pt x="278" y="432"/>
                        <a:pt x="242" y="1006"/>
                      </a:cubicBezTo>
                      <a:cubicBezTo>
                        <a:pt x="242" y="1006"/>
                        <a:pt x="291" y="478"/>
                        <a:pt x="578" y="459"/>
                      </a:cubicBezTo>
                      <a:cubicBezTo>
                        <a:pt x="578" y="459"/>
                        <a:pt x="305" y="446"/>
                        <a:pt x="22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559" name="Google Shape;559;p9"/>
            <p:cNvGrpSpPr/>
            <p:nvPr/>
          </p:nvGrpSpPr>
          <p:grpSpPr>
            <a:xfrm>
              <a:off x="454808" y="778134"/>
              <a:ext cx="8532593" cy="2157688"/>
              <a:chOff x="454808" y="778134"/>
              <a:chExt cx="8532593" cy="2157688"/>
            </a:xfrm>
          </p:grpSpPr>
          <p:grpSp>
            <p:nvGrpSpPr>
              <p:cNvPr id="560" name="Google Shape;560;p9"/>
              <p:cNvGrpSpPr/>
              <p:nvPr/>
            </p:nvGrpSpPr>
            <p:grpSpPr>
              <a:xfrm>
                <a:off x="454808" y="778134"/>
                <a:ext cx="4262731" cy="1156793"/>
                <a:chOff x="666515" y="1138579"/>
                <a:chExt cx="3788757" cy="1009859"/>
              </a:xfrm>
            </p:grpSpPr>
            <p:sp>
              <p:nvSpPr>
                <p:cNvPr id="561" name="Google Shape;561;p9"/>
                <p:cNvSpPr/>
                <p:nvPr/>
              </p:nvSpPr>
              <p:spPr>
                <a:xfrm>
                  <a:off x="666515" y="1945583"/>
                  <a:ext cx="682832" cy="202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2" h="2297" extrusionOk="0">
                      <a:moveTo>
                        <a:pt x="4077" y="0"/>
                      </a:moveTo>
                      <a:cubicBezTo>
                        <a:pt x="2890" y="0"/>
                        <a:pt x="2293" y="1801"/>
                        <a:pt x="2293" y="1801"/>
                      </a:cubicBezTo>
                      <a:cubicBezTo>
                        <a:pt x="2293" y="1801"/>
                        <a:pt x="2227" y="952"/>
                        <a:pt x="1540" y="952"/>
                      </a:cubicBezTo>
                      <a:cubicBezTo>
                        <a:pt x="1460" y="952"/>
                        <a:pt x="1372" y="964"/>
                        <a:pt x="1274" y="990"/>
                      </a:cubicBezTo>
                      <a:cubicBezTo>
                        <a:pt x="371" y="1229"/>
                        <a:pt x="1452" y="2261"/>
                        <a:pt x="143" y="2296"/>
                      </a:cubicBezTo>
                      <a:lnTo>
                        <a:pt x="7731" y="2296"/>
                      </a:lnTo>
                      <a:cubicBezTo>
                        <a:pt x="7731" y="2296"/>
                        <a:pt x="6033" y="1732"/>
                        <a:pt x="6372" y="1306"/>
                      </a:cubicBezTo>
                      <a:cubicBezTo>
                        <a:pt x="6526" y="1116"/>
                        <a:pt x="6072" y="938"/>
                        <a:pt x="5583" y="938"/>
                      </a:cubicBezTo>
                      <a:cubicBezTo>
                        <a:pt x="5304" y="938"/>
                        <a:pt x="5014" y="996"/>
                        <a:pt x="4819" y="1142"/>
                      </a:cubicBezTo>
                      <a:lnTo>
                        <a:pt x="4819" y="1142"/>
                      </a:lnTo>
                      <a:cubicBezTo>
                        <a:pt x="4845" y="598"/>
                        <a:pt x="4726" y="0"/>
                        <a:pt x="4077" y="0"/>
                      </a:cubicBezTo>
                      <a:close/>
                      <a:moveTo>
                        <a:pt x="1" y="2296"/>
                      </a:moveTo>
                      <a:cubicBezTo>
                        <a:pt x="26" y="2296"/>
                        <a:pt x="50" y="2296"/>
                        <a:pt x="74" y="2296"/>
                      </a:cubicBezTo>
                      <a:cubicBezTo>
                        <a:pt x="97" y="2296"/>
                        <a:pt x="120" y="2296"/>
                        <a:pt x="143" y="22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62" name="Google Shape;562;p9"/>
                <p:cNvSpPr/>
                <p:nvPr/>
              </p:nvSpPr>
              <p:spPr>
                <a:xfrm>
                  <a:off x="3876384" y="1138579"/>
                  <a:ext cx="578888" cy="247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5" h="2803" extrusionOk="0">
                      <a:moveTo>
                        <a:pt x="55" y="2788"/>
                      </a:moveTo>
                      <a:lnTo>
                        <a:pt x="55" y="2788"/>
                      </a:lnTo>
                      <a:cubicBezTo>
                        <a:pt x="17" y="2792"/>
                        <a:pt x="1" y="2797"/>
                        <a:pt x="11" y="2802"/>
                      </a:cubicBezTo>
                      <a:lnTo>
                        <a:pt x="55" y="2788"/>
                      </a:lnTo>
                      <a:close/>
                      <a:moveTo>
                        <a:pt x="3656" y="1"/>
                      </a:moveTo>
                      <a:cubicBezTo>
                        <a:pt x="3558" y="1"/>
                        <a:pt x="3449" y="75"/>
                        <a:pt x="3326" y="253"/>
                      </a:cubicBezTo>
                      <a:cubicBezTo>
                        <a:pt x="3142" y="518"/>
                        <a:pt x="3027" y="763"/>
                        <a:pt x="2958" y="983"/>
                      </a:cubicBezTo>
                      <a:lnTo>
                        <a:pt x="2958" y="983"/>
                      </a:lnTo>
                      <a:cubicBezTo>
                        <a:pt x="2909" y="697"/>
                        <a:pt x="2811" y="470"/>
                        <a:pt x="2623" y="470"/>
                      </a:cubicBezTo>
                      <a:cubicBezTo>
                        <a:pt x="2579" y="470"/>
                        <a:pt x="2530" y="482"/>
                        <a:pt x="2475" y="510"/>
                      </a:cubicBezTo>
                      <a:cubicBezTo>
                        <a:pt x="1796" y="850"/>
                        <a:pt x="1881" y="2209"/>
                        <a:pt x="1881" y="2209"/>
                      </a:cubicBezTo>
                      <a:lnTo>
                        <a:pt x="55" y="2788"/>
                      </a:lnTo>
                      <a:lnTo>
                        <a:pt x="55" y="2788"/>
                      </a:lnTo>
                      <a:cubicBezTo>
                        <a:pt x="225" y="2771"/>
                        <a:pt x="842" y="2764"/>
                        <a:pt x="1633" y="2764"/>
                      </a:cubicBezTo>
                      <a:cubicBezTo>
                        <a:pt x="3572" y="2764"/>
                        <a:pt x="6554" y="2802"/>
                        <a:pt x="6554" y="2802"/>
                      </a:cubicBezTo>
                      <a:cubicBezTo>
                        <a:pt x="6554" y="2802"/>
                        <a:pt x="5279" y="2376"/>
                        <a:pt x="5279" y="1443"/>
                      </a:cubicBezTo>
                      <a:cubicBezTo>
                        <a:pt x="5279" y="1225"/>
                        <a:pt x="5227" y="1141"/>
                        <a:pt x="5149" y="1141"/>
                      </a:cubicBezTo>
                      <a:cubicBezTo>
                        <a:pt x="4893" y="1141"/>
                        <a:pt x="4345" y="2037"/>
                        <a:pt x="4345" y="2037"/>
                      </a:cubicBezTo>
                      <a:cubicBezTo>
                        <a:pt x="4345" y="2037"/>
                        <a:pt x="4166" y="1"/>
                        <a:pt x="365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63" name="Google Shape;563;p9"/>
              <p:cNvSpPr/>
              <p:nvPr/>
            </p:nvSpPr>
            <p:spPr>
              <a:xfrm>
                <a:off x="8293289" y="2649149"/>
                <a:ext cx="694111" cy="286673"/>
              </a:xfrm>
              <a:custGeom>
                <a:avLst/>
                <a:gdLst/>
                <a:ahLst/>
                <a:cxnLst/>
                <a:rect l="l" t="t" r="r" b="b"/>
                <a:pathLst>
                  <a:path w="6986" h="2834" extrusionOk="0">
                    <a:moveTo>
                      <a:pt x="4064" y="0"/>
                    </a:moveTo>
                    <a:cubicBezTo>
                      <a:pt x="3968" y="0"/>
                      <a:pt x="3855" y="35"/>
                      <a:pt x="3721" y="113"/>
                    </a:cubicBezTo>
                    <a:cubicBezTo>
                      <a:pt x="2632" y="746"/>
                      <a:pt x="2632" y="2200"/>
                      <a:pt x="2632" y="2200"/>
                    </a:cubicBezTo>
                    <a:cubicBezTo>
                      <a:pt x="2632" y="2200"/>
                      <a:pt x="2558" y="965"/>
                      <a:pt x="2283" y="965"/>
                    </a:cubicBezTo>
                    <a:cubicBezTo>
                      <a:pt x="2251" y="965"/>
                      <a:pt x="2216" y="982"/>
                      <a:pt x="2177" y="1020"/>
                    </a:cubicBezTo>
                    <a:cubicBezTo>
                      <a:pt x="1815" y="1383"/>
                      <a:pt x="1544" y="2471"/>
                      <a:pt x="1" y="2833"/>
                    </a:cubicBezTo>
                    <a:lnTo>
                      <a:pt x="6986" y="2833"/>
                    </a:lnTo>
                    <a:cubicBezTo>
                      <a:pt x="6986" y="2833"/>
                      <a:pt x="5808" y="2381"/>
                      <a:pt x="5808" y="1835"/>
                    </a:cubicBezTo>
                    <a:cubicBezTo>
                      <a:pt x="5808" y="1508"/>
                      <a:pt x="5351" y="1150"/>
                      <a:pt x="4986" y="1150"/>
                    </a:cubicBezTo>
                    <a:cubicBezTo>
                      <a:pt x="4784" y="1150"/>
                      <a:pt x="4611" y="1259"/>
                      <a:pt x="4556" y="1542"/>
                    </a:cubicBezTo>
                    <a:lnTo>
                      <a:pt x="4556" y="1542"/>
                    </a:lnTo>
                    <a:cubicBezTo>
                      <a:pt x="4587" y="1082"/>
                      <a:pt x="4601" y="0"/>
                      <a:pt x="40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564" name="Google Shape;564;p9"/>
          <p:cNvSpPr txBox="1">
            <a:spLocks noGrp="1"/>
          </p:cNvSpPr>
          <p:nvPr>
            <p:ph type="title"/>
          </p:nvPr>
        </p:nvSpPr>
        <p:spPr>
          <a:xfrm>
            <a:off x="960000" y="1480364"/>
            <a:ext cx="10272000" cy="1122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65" name="Google Shape;565;p9"/>
          <p:cNvSpPr txBox="1">
            <a:spLocks noGrp="1"/>
          </p:cNvSpPr>
          <p:nvPr>
            <p:ph type="subTitle" idx="1"/>
          </p:nvPr>
        </p:nvSpPr>
        <p:spPr>
          <a:xfrm>
            <a:off x="3163967" y="2962667"/>
            <a:ext cx="5864000" cy="22424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267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33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dk1"/>
        </a:solidFill>
        <a:effectLst/>
      </p:bgPr>
    </p:bg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3" name="Google Shape;723;p13"/>
          <p:cNvGrpSpPr/>
          <p:nvPr/>
        </p:nvGrpSpPr>
        <p:grpSpPr>
          <a:xfrm>
            <a:off x="0" y="-12795"/>
            <a:ext cx="12191867" cy="6903827"/>
            <a:chOff x="0" y="-9596"/>
            <a:chExt cx="9143900" cy="5177870"/>
          </a:xfrm>
        </p:grpSpPr>
        <p:grpSp>
          <p:nvGrpSpPr>
            <p:cNvPr id="724" name="Google Shape;724;p13"/>
            <p:cNvGrpSpPr/>
            <p:nvPr/>
          </p:nvGrpSpPr>
          <p:grpSpPr>
            <a:xfrm>
              <a:off x="0" y="-9596"/>
              <a:ext cx="9143900" cy="5177870"/>
              <a:chOff x="0" y="-9596"/>
              <a:chExt cx="9143900" cy="5177870"/>
            </a:xfrm>
          </p:grpSpPr>
          <p:sp>
            <p:nvSpPr>
              <p:cNvPr id="725" name="Google Shape;725;p13"/>
              <p:cNvSpPr/>
              <p:nvPr/>
            </p:nvSpPr>
            <p:spPr>
              <a:xfrm>
                <a:off x="1037720" y="2286506"/>
                <a:ext cx="26628" cy="2711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3" y="1"/>
                    </a:moveTo>
                    <a:cubicBezTo>
                      <a:pt x="60" y="1"/>
                      <a:pt x="0" y="60"/>
                      <a:pt x="0" y="133"/>
                    </a:cubicBezTo>
                    <a:cubicBezTo>
                      <a:pt x="0" y="208"/>
                      <a:pt x="60" y="268"/>
                      <a:pt x="133" y="268"/>
                    </a:cubicBezTo>
                    <a:cubicBezTo>
                      <a:pt x="209" y="268"/>
                      <a:pt x="268" y="208"/>
                      <a:pt x="268" y="133"/>
                    </a:cubicBezTo>
                    <a:cubicBezTo>
                      <a:pt x="268" y="60"/>
                      <a:pt x="209" y="1"/>
                      <a:pt x="1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13"/>
              <p:cNvSpPr/>
              <p:nvPr/>
            </p:nvSpPr>
            <p:spPr>
              <a:xfrm>
                <a:off x="443663" y="2907298"/>
                <a:ext cx="236769" cy="183697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816" extrusionOk="0">
                    <a:moveTo>
                      <a:pt x="1471" y="1"/>
                    </a:moveTo>
                    <a:cubicBezTo>
                      <a:pt x="969" y="1"/>
                      <a:pt x="1105" y="796"/>
                      <a:pt x="1105" y="796"/>
                    </a:cubicBezTo>
                    <a:cubicBezTo>
                      <a:pt x="1105" y="796"/>
                      <a:pt x="739" y="125"/>
                      <a:pt x="447" y="125"/>
                    </a:cubicBezTo>
                    <a:cubicBezTo>
                      <a:pt x="394" y="125"/>
                      <a:pt x="343" y="147"/>
                      <a:pt x="297" y="199"/>
                    </a:cubicBezTo>
                    <a:cubicBezTo>
                      <a:pt x="1" y="539"/>
                      <a:pt x="1020" y="1815"/>
                      <a:pt x="1020" y="1815"/>
                    </a:cubicBezTo>
                    <a:cubicBezTo>
                      <a:pt x="1020" y="1815"/>
                      <a:pt x="2382" y="242"/>
                      <a:pt x="1660" y="31"/>
                    </a:cubicBezTo>
                    <a:cubicBezTo>
                      <a:pt x="1588" y="10"/>
                      <a:pt x="1526" y="1"/>
                      <a:pt x="14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13"/>
              <p:cNvSpPr/>
              <p:nvPr/>
            </p:nvSpPr>
            <p:spPr>
              <a:xfrm>
                <a:off x="2686853" y="1063130"/>
                <a:ext cx="187190" cy="145259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436" extrusionOk="0">
                    <a:moveTo>
                      <a:pt x="1165" y="1"/>
                    </a:moveTo>
                    <a:cubicBezTo>
                      <a:pt x="765" y="1"/>
                      <a:pt x="875" y="632"/>
                      <a:pt x="875" y="632"/>
                    </a:cubicBezTo>
                    <a:cubicBezTo>
                      <a:pt x="875" y="632"/>
                      <a:pt x="587" y="101"/>
                      <a:pt x="355" y="101"/>
                    </a:cubicBezTo>
                    <a:cubicBezTo>
                      <a:pt x="312" y="101"/>
                      <a:pt x="272" y="118"/>
                      <a:pt x="235" y="160"/>
                    </a:cubicBezTo>
                    <a:cubicBezTo>
                      <a:pt x="1" y="427"/>
                      <a:pt x="809" y="1436"/>
                      <a:pt x="809" y="1436"/>
                    </a:cubicBezTo>
                    <a:cubicBezTo>
                      <a:pt x="809" y="1436"/>
                      <a:pt x="1884" y="193"/>
                      <a:pt x="1314" y="25"/>
                    </a:cubicBezTo>
                    <a:cubicBezTo>
                      <a:pt x="1258" y="8"/>
                      <a:pt x="1208" y="1"/>
                      <a:pt x="1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13"/>
              <p:cNvSpPr/>
              <p:nvPr/>
            </p:nvSpPr>
            <p:spPr>
              <a:xfrm>
                <a:off x="158309" y="327729"/>
                <a:ext cx="229814" cy="166906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1650" extrusionOk="0">
                    <a:moveTo>
                      <a:pt x="1545" y="0"/>
                    </a:moveTo>
                    <a:cubicBezTo>
                      <a:pt x="1224" y="0"/>
                      <a:pt x="1131" y="636"/>
                      <a:pt x="1131" y="636"/>
                    </a:cubicBezTo>
                    <a:cubicBezTo>
                      <a:pt x="1131" y="636"/>
                      <a:pt x="1076" y="13"/>
                      <a:pt x="680" y="13"/>
                    </a:cubicBezTo>
                    <a:cubicBezTo>
                      <a:pt x="635" y="13"/>
                      <a:pt x="585" y="21"/>
                      <a:pt x="531" y="39"/>
                    </a:cubicBezTo>
                    <a:cubicBezTo>
                      <a:pt x="0" y="214"/>
                      <a:pt x="1227" y="1649"/>
                      <a:pt x="1227" y="1649"/>
                    </a:cubicBezTo>
                    <a:cubicBezTo>
                      <a:pt x="1227" y="1649"/>
                      <a:pt x="2312" y="521"/>
                      <a:pt x="1791" y="106"/>
                    </a:cubicBezTo>
                    <a:cubicBezTo>
                      <a:pt x="1697" y="31"/>
                      <a:pt x="1616" y="0"/>
                      <a:pt x="15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729" name="Google Shape;729;p13"/>
              <p:cNvGrpSpPr/>
              <p:nvPr/>
            </p:nvGrpSpPr>
            <p:grpSpPr>
              <a:xfrm>
                <a:off x="0" y="4065899"/>
                <a:ext cx="9143900" cy="1102374"/>
                <a:chOff x="0" y="4065899"/>
                <a:chExt cx="9143900" cy="1102374"/>
              </a:xfrm>
            </p:grpSpPr>
            <p:sp>
              <p:nvSpPr>
                <p:cNvPr id="730" name="Google Shape;730;p13"/>
                <p:cNvSpPr/>
                <p:nvPr/>
              </p:nvSpPr>
              <p:spPr>
                <a:xfrm>
                  <a:off x="8789291" y="4245591"/>
                  <a:ext cx="46997" cy="47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69" extrusionOk="0">
                      <a:moveTo>
                        <a:pt x="238" y="0"/>
                      </a:moveTo>
                      <a:cubicBezTo>
                        <a:pt x="106" y="0"/>
                        <a:pt x="0" y="105"/>
                        <a:pt x="0" y="234"/>
                      </a:cubicBezTo>
                      <a:cubicBezTo>
                        <a:pt x="0" y="367"/>
                        <a:pt x="106" y="469"/>
                        <a:pt x="238" y="469"/>
                      </a:cubicBezTo>
                      <a:cubicBezTo>
                        <a:pt x="367" y="469"/>
                        <a:pt x="472" y="367"/>
                        <a:pt x="472" y="234"/>
                      </a:cubicBezTo>
                      <a:cubicBezTo>
                        <a:pt x="472" y="105"/>
                        <a:pt x="367" y="0"/>
                        <a:pt x="23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31" name="Google Shape;731;p13"/>
                <p:cNvSpPr/>
                <p:nvPr/>
              </p:nvSpPr>
              <p:spPr>
                <a:xfrm>
                  <a:off x="3559895" y="4281604"/>
                  <a:ext cx="43619" cy="4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6" y="0"/>
                        <a:pt x="0" y="96"/>
                        <a:pt x="0" y="218"/>
                      </a:cubicBezTo>
                      <a:cubicBezTo>
                        <a:pt x="0" y="340"/>
                        <a:pt x="96" y="439"/>
                        <a:pt x="218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6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32" name="Google Shape;732;p13"/>
                <p:cNvSpPr/>
                <p:nvPr/>
              </p:nvSpPr>
              <p:spPr>
                <a:xfrm>
                  <a:off x="5156905" y="4335339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33" name="Google Shape;733;p13"/>
                <p:cNvSpPr/>
                <p:nvPr/>
              </p:nvSpPr>
              <p:spPr>
                <a:xfrm>
                  <a:off x="0" y="4483978"/>
                  <a:ext cx="9143900" cy="684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34" name="Google Shape;734;p13"/>
                <p:cNvSpPr/>
                <p:nvPr/>
              </p:nvSpPr>
              <p:spPr>
                <a:xfrm>
                  <a:off x="0" y="4483977"/>
                  <a:ext cx="9143900" cy="27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90" h="11306" extrusionOk="0">
                      <a:moveTo>
                        <a:pt x="0" y="0"/>
                      </a:moveTo>
                      <a:lnTo>
                        <a:pt x="0" y="11305"/>
                      </a:lnTo>
                      <a:lnTo>
                        <a:pt x="95590" y="11305"/>
                      </a:lnTo>
                      <a:lnTo>
                        <a:pt x="95590" y="0"/>
                      </a:lnTo>
                      <a:close/>
                    </a:path>
                  </a:pathLst>
                </a:custGeom>
                <a:solidFill>
                  <a:srgbClr val="000000">
                    <a:alpha val="314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35" name="Google Shape;735;p13"/>
                <p:cNvSpPr/>
                <p:nvPr/>
              </p:nvSpPr>
              <p:spPr>
                <a:xfrm>
                  <a:off x="3067536" y="4845340"/>
                  <a:ext cx="84250" cy="22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258" extrusionOk="0">
                      <a:moveTo>
                        <a:pt x="476" y="0"/>
                      </a:moveTo>
                      <a:cubicBezTo>
                        <a:pt x="357" y="0"/>
                        <a:pt x="238" y="20"/>
                        <a:pt x="149" y="57"/>
                      </a:cubicBezTo>
                      <a:cubicBezTo>
                        <a:pt x="60" y="86"/>
                        <a:pt x="1" y="129"/>
                        <a:pt x="1" y="129"/>
                      </a:cubicBezTo>
                      <a:cubicBezTo>
                        <a:pt x="1" y="129"/>
                        <a:pt x="60" y="172"/>
                        <a:pt x="149" y="201"/>
                      </a:cubicBezTo>
                      <a:cubicBezTo>
                        <a:pt x="238" y="238"/>
                        <a:pt x="357" y="258"/>
                        <a:pt x="476" y="258"/>
                      </a:cubicBezTo>
                      <a:cubicBezTo>
                        <a:pt x="594" y="258"/>
                        <a:pt x="713" y="235"/>
                        <a:pt x="802" y="201"/>
                      </a:cubicBezTo>
                      <a:cubicBezTo>
                        <a:pt x="894" y="172"/>
                        <a:pt x="954" y="129"/>
                        <a:pt x="954" y="129"/>
                      </a:cubicBezTo>
                      <a:cubicBezTo>
                        <a:pt x="954" y="129"/>
                        <a:pt x="894" y="86"/>
                        <a:pt x="802" y="57"/>
                      </a:cubicBezTo>
                      <a:cubicBezTo>
                        <a:pt x="713" y="23"/>
                        <a:pt x="594" y="0"/>
                        <a:pt x="47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36" name="Google Shape;736;p13"/>
                <p:cNvSpPr/>
                <p:nvPr/>
              </p:nvSpPr>
              <p:spPr>
                <a:xfrm>
                  <a:off x="5394552" y="4821760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1" y="1"/>
                      </a:moveTo>
                      <a:cubicBezTo>
                        <a:pt x="225" y="1"/>
                        <a:pt x="149" y="13"/>
                        <a:pt x="93" y="36"/>
                      </a:cubicBezTo>
                      <a:cubicBezTo>
                        <a:pt x="37" y="53"/>
                        <a:pt x="1" y="83"/>
                        <a:pt x="1" y="83"/>
                      </a:cubicBezTo>
                      <a:cubicBezTo>
                        <a:pt x="1" y="83"/>
                        <a:pt x="37" y="109"/>
                        <a:pt x="93" y="129"/>
                      </a:cubicBezTo>
                      <a:cubicBezTo>
                        <a:pt x="149" y="149"/>
                        <a:pt x="225" y="162"/>
                        <a:pt x="301" y="162"/>
                      </a:cubicBezTo>
                      <a:cubicBezTo>
                        <a:pt x="377" y="162"/>
                        <a:pt x="452" y="149"/>
                        <a:pt x="508" y="129"/>
                      </a:cubicBezTo>
                      <a:cubicBezTo>
                        <a:pt x="568" y="109"/>
                        <a:pt x="604" y="83"/>
                        <a:pt x="604" y="83"/>
                      </a:cubicBezTo>
                      <a:cubicBezTo>
                        <a:pt x="604" y="83"/>
                        <a:pt x="568" y="53"/>
                        <a:pt x="508" y="36"/>
                      </a:cubicBezTo>
                      <a:cubicBezTo>
                        <a:pt x="452" y="13"/>
                        <a:pt x="377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37" name="Google Shape;737;p13"/>
                <p:cNvSpPr/>
                <p:nvPr/>
              </p:nvSpPr>
              <p:spPr>
                <a:xfrm>
                  <a:off x="5382895" y="4778046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1"/>
                      </a:moveTo>
                      <a:cubicBezTo>
                        <a:pt x="228" y="1"/>
                        <a:pt x="153" y="14"/>
                        <a:pt x="97" y="33"/>
                      </a:cubicBezTo>
                      <a:cubicBezTo>
                        <a:pt x="40" y="53"/>
                        <a:pt x="1" y="80"/>
                        <a:pt x="1" y="80"/>
                      </a:cubicBezTo>
                      <a:cubicBezTo>
                        <a:pt x="1" y="80"/>
                        <a:pt x="40" y="109"/>
                        <a:pt x="97" y="129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9"/>
                      </a:cubicBezTo>
                      <a:cubicBezTo>
                        <a:pt x="568" y="109"/>
                        <a:pt x="608" y="80"/>
                        <a:pt x="608" y="80"/>
                      </a:cubicBezTo>
                      <a:cubicBezTo>
                        <a:pt x="608" y="80"/>
                        <a:pt x="568" y="53"/>
                        <a:pt x="512" y="33"/>
                      </a:cubicBezTo>
                      <a:cubicBezTo>
                        <a:pt x="456" y="14"/>
                        <a:pt x="380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38" name="Google Shape;738;p13"/>
                <p:cNvSpPr/>
                <p:nvPr/>
              </p:nvSpPr>
              <p:spPr>
                <a:xfrm>
                  <a:off x="5311009" y="4805158"/>
                  <a:ext cx="53606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162" extrusionOk="0">
                      <a:moveTo>
                        <a:pt x="303" y="0"/>
                      </a:moveTo>
                      <a:cubicBezTo>
                        <a:pt x="227" y="0"/>
                        <a:pt x="151" y="11"/>
                        <a:pt x="96" y="34"/>
                      </a:cubicBezTo>
                      <a:cubicBezTo>
                        <a:pt x="40" y="53"/>
                        <a:pt x="0" y="79"/>
                        <a:pt x="0" y="79"/>
                      </a:cubicBezTo>
                      <a:cubicBezTo>
                        <a:pt x="0" y="79"/>
                        <a:pt x="40" y="106"/>
                        <a:pt x="96" y="125"/>
                      </a:cubicBezTo>
                      <a:cubicBezTo>
                        <a:pt x="151" y="149"/>
                        <a:pt x="227" y="162"/>
                        <a:pt x="303" y="162"/>
                      </a:cubicBezTo>
                      <a:cubicBezTo>
                        <a:pt x="379" y="162"/>
                        <a:pt x="455" y="149"/>
                        <a:pt x="512" y="125"/>
                      </a:cubicBezTo>
                      <a:cubicBezTo>
                        <a:pt x="567" y="106"/>
                        <a:pt x="607" y="79"/>
                        <a:pt x="607" y="79"/>
                      </a:cubicBezTo>
                      <a:cubicBezTo>
                        <a:pt x="607" y="79"/>
                        <a:pt x="567" y="53"/>
                        <a:pt x="512" y="34"/>
                      </a:cubicBezTo>
                      <a:cubicBezTo>
                        <a:pt x="455" y="14"/>
                        <a:pt x="379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39" name="Google Shape;739;p13"/>
                <p:cNvSpPr/>
                <p:nvPr/>
              </p:nvSpPr>
              <p:spPr>
                <a:xfrm>
                  <a:off x="478411" y="4632685"/>
                  <a:ext cx="53429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3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6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6" y="130"/>
                      </a:cubicBezTo>
                      <a:cubicBezTo>
                        <a:pt x="152" y="149"/>
                        <a:pt x="228" y="163"/>
                        <a:pt x="304" y="163"/>
                      </a:cubicBezTo>
                      <a:cubicBezTo>
                        <a:pt x="379" y="163"/>
                        <a:pt x="455" y="149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7"/>
                        <a:pt x="512" y="37"/>
                      </a:cubicBezTo>
                      <a:cubicBezTo>
                        <a:pt x="455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40" name="Google Shape;740;p13"/>
                <p:cNvSpPr/>
                <p:nvPr/>
              </p:nvSpPr>
              <p:spPr>
                <a:xfrm>
                  <a:off x="466754" y="4589059"/>
                  <a:ext cx="53694" cy="1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 extrusionOk="0">
                      <a:moveTo>
                        <a:pt x="304" y="0"/>
                      </a:moveTo>
                      <a:cubicBezTo>
                        <a:pt x="228" y="0"/>
                        <a:pt x="152" y="13"/>
                        <a:pt x="96" y="33"/>
                      </a:cubicBezTo>
                      <a:cubicBezTo>
                        <a:pt x="40" y="53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2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1" y="129"/>
                      </a:cubicBezTo>
                      <a:cubicBezTo>
                        <a:pt x="571" y="109"/>
                        <a:pt x="607" y="83"/>
                        <a:pt x="607" y="83"/>
                      </a:cubicBezTo>
                      <a:cubicBezTo>
                        <a:pt x="607" y="83"/>
                        <a:pt x="571" y="53"/>
                        <a:pt x="511" y="33"/>
                      </a:cubicBezTo>
                      <a:cubicBezTo>
                        <a:pt x="456" y="13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41" name="Google Shape;741;p13"/>
                <p:cNvSpPr/>
                <p:nvPr/>
              </p:nvSpPr>
              <p:spPr>
                <a:xfrm>
                  <a:off x="395133" y="461617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2" y="14"/>
                        <a:pt x="96" y="33"/>
                      </a:cubicBezTo>
                      <a:cubicBezTo>
                        <a:pt x="36" y="53"/>
                        <a:pt x="1" y="79"/>
                        <a:pt x="1" y="79"/>
                      </a:cubicBezTo>
                      <a:cubicBezTo>
                        <a:pt x="1" y="79"/>
                        <a:pt x="36" y="109"/>
                        <a:pt x="96" y="125"/>
                      </a:cubicBezTo>
                      <a:cubicBezTo>
                        <a:pt x="152" y="148"/>
                        <a:pt x="228" y="162"/>
                        <a:pt x="304" y="162"/>
                      </a:cubicBezTo>
                      <a:cubicBezTo>
                        <a:pt x="380" y="162"/>
                        <a:pt x="452" y="148"/>
                        <a:pt x="511" y="125"/>
                      </a:cubicBezTo>
                      <a:cubicBezTo>
                        <a:pt x="567" y="105"/>
                        <a:pt x="604" y="79"/>
                        <a:pt x="604" y="79"/>
                      </a:cubicBezTo>
                      <a:cubicBezTo>
                        <a:pt x="604" y="79"/>
                        <a:pt x="567" y="53"/>
                        <a:pt x="511" y="33"/>
                      </a:cubicBezTo>
                      <a:cubicBezTo>
                        <a:pt x="452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42" name="Google Shape;742;p13"/>
                <p:cNvSpPr/>
                <p:nvPr/>
              </p:nvSpPr>
              <p:spPr>
                <a:xfrm>
                  <a:off x="7666815" y="4665360"/>
                  <a:ext cx="53341" cy="14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62" extrusionOk="0">
                      <a:moveTo>
                        <a:pt x="304" y="0"/>
                      </a:moveTo>
                      <a:cubicBezTo>
                        <a:pt x="228" y="0"/>
                        <a:pt x="153" y="11"/>
                        <a:pt x="96" y="34"/>
                      </a:cubicBezTo>
                      <a:cubicBezTo>
                        <a:pt x="37" y="53"/>
                        <a:pt x="1" y="79"/>
                        <a:pt x="1" y="79"/>
                      </a:cubicBezTo>
                      <a:cubicBezTo>
                        <a:pt x="1" y="79"/>
                        <a:pt x="37" y="106"/>
                        <a:pt x="96" y="125"/>
                      </a:cubicBezTo>
                      <a:cubicBezTo>
                        <a:pt x="153" y="149"/>
                        <a:pt x="228" y="162"/>
                        <a:pt x="304" y="162"/>
                      </a:cubicBezTo>
                      <a:cubicBezTo>
                        <a:pt x="380" y="162"/>
                        <a:pt x="456" y="149"/>
                        <a:pt x="512" y="125"/>
                      </a:cubicBezTo>
                      <a:cubicBezTo>
                        <a:pt x="568" y="106"/>
                        <a:pt x="604" y="79"/>
                        <a:pt x="604" y="79"/>
                      </a:cubicBezTo>
                      <a:cubicBezTo>
                        <a:pt x="604" y="79"/>
                        <a:pt x="568" y="53"/>
                        <a:pt x="512" y="34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43" name="Google Shape;743;p13"/>
                <p:cNvSpPr/>
                <p:nvPr/>
              </p:nvSpPr>
              <p:spPr>
                <a:xfrm>
                  <a:off x="7655158" y="4621381"/>
                  <a:ext cx="53694" cy="14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6" extrusionOk="0">
                      <a:moveTo>
                        <a:pt x="304" y="0"/>
                      </a:moveTo>
                      <a:cubicBezTo>
                        <a:pt x="228" y="0"/>
                        <a:pt x="153" y="14"/>
                        <a:pt x="96" y="37"/>
                      </a:cubicBezTo>
                      <a:cubicBezTo>
                        <a:pt x="40" y="57"/>
                        <a:pt x="1" y="83"/>
                        <a:pt x="1" y="83"/>
                      </a:cubicBezTo>
                      <a:cubicBezTo>
                        <a:pt x="1" y="83"/>
                        <a:pt x="40" y="109"/>
                        <a:pt x="96" y="129"/>
                      </a:cubicBezTo>
                      <a:cubicBezTo>
                        <a:pt x="153" y="152"/>
                        <a:pt x="228" y="165"/>
                        <a:pt x="304" y="165"/>
                      </a:cubicBezTo>
                      <a:cubicBezTo>
                        <a:pt x="380" y="165"/>
                        <a:pt x="456" y="152"/>
                        <a:pt x="512" y="129"/>
                      </a:cubicBezTo>
                      <a:cubicBezTo>
                        <a:pt x="568" y="109"/>
                        <a:pt x="608" y="83"/>
                        <a:pt x="608" y="83"/>
                      </a:cubicBezTo>
                      <a:cubicBezTo>
                        <a:pt x="608" y="83"/>
                        <a:pt x="568" y="57"/>
                        <a:pt x="512" y="37"/>
                      </a:cubicBezTo>
                      <a:cubicBezTo>
                        <a:pt x="456" y="14"/>
                        <a:pt x="380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44" name="Google Shape;744;p13"/>
                <p:cNvSpPr/>
                <p:nvPr/>
              </p:nvSpPr>
              <p:spPr>
                <a:xfrm>
                  <a:off x="7583537" y="4648404"/>
                  <a:ext cx="53429" cy="14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64" extrusionOk="0">
                      <a:moveTo>
                        <a:pt x="304" y="1"/>
                      </a:moveTo>
                      <a:cubicBezTo>
                        <a:pt x="228" y="1"/>
                        <a:pt x="152" y="14"/>
                        <a:pt x="93" y="37"/>
                      </a:cubicBezTo>
                      <a:cubicBezTo>
                        <a:pt x="37" y="54"/>
                        <a:pt x="0" y="84"/>
                        <a:pt x="0" y="84"/>
                      </a:cubicBezTo>
                      <a:cubicBezTo>
                        <a:pt x="0" y="84"/>
                        <a:pt x="37" y="110"/>
                        <a:pt x="93" y="130"/>
                      </a:cubicBezTo>
                      <a:cubicBezTo>
                        <a:pt x="152" y="150"/>
                        <a:pt x="228" y="163"/>
                        <a:pt x="304" y="163"/>
                      </a:cubicBezTo>
                      <a:cubicBezTo>
                        <a:pt x="379" y="163"/>
                        <a:pt x="452" y="150"/>
                        <a:pt x="512" y="130"/>
                      </a:cubicBezTo>
                      <a:cubicBezTo>
                        <a:pt x="568" y="110"/>
                        <a:pt x="604" y="84"/>
                        <a:pt x="604" y="84"/>
                      </a:cubicBezTo>
                      <a:cubicBezTo>
                        <a:pt x="604" y="84"/>
                        <a:pt x="568" y="54"/>
                        <a:pt x="512" y="37"/>
                      </a:cubicBezTo>
                      <a:cubicBezTo>
                        <a:pt x="452" y="14"/>
                        <a:pt x="379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45" name="Google Shape;745;p13"/>
                <p:cNvSpPr/>
                <p:nvPr/>
              </p:nvSpPr>
              <p:spPr>
                <a:xfrm>
                  <a:off x="597808" y="4226980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1" y="60"/>
                        <a:pt x="1" y="133"/>
                      </a:cubicBezTo>
                      <a:cubicBezTo>
                        <a:pt x="1" y="209"/>
                        <a:pt x="60" y="268"/>
                        <a:pt x="135" y="268"/>
                      </a:cubicBezTo>
                      <a:cubicBezTo>
                        <a:pt x="208" y="268"/>
                        <a:pt x="268" y="209"/>
                        <a:pt x="268" y="133"/>
                      </a:cubicBezTo>
                      <a:cubicBezTo>
                        <a:pt x="268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746" name="Google Shape;746;p13"/>
                <p:cNvGrpSpPr/>
                <p:nvPr/>
              </p:nvGrpSpPr>
              <p:grpSpPr>
                <a:xfrm>
                  <a:off x="476510" y="4065899"/>
                  <a:ext cx="266262" cy="475209"/>
                  <a:chOff x="476510" y="4065899"/>
                  <a:chExt cx="266262" cy="475209"/>
                </a:xfrm>
              </p:grpSpPr>
              <p:sp>
                <p:nvSpPr>
                  <p:cNvPr id="747" name="Google Shape;747;p13"/>
                  <p:cNvSpPr/>
                  <p:nvPr/>
                </p:nvSpPr>
                <p:spPr>
                  <a:xfrm>
                    <a:off x="476510" y="40658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48" name="Google Shape;748;p13"/>
                  <p:cNvSpPr/>
                  <p:nvPr/>
                </p:nvSpPr>
                <p:spPr>
                  <a:xfrm>
                    <a:off x="597056" y="41350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49" name="Google Shape;749;p13"/>
                  <p:cNvSpPr/>
                  <p:nvPr/>
                </p:nvSpPr>
                <p:spPr>
                  <a:xfrm>
                    <a:off x="597409" y="42279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0" name="Google Shape;750;p13"/>
                  <p:cNvSpPr/>
                  <p:nvPr/>
                </p:nvSpPr>
                <p:spPr>
                  <a:xfrm>
                    <a:off x="540006" y="41676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751" name="Google Shape;751;p13"/>
                <p:cNvGrpSpPr/>
                <p:nvPr/>
              </p:nvGrpSpPr>
              <p:grpSpPr>
                <a:xfrm>
                  <a:off x="8430902" y="4070574"/>
                  <a:ext cx="214776" cy="454279"/>
                  <a:chOff x="8430902" y="4070574"/>
                  <a:chExt cx="214776" cy="454279"/>
                </a:xfrm>
              </p:grpSpPr>
              <p:sp>
                <p:nvSpPr>
                  <p:cNvPr id="752" name="Google Shape;752;p13"/>
                  <p:cNvSpPr/>
                  <p:nvPr/>
                </p:nvSpPr>
                <p:spPr>
                  <a:xfrm>
                    <a:off x="8430902" y="4070574"/>
                    <a:ext cx="214776" cy="2768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2" h="3135" extrusionOk="0">
                        <a:moveTo>
                          <a:pt x="1272" y="1"/>
                        </a:moveTo>
                        <a:cubicBezTo>
                          <a:pt x="1004" y="1"/>
                          <a:pt x="817" y="282"/>
                          <a:pt x="687" y="580"/>
                        </a:cubicBezTo>
                        <a:cubicBezTo>
                          <a:pt x="535" y="929"/>
                          <a:pt x="730" y="1391"/>
                          <a:pt x="403" y="1677"/>
                        </a:cubicBezTo>
                        <a:cubicBezTo>
                          <a:pt x="1" y="2027"/>
                          <a:pt x="202" y="2479"/>
                          <a:pt x="202" y="2482"/>
                        </a:cubicBezTo>
                        <a:cubicBezTo>
                          <a:pt x="349" y="2811"/>
                          <a:pt x="977" y="3134"/>
                          <a:pt x="1452" y="3134"/>
                        </a:cubicBezTo>
                        <a:cubicBezTo>
                          <a:pt x="1596" y="3134"/>
                          <a:pt x="1726" y="3105"/>
                          <a:pt x="1824" y="3036"/>
                        </a:cubicBezTo>
                        <a:cubicBezTo>
                          <a:pt x="2431" y="2614"/>
                          <a:pt x="2226" y="1671"/>
                          <a:pt x="1993" y="1123"/>
                        </a:cubicBezTo>
                        <a:cubicBezTo>
                          <a:pt x="1858" y="797"/>
                          <a:pt x="1884" y="306"/>
                          <a:pt x="1554" y="94"/>
                        </a:cubicBezTo>
                        <a:cubicBezTo>
                          <a:pt x="1451" y="29"/>
                          <a:pt x="1358" y="1"/>
                          <a:pt x="127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3" name="Google Shape;753;p13"/>
                  <p:cNvSpPr/>
                  <p:nvPr/>
                </p:nvSpPr>
                <p:spPr>
                  <a:xfrm>
                    <a:off x="8545354" y="4108283"/>
                    <a:ext cx="11216" cy="4165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" h="4717" extrusionOk="0">
                        <a:moveTo>
                          <a:pt x="64" y="1"/>
                        </a:moveTo>
                        <a:cubicBezTo>
                          <a:pt x="37" y="396"/>
                          <a:pt x="24" y="789"/>
                          <a:pt x="14" y="1181"/>
                        </a:cubicBezTo>
                        <a:cubicBezTo>
                          <a:pt x="4" y="1574"/>
                          <a:pt x="0" y="1966"/>
                          <a:pt x="0" y="2358"/>
                        </a:cubicBezTo>
                        <a:cubicBezTo>
                          <a:pt x="0" y="2751"/>
                          <a:pt x="4" y="3147"/>
                          <a:pt x="14" y="3539"/>
                        </a:cubicBezTo>
                        <a:lnTo>
                          <a:pt x="34" y="4130"/>
                        </a:lnTo>
                        <a:cubicBezTo>
                          <a:pt x="44" y="4324"/>
                          <a:pt x="50" y="4522"/>
                          <a:pt x="64" y="4716"/>
                        </a:cubicBezTo>
                        <a:cubicBezTo>
                          <a:pt x="76" y="4522"/>
                          <a:pt x="84" y="4324"/>
                          <a:pt x="96" y="4130"/>
                        </a:cubicBezTo>
                        <a:lnTo>
                          <a:pt x="113" y="3539"/>
                        </a:lnTo>
                        <a:cubicBezTo>
                          <a:pt x="123" y="3147"/>
                          <a:pt x="126" y="2751"/>
                          <a:pt x="126" y="2358"/>
                        </a:cubicBezTo>
                        <a:cubicBezTo>
                          <a:pt x="126" y="1966"/>
                          <a:pt x="123" y="1574"/>
                          <a:pt x="113" y="1181"/>
                        </a:cubicBezTo>
                        <a:cubicBezTo>
                          <a:pt x="103" y="789"/>
                          <a:pt x="90" y="396"/>
                          <a:pt x="64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4" name="Google Shape;754;p13"/>
                  <p:cNvSpPr/>
                  <p:nvPr/>
                </p:nvSpPr>
                <p:spPr>
                  <a:xfrm>
                    <a:off x="8506320" y="4168865"/>
                    <a:ext cx="50250" cy="816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" h="925" extrusionOk="0">
                        <a:moveTo>
                          <a:pt x="60" y="1"/>
                        </a:moveTo>
                        <a:cubicBezTo>
                          <a:pt x="21" y="97"/>
                          <a:pt x="7" y="199"/>
                          <a:pt x="4" y="304"/>
                        </a:cubicBezTo>
                        <a:cubicBezTo>
                          <a:pt x="1" y="406"/>
                          <a:pt x="17" y="512"/>
                          <a:pt x="57" y="614"/>
                        </a:cubicBezTo>
                        <a:cubicBezTo>
                          <a:pt x="97" y="713"/>
                          <a:pt x="162" y="812"/>
                          <a:pt x="258" y="871"/>
                        </a:cubicBezTo>
                        <a:cubicBezTo>
                          <a:pt x="324" y="909"/>
                          <a:pt x="397" y="924"/>
                          <a:pt x="467" y="924"/>
                        </a:cubicBezTo>
                        <a:cubicBezTo>
                          <a:pt x="502" y="924"/>
                          <a:pt x="536" y="921"/>
                          <a:pt x="568" y="914"/>
                        </a:cubicBezTo>
                        <a:cubicBezTo>
                          <a:pt x="469" y="881"/>
                          <a:pt x="383" y="848"/>
                          <a:pt x="317" y="789"/>
                        </a:cubicBezTo>
                        <a:cubicBezTo>
                          <a:pt x="252" y="730"/>
                          <a:pt x="205" y="654"/>
                          <a:pt x="176" y="568"/>
                        </a:cubicBezTo>
                        <a:cubicBezTo>
                          <a:pt x="110" y="397"/>
                          <a:pt x="90" y="202"/>
                          <a:pt x="60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755" name="Google Shape;755;p13"/>
                <p:cNvGrpSpPr/>
                <p:nvPr/>
              </p:nvGrpSpPr>
              <p:grpSpPr>
                <a:xfrm>
                  <a:off x="5699960" y="4366499"/>
                  <a:ext cx="266262" cy="475209"/>
                  <a:chOff x="5699960" y="4366499"/>
                  <a:chExt cx="266262" cy="475209"/>
                </a:xfrm>
              </p:grpSpPr>
              <p:sp>
                <p:nvSpPr>
                  <p:cNvPr id="756" name="Google Shape;756;p13"/>
                  <p:cNvSpPr/>
                  <p:nvPr/>
                </p:nvSpPr>
                <p:spPr>
                  <a:xfrm>
                    <a:off x="5699960" y="4366499"/>
                    <a:ext cx="266262" cy="34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3941" extrusionOk="0">
                        <a:moveTo>
                          <a:pt x="1430" y="1"/>
                        </a:moveTo>
                        <a:cubicBezTo>
                          <a:pt x="1018" y="1"/>
                          <a:pt x="673" y="517"/>
                          <a:pt x="716" y="691"/>
                        </a:cubicBezTo>
                        <a:cubicBezTo>
                          <a:pt x="775" y="938"/>
                          <a:pt x="63" y="1528"/>
                          <a:pt x="281" y="1746"/>
                        </a:cubicBezTo>
                        <a:cubicBezTo>
                          <a:pt x="498" y="1963"/>
                          <a:pt x="126" y="2584"/>
                          <a:pt x="63" y="3019"/>
                        </a:cubicBezTo>
                        <a:cubicBezTo>
                          <a:pt x="1" y="3455"/>
                          <a:pt x="716" y="3827"/>
                          <a:pt x="716" y="3827"/>
                        </a:cubicBezTo>
                        <a:cubicBezTo>
                          <a:pt x="915" y="3906"/>
                          <a:pt x="1104" y="3940"/>
                          <a:pt x="1279" y="3940"/>
                        </a:cubicBezTo>
                        <a:cubicBezTo>
                          <a:pt x="2055" y="3940"/>
                          <a:pt x="2551" y="3269"/>
                          <a:pt x="2424" y="2989"/>
                        </a:cubicBezTo>
                        <a:cubicBezTo>
                          <a:pt x="2269" y="2646"/>
                          <a:pt x="3015" y="1963"/>
                          <a:pt x="2454" y="1716"/>
                        </a:cubicBezTo>
                        <a:cubicBezTo>
                          <a:pt x="1896" y="1466"/>
                          <a:pt x="2579" y="1281"/>
                          <a:pt x="1989" y="377"/>
                        </a:cubicBezTo>
                        <a:cubicBezTo>
                          <a:pt x="1808" y="101"/>
                          <a:pt x="1612" y="1"/>
                          <a:pt x="143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7" name="Google Shape;757;p13"/>
                  <p:cNvSpPr/>
                  <p:nvPr/>
                </p:nvSpPr>
                <p:spPr>
                  <a:xfrm>
                    <a:off x="5820506" y="4435647"/>
                    <a:ext cx="11127" cy="406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" h="4598" extrusionOk="0">
                        <a:moveTo>
                          <a:pt x="63" y="0"/>
                        </a:moveTo>
                        <a:lnTo>
                          <a:pt x="1" y="4597"/>
                        </a:lnTo>
                        <a:lnTo>
                          <a:pt x="126" y="4597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8" name="Google Shape;758;p13"/>
                  <p:cNvSpPr/>
                  <p:nvPr/>
                </p:nvSpPr>
                <p:spPr>
                  <a:xfrm>
                    <a:off x="5820859" y="4528551"/>
                    <a:ext cx="68442" cy="139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" h="1580" extrusionOk="0">
                        <a:moveTo>
                          <a:pt x="531" y="0"/>
                        </a:moveTo>
                        <a:cubicBezTo>
                          <a:pt x="531" y="0"/>
                          <a:pt x="537" y="3"/>
                          <a:pt x="551" y="6"/>
                        </a:cubicBezTo>
                        <a:cubicBezTo>
                          <a:pt x="564" y="10"/>
                          <a:pt x="583" y="13"/>
                          <a:pt x="606" y="26"/>
                        </a:cubicBezTo>
                        <a:cubicBezTo>
                          <a:pt x="617" y="33"/>
                          <a:pt x="630" y="40"/>
                          <a:pt x="643" y="46"/>
                        </a:cubicBezTo>
                        <a:cubicBezTo>
                          <a:pt x="653" y="56"/>
                          <a:pt x="666" y="66"/>
                          <a:pt x="679" y="76"/>
                        </a:cubicBezTo>
                        <a:cubicBezTo>
                          <a:pt x="693" y="89"/>
                          <a:pt x="705" y="102"/>
                          <a:pt x="716" y="119"/>
                        </a:cubicBezTo>
                        <a:cubicBezTo>
                          <a:pt x="722" y="139"/>
                          <a:pt x="732" y="155"/>
                          <a:pt x="739" y="175"/>
                        </a:cubicBezTo>
                        <a:cubicBezTo>
                          <a:pt x="752" y="215"/>
                          <a:pt x="749" y="264"/>
                          <a:pt x="745" y="310"/>
                        </a:cubicBezTo>
                        <a:cubicBezTo>
                          <a:pt x="739" y="359"/>
                          <a:pt x="725" y="409"/>
                          <a:pt x="709" y="458"/>
                        </a:cubicBezTo>
                        <a:cubicBezTo>
                          <a:pt x="673" y="561"/>
                          <a:pt x="620" y="663"/>
                          <a:pt x="560" y="762"/>
                        </a:cubicBezTo>
                        <a:cubicBezTo>
                          <a:pt x="442" y="959"/>
                          <a:pt x="300" y="1145"/>
                          <a:pt x="188" y="1279"/>
                        </a:cubicBezTo>
                        <a:cubicBezTo>
                          <a:pt x="79" y="1411"/>
                          <a:pt x="0" y="1497"/>
                          <a:pt x="0" y="1497"/>
                        </a:cubicBezTo>
                        <a:lnTo>
                          <a:pt x="92" y="1580"/>
                        </a:lnTo>
                        <a:cubicBezTo>
                          <a:pt x="92" y="1580"/>
                          <a:pt x="168" y="1487"/>
                          <a:pt x="270" y="1343"/>
                        </a:cubicBezTo>
                        <a:cubicBezTo>
                          <a:pt x="376" y="1200"/>
                          <a:pt x="507" y="1002"/>
                          <a:pt x="613" y="795"/>
                        </a:cubicBezTo>
                        <a:cubicBezTo>
                          <a:pt x="670" y="690"/>
                          <a:pt x="716" y="580"/>
                          <a:pt x="745" y="472"/>
                        </a:cubicBezTo>
                        <a:cubicBezTo>
                          <a:pt x="761" y="419"/>
                          <a:pt x="769" y="363"/>
                          <a:pt x="775" y="314"/>
                        </a:cubicBezTo>
                        <a:cubicBezTo>
                          <a:pt x="775" y="261"/>
                          <a:pt x="772" y="211"/>
                          <a:pt x="755" y="168"/>
                        </a:cubicBezTo>
                        <a:cubicBezTo>
                          <a:pt x="752" y="148"/>
                          <a:pt x="735" y="128"/>
                          <a:pt x="725" y="112"/>
                        </a:cubicBezTo>
                        <a:cubicBezTo>
                          <a:pt x="716" y="96"/>
                          <a:pt x="699" y="82"/>
                          <a:pt x="689" y="69"/>
                        </a:cubicBezTo>
                        <a:cubicBezTo>
                          <a:pt x="673" y="56"/>
                          <a:pt x="659" y="46"/>
                          <a:pt x="646" y="40"/>
                        </a:cubicBezTo>
                        <a:cubicBezTo>
                          <a:pt x="633" y="33"/>
                          <a:pt x="620" y="26"/>
                          <a:pt x="606" y="23"/>
                        </a:cubicBezTo>
                        <a:cubicBezTo>
                          <a:pt x="583" y="10"/>
                          <a:pt x="564" y="10"/>
                          <a:pt x="551" y="3"/>
                        </a:cubicBezTo>
                        <a:cubicBezTo>
                          <a:pt x="538" y="0"/>
                          <a:pt x="531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9" name="Google Shape;759;p13"/>
                  <p:cNvSpPr/>
                  <p:nvPr/>
                </p:nvSpPr>
                <p:spPr>
                  <a:xfrm>
                    <a:off x="5763456" y="4468234"/>
                    <a:ext cx="68531" cy="139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" h="1577" extrusionOk="0">
                        <a:moveTo>
                          <a:pt x="244" y="0"/>
                        </a:moveTo>
                        <a:cubicBezTo>
                          <a:pt x="244" y="0"/>
                          <a:pt x="238" y="0"/>
                          <a:pt x="224" y="3"/>
                        </a:cubicBezTo>
                        <a:cubicBezTo>
                          <a:pt x="212" y="7"/>
                          <a:pt x="192" y="10"/>
                          <a:pt x="168" y="20"/>
                        </a:cubicBezTo>
                        <a:cubicBezTo>
                          <a:pt x="155" y="27"/>
                          <a:pt x="142" y="33"/>
                          <a:pt x="128" y="37"/>
                        </a:cubicBezTo>
                        <a:cubicBezTo>
                          <a:pt x="116" y="47"/>
                          <a:pt x="102" y="56"/>
                          <a:pt x="86" y="67"/>
                        </a:cubicBezTo>
                        <a:cubicBezTo>
                          <a:pt x="73" y="79"/>
                          <a:pt x="60" y="93"/>
                          <a:pt x="46" y="109"/>
                        </a:cubicBezTo>
                        <a:cubicBezTo>
                          <a:pt x="37" y="129"/>
                          <a:pt x="23" y="146"/>
                          <a:pt x="20" y="169"/>
                        </a:cubicBezTo>
                        <a:cubicBezTo>
                          <a:pt x="0" y="211"/>
                          <a:pt x="0" y="261"/>
                          <a:pt x="0" y="314"/>
                        </a:cubicBezTo>
                        <a:cubicBezTo>
                          <a:pt x="3" y="363"/>
                          <a:pt x="14" y="419"/>
                          <a:pt x="30" y="472"/>
                        </a:cubicBezTo>
                        <a:cubicBezTo>
                          <a:pt x="60" y="577"/>
                          <a:pt x="106" y="686"/>
                          <a:pt x="162" y="792"/>
                        </a:cubicBezTo>
                        <a:cubicBezTo>
                          <a:pt x="267" y="1003"/>
                          <a:pt x="399" y="1198"/>
                          <a:pt x="501" y="1342"/>
                        </a:cubicBezTo>
                        <a:cubicBezTo>
                          <a:pt x="607" y="1484"/>
                          <a:pt x="679" y="1577"/>
                          <a:pt x="679" y="1577"/>
                        </a:cubicBezTo>
                        <a:lnTo>
                          <a:pt x="775" y="1498"/>
                        </a:lnTo>
                        <a:cubicBezTo>
                          <a:pt x="775" y="1498"/>
                          <a:pt x="696" y="1412"/>
                          <a:pt x="588" y="1280"/>
                        </a:cubicBezTo>
                        <a:cubicBezTo>
                          <a:pt x="475" y="1145"/>
                          <a:pt x="333" y="960"/>
                          <a:pt x="215" y="762"/>
                        </a:cubicBezTo>
                        <a:cubicBezTo>
                          <a:pt x="155" y="663"/>
                          <a:pt x="102" y="561"/>
                          <a:pt x="66" y="458"/>
                        </a:cubicBezTo>
                        <a:cubicBezTo>
                          <a:pt x="46" y="409"/>
                          <a:pt x="37" y="359"/>
                          <a:pt x="30" y="310"/>
                        </a:cubicBezTo>
                        <a:cubicBezTo>
                          <a:pt x="26" y="261"/>
                          <a:pt x="23" y="215"/>
                          <a:pt x="37" y="175"/>
                        </a:cubicBezTo>
                        <a:cubicBezTo>
                          <a:pt x="40" y="152"/>
                          <a:pt x="53" y="135"/>
                          <a:pt x="60" y="119"/>
                        </a:cubicBezTo>
                        <a:cubicBezTo>
                          <a:pt x="69" y="102"/>
                          <a:pt x="83" y="90"/>
                          <a:pt x="96" y="76"/>
                        </a:cubicBezTo>
                        <a:cubicBezTo>
                          <a:pt x="109" y="67"/>
                          <a:pt x="122" y="53"/>
                          <a:pt x="132" y="47"/>
                        </a:cubicBezTo>
                        <a:cubicBezTo>
                          <a:pt x="145" y="37"/>
                          <a:pt x="159" y="30"/>
                          <a:pt x="168" y="27"/>
                        </a:cubicBezTo>
                        <a:cubicBezTo>
                          <a:pt x="192" y="14"/>
                          <a:pt x="212" y="10"/>
                          <a:pt x="224" y="7"/>
                        </a:cubicBezTo>
                        <a:cubicBezTo>
                          <a:pt x="238" y="0"/>
                          <a:pt x="244" y="0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760" name="Google Shape;760;p13"/>
              <p:cNvGrpSpPr/>
              <p:nvPr/>
            </p:nvGrpSpPr>
            <p:grpSpPr>
              <a:xfrm>
                <a:off x="39" y="-9596"/>
                <a:ext cx="9143568" cy="3483084"/>
                <a:chOff x="262312" y="450905"/>
                <a:chExt cx="8126894" cy="3040667"/>
              </a:xfrm>
            </p:grpSpPr>
            <p:sp>
              <p:nvSpPr>
                <p:cNvPr id="761" name="Google Shape;761;p13"/>
                <p:cNvSpPr/>
                <p:nvPr/>
              </p:nvSpPr>
              <p:spPr>
                <a:xfrm>
                  <a:off x="556743" y="2728733"/>
                  <a:ext cx="50780" cy="50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4" extrusionOk="0">
                      <a:moveTo>
                        <a:pt x="288" y="0"/>
                      </a:moveTo>
                      <a:cubicBezTo>
                        <a:pt x="130" y="0"/>
                        <a:pt x="1" y="129"/>
                        <a:pt x="1" y="287"/>
                      </a:cubicBezTo>
                      <a:cubicBezTo>
                        <a:pt x="1" y="446"/>
                        <a:pt x="130" y="574"/>
                        <a:pt x="288" y="574"/>
                      </a:cubicBezTo>
                      <a:cubicBezTo>
                        <a:pt x="446" y="574"/>
                        <a:pt x="574" y="446"/>
                        <a:pt x="574" y="287"/>
                      </a:cubicBezTo>
                      <a:cubicBezTo>
                        <a:pt x="574" y="129"/>
                        <a:pt x="446" y="0"/>
                        <a:pt x="28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62" name="Google Shape;762;p13"/>
                <p:cNvSpPr/>
                <p:nvPr/>
              </p:nvSpPr>
              <p:spPr>
                <a:xfrm>
                  <a:off x="7091905" y="517315"/>
                  <a:ext cx="50780" cy="50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575" extrusionOk="0">
                      <a:moveTo>
                        <a:pt x="287" y="1"/>
                      </a:moveTo>
                      <a:cubicBezTo>
                        <a:pt x="129" y="1"/>
                        <a:pt x="1" y="129"/>
                        <a:pt x="1" y="287"/>
                      </a:cubicBezTo>
                      <a:cubicBezTo>
                        <a:pt x="1" y="446"/>
                        <a:pt x="129" y="575"/>
                        <a:pt x="287" y="575"/>
                      </a:cubicBezTo>
                      <a:cubicBezTo>
                        <a:pt x="446" y="575"/>
                        <a:pt x="575" y="446"/>
                        <a:pt x="575" y="287"/>
                      </a:cubicBezTo>
                      <a:cubicBezTo>
                        <a:pt x="575" y="129"/>
                        <a:pt x="446" y="1"/>
                        <a:pt x="28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63" name="Google Shape;763;p13"/>
                <p:cNvSpPr/>
                <p:nvPr/>
              </p:nvSpPr>
              <p:spPr>
                <a:xfrm>
                  <a:off x="5459815" y="1471172"/>
                  <a:ext cx="63232" cy="63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716" extrusionOk="0">
                      <a:moveTo>
                        <a:pt x="357" y="0"/>
                      </a:moveTo>
                      <a:cubicBezTo>
                        <a:pt x="159" y="0"/>
                        <a:pt x="0" y="162"/>
                        <a:pt x="0" y="360"/>
                      </a:cubicBezTo>
                      <a:cubicBezTo>
                        <a:pt x="0" y="558"/>
                        <a:pt x="159" y="716"/>
                        <a:pt x="357" y="716"/>
                      </a:cubicBezTo>
                      <a:cubicBezTo>
                        <a:pt x="554" y="716"/>
                        <a:pt x="716" y="558"/>
                        <a:pt x="716" y="360"/>
                      </a:cubicBezTo>
                      <a:cubicBezTo>
                        <a:pt x="716" y="162"/>
                        <a:pt x="554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64" name="Google Shape;764;p13"/>
                <p:cNvSpPr/>
                <p:nvPr/>
              </p:nvSpPr>
              <p:spPr>
                <a:xfrm>
                  <a:off x="7988888" y="1277769"/>
                  <a:ext cx="47600" cy="47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538" extrusionOk="0">
                      <a:moveTo>
                        <a:pt x="268" y="0"/>
                      </a:moveTo>
                      <a:cubicBezTo>
                        <a:pt x="120" y="0"/>
                        <a:pt x="1" y="119"/>
                        <a:pt x="1" y="267"/>
                      </a:cubicBezTo>
                      <a:cubicBezTo>
                        <a:pt x="1" y="416"/>
                        <a:pt x="120" y="538"/>
                        <a:pt x="268" y="538"/>
                      </a:cubicBezTo>
                      <a:cubicBezTo>
                        <a:pt x="416" y="538"/>
                        <a:pt x="538" y="416"/>
                        <a:pt x="538" y="267"/>
                      </a:cubicBezTo>
                      <a:cubicBezTo>
                        <a:pt x="538" y="119"/>
                        <a:pt x="416" y="0"/>
                        <a:pt x="26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65" name="Google Shape;765;p13"/>
                <p:cNvSpPr/>
                <p:nvPr/>
              </p:nvSpPr>
              <p:spPr>
                <a:xfrm>
                  <a:off x="3028856" y="1475764"/>
                  <a:ext cx="38769" cy="39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4" extrusionOk="0">
                      <a:moveTo>
                        <a:pt x="221" y="1"/>
                      </a:moveTo>
                      <a:cubicBezTo>
                        <a:pt x="99" y="1"/>
                        <a:pt x="0" y="100"/>
                        <a:pt x="0" y="221"/>
                      </a:cubicBezTo>
                      <a:cubicBezTo>
                        <a:pt x="0" y="344"/>
                        <a:pt x="99" y="443"/>
                        <a:pt x="221" y="443"/>
                      </a:cubicBezTo>
                      <a:cubicBezTo>
                        <a:pt x="343" y="443"/>
                        <a:pt x="439" y="344"/>
                        <a:pt x="439" y="221"/>
                      </a:cubicBezTo>
                      <a:cubicBezTo>
                        <a:pt x="439" y="100"/>
                        <a:pt x="343" y="1"/>
                        <a:pt x="22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66" name="Google Shape;766;p13"/>
                <p:cNvSpPr/>
                <p:nvPr/>
              </p:nvSpPr>
              <p:spPr>
                <a:xfrm>
                  <a:off x="3045988" y="2259797"/>
                  <a:ext cx="38858" cy="38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0" extrusionOk="0">
                      <a:moveTo>
                        <a:pt x="222" y="1"/>
                      </a:moveTo>
                      <a:cubicBezTo>
                        <a:pt x="100" y="1"/>
                        <a:pt x="1" y="97"/>
                        <a:pt x="1" y="218"/>
                      </a:cubicBezTo>
                      <a:cubicBezTo>
                        <a:pt x="1" y="340"/>
                        <a:pt x="100" y="439"/>
                        <a:pt x="222" y="439"/>
                      </a:cubicBezTo>
                      <a:cubicBezTo>
                        <a:pt x="340" y="439"/>
                        <a:pt x="439" y="340"/>
                        <a:pt x="439" y="218"/>
                      </a:cubicBezTo>
                      <a:cubicBezTo>
                        <a:pt x="439" y="97"/>
                        <a:pt x="340" y="1"/>
                        <a:pt x="22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67" name="Google Shape;767;p13"/>
                <p:cNvSpPr/>
                <p:nvPr/>
              </p:nvSpPr>
              <p:spPr>
                <a:xfrm>
                  <a:off x="1031243" y="1086132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21" y="0"/>
                      </a:moveTo>
                      <a:cubicBezTo>
                        <a:pt x="99" y="0"/>
                        <a:pt x="0" y="96"/>
                        <a:pt x="0" y="218"/>
                      </a:cubicBezTo>
                      <a:cubicBezTo>
                        <a:pt x="0" y="340"/>
                        <a:pt x="99" y="439"/>
                        <a:pt x="221" y="439"/>
                      </a:cubicBezTo>
                      <a:cubicBezTo>
                        <a:pt x="343" y="439"/>
                        <a:pt x="439" y="340"/>
                        <a:pt x="439" y="218"/>
                      </a:cubicBezTo>
                      <a:cubicBezTo>
                        <a:pt x="439" y="96"/>
                        <a:pt x="343" y="0"/>
                        <a:pt x="221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68" name="Google Shape;768;p13"/>
                <p:cNvSpPr/>
                <p:nvPr/>
              </p:nvSpPr>
              <p:spPr>
                <a:xfrm>
                  <a:off x="310883" y="3452802"/>
                  <a:ext cx="38946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439" extrusionOk="0">
                      <a:moveTo>
                        <a:pt x="218" y="0"/>
                      </a:moveTo>
                      <a:cubicBezTo>
                        <a:pt x="100" y="0"/>
                        <a:pt x="1" y="99"/>
                        <a:pt x="1" y="221"/>
                      </a:cubicBezTo>
                      <a:cubicBezTo>
                        <a:pt x="1" y="343"/>
                        <a:pt x="100" y="439"/>
                        <a:pt x="218" y="439"/>
                      </a:cubicBezTo>
                      <a:cubicBezTo>
                        <a:pt x="341" y="439"/>
                        <a:pt x="440" y="343"/>
                        <a:pt x="440" y="221"/>
                      </a:cubicBezTo>
                      <a:cubicBezTo>
                        <a:pt x="440" y="99"/>
                        <a:pt x="341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69" name="Google Shape;769;p13"/>
                <p:cNvSpPr/>
                <p:nvPr/>
              </p:nvSpPr>
              <p:spPr>
                <a:xfrm>
                  <a:off x="1785514" y="478282"/>
                  <a:ext cx="38769" cy="3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40" extrusionOk="0">
                      <a:moveTo>
                        <a:pt x="218" y="0"/>
                      </a:moveTo>
                      <a:cubicBezTo>
                        <a:pt x="96" y="0"/>
                        <a:pt x="0" y="99"/>
                        <a:pt x="0" y="218"/>
                      </a:cubicBezTo>
                      <a:cubicBezTo>
                        <a:pt x="0" y="341"/>
                        <a:pt x="96" y="440"/>
                        <a:pt x="218" y="440"/>
                      </a:cubicBezTo>
                      <a:cubicBezTo>
                        <a:pt x="340" y="440"/>
                        <a:pt x="439" y="341"/>
                        <a:pt x="439" y="218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70" name="Google Shape;770;p13"/>
                <p:cNvSpPr/>
                <p:nvPr/>
              </p:nvSpPr>
              <p:spPr>
                <a:xfrm>
                  <a:off x="3563849" y="3359545"/>
                  <a:ext cx="38769" cy="3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439" extrusionOk="0">
                      <a:moveTo>
                        <a:pt x="218" y="0"/>
                      </a:moveTo>
                      <a:cubicBezTo>
                        <a:pt x="99" y="0"/>
                        <a:pt x="0" y="99"/>
                        <a:pt x="0" y="221"/>
                      </a:cubicBezTo>
                      <a:cubicBezTo>
                        <a:pt x="0" y="344"/>
                        <a:pt x="99" y="439"/>
                        <a:pt x="218" y="439"/>
                      </a:cubicBezTo>
                      <a:cubicBezTo>
                        <a:pt x="340" y="439"/>
                        <a:pt x="439" y="344"/>
                        <a:pt x="439" y="221"/>
                      </a:cubicBezTo>
                      <a:cubicBezTo>
                        <a:pt x="439" y="99"/>
                        <a:pt x="340" y="0"/>
                        <a:pt x="218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71" name="Google Shape;771;p13"/>
                <p:cNvSpPr/>
                <p:nvPr/>
              </p:nvSpPr>
              <p:spPr>
                <a:xfrm>
                  <a:off x="3212897" y="280794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72" name="Google Shape;772;p13"/>
                <p:cNvSpPr/>
                <p:nvPr/>
              </p:nvSpPr>
              <p:spPr>
                <a:xfrm>
                  <a:off x="463839" y="1536081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1"/>
                      </a:moveTo>
                      <a:cubicBezTo>
                        <a:pt x="60" y="1"/>
                        <a:pt x="1" y="60"/>
                        <a:pt x="1" y="132"/>
                      </a:cubicBezTo>
                      <a:cubicBezTo>
                        <a:pt x="1" y="208"/>
                        <a:pt x="60" y="267"/>
                        <a:pt x="136" y="267"/>
                      </a:cubicBezTo>
                      <a:cubicBezTo>
                        <a:pt x="208" y="267"/>
                        <a:pt x="267" y="208"/>
                        <a:pt x="267" y="132"/>
                      </a:cubicBezTo>
                      <a:cubicBezTo>
                        <a:pt x="267" y="60"/>
                        <a:pt x="208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73" name="Google Shape;773;p13"/>
                <p:cNvSpPr/>
                <p:nvPr/>
              </p:nvSpPr>
              <p:spPr>
                <a:xfrm>
                  <a:off x="2042943" y="1298964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2" y="1"/>
                      </a:moveTo>
                      <a:cubicBezTo>
                        <a:pt x="60" y="1"/>
                        <a:pt x="1" y="60"/>
                        <a:pt x="1" y="136"/>
                      </a:cubicBezTo>
                      <a:cubicBezTo>
                        <a:pt x="1" y="209"/>
                        <a:pt x="60" y="268"/>
                        <a:pt x="132" y="268"/>
                      </a:cubicBezTo>
                      <a:cubicBezTo>
                        <a:pt x="208" y="268"/>
                        <a:pt x="268" y="209"/>
                        <a:pt x="268" y="136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74" name="Google Shape;774;p13"/>
                <p:cNvSpPr/>
                <p:nvPr/>
              </p:nvSpPr>
              <p:spPr>
                <a:xfrm>
                  <a:off x="3672737" y="121745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0"/>
                      </a:moveTo>
                      <a:cubicBezTo>
                        <a:pt x="60" y="0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75" name="Google Shape;775;p13"/>
                <p:cNvSpPr/>
                <p:nvPr/>
              </p:nvSpPr>
              <p:spPr>
                <a:xfrm>
                  <a:off x="4865653" y="122857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6" y="0"/>
                      </a:moveTo>
                      <a:cubicBezTo>
                        <a:pt x="60" y="0"/>
                        <a:pt x="1" y="63"/>
                        <a:pt x="1" y="135"/>
                      </a:cubicBezTo>
                      <a:cubicBezTo>
                        <a:pt x="1" y="207"/>
                        <a:pt x="60" y="270"/>
                        <a:pt x="136" y="270"/>
                      </a:cubicBezTo>
                      <a:cubicBezTo>
                        <a:pt x="208" y="270"/>
                        <a:pt x="267" y="207"/>
                        <a:pt x="267" y="135"/>
                      </a:cubicBezTo>
                      <a:cubicBezTo>
                        <a:pt x="267" y="63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76" name="Google Shape;776;p13"/>
                <p:cNvSpPr/>
                <p:nvPr/>
              </p:nvSpPr>
              <p:spPr>
                <a:xfrm>
                  <a:off x="3098710" y="3332786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0"/>
                      </a:moveTo>
                      <a:cubicBezTo>
                        <a:pt x="60" y="0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0"/>
                        <a:pt x="13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77" name="Google Shape;777;p13"/>
                <p:cNvSpPr/>
                <p:nvPr/>
              </p:nvSpPr>
              <p:spPr>
                <a:xfrm>
                  <a:off x="3852716" y="2657642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3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2"/>
                      </a:cubicBezTo>
                      <a:cubicBezTo>
                        <a:pt x="268" y="60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78" name="Google Shape;778;p13"/>
                <p:cNvSpPr/>
                <p:nvPr/>
              </p:nvSpPr>
              <p:spPr>
                <a:xfrm>
                  <a:off x="8365538" y="1881469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6" y="0"/>
                      </a:moveTo>
                      <a:cubicBezTo>
                        <a:pt x="63" y="0"/>
                        <a:pt x="0" y="60"/>
                        <a:pt x="0" y="133"/>
                      </a:cubicBezTo>
                      <a:cubicBezTo>
                        <a:pt x="0" y="209"/>
                        <a:pt x="63" y="268"/>
                        <a:pt x="136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79" name="Google Shape;779;p13"/>
                <p:cNvSpPr/>
                <p:nvPr/>
              </p:nvSpPr>
              <p:spPr>
                <a:xfrm>
                  <a:off x="8286940" y="3378444"/>
                  <a:ext cx="23579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69" extrusionOk="0">
                      <a:moveTo>
                        <a:pt x="131" y="1"/>
                      </a:moveTo>
                      <a:cubicBezTo>
                        <a:pt x="59" y="1"/>
                        <a:pt x="0" y="60"/>
                        <a:pt x="0" y="136"/>
                      </a:cubicBezTo>
                      <a:cubicBezTo>
                        <a:pt x="0" y="209"/>
                        <a:pt x="59" y="268"/>
                        <a:pt x="131" y="268"/>
                      </a:cubicBezTo>
                      <a:cubicBezTo>
                        <a:pt x="207" y="268"/>
                        <a:pt x="267" y="209"/>
                        <a:pt x="267" y="136"/>
                      </a:cubicBezTo>
                      <a:cubicBezTo>
                        <a:pt x="267" y="60"/>
                        <a:pt x="207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80" name="Google Shape;780;p13"/>
                <p:cNvSpPr/>
                <p:nvPr/>
              </p:nvSpPr>
              <p:spPr>
                <a:xfrm>
                  <a:off x="7888213" y="2208223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5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9"/>
                        <a:pt x="60" y="268"/>
                        <a:pt x="135" y="268"/>
                      </a:cubicBezTo>
                      <a:cubicBezTo>
                        <a:pt x="208" y="268"/>
                        <a:pt x="267" y="209"/>
                        <a:pt x="267" y="133"/>
                      </a:cubicBezTo>
                      <a:cubicBezTo>
                        <a:pt x="267" y="60"/>
                        <a:pt x="208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81" name="Google Shape;781;p13"/>
                <p:cNvSpPr/>
                <p:nvPr/>
              </p:nvSpPr>
              <p:spPr>
                <a:xfrm>
                  <a:off x="7307739" y="1149893"/>
                  <a:ext cx="23668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2" y="1"/>
                      </a:moveTo>
                      <a:cubicBezTo>
                        <a:pt x="59" y="1"/>
                        <a:pt x="0" y="60"/>
                        <a:pt x="0" y="132"/>
                      </a:cubicBezTo>
                      <a:cubicBezTo>
                        <a:pt x="0" y="208"/>
                        <a:pt x="59" y="267"/>
                        <a:pt x="132" y="267"/>
                      </a:cubicBezTo>
                      <a:cubicBezTo>
                        <a:pt x="208" y="267"/>
                        <a:pt x="268" y="208"/>
                        <a:pt x="268" y="132"/>
                      </a:cubicBezTo>
                      <a:cubicBezTo>
                        <a:pt x="268" y="60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82" name="Google Shape;782;p13"/>
                <p:cNvSpPr/>
                <p:nvPr/>
              </p:nvSpPr>
              <p:spPr>
                <a:xfrm>
                  <a:off x="386037" y="946599"/>
                  <a:ext cx="23756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268" extrusionOk="0">
                      <a:moveTo>
                        <a:pt x="133" y="0"/>
                      </a:moveTo>
                      <a:cubicBezTo>
                        <a:pt x="60" y="0"/>
                        <a:pt x="1" y="60"/>
                        <a:pt x="1" y="136"/>
                      </a:cubicBezTo>
                      <a:cubicBezTo>
                        <a:pt x="1" y="208"/>
                        <a:pt x="60" y="268"/>
                        <a:pt x="133" y="268"/>
                      </a:cubicBezTo>
                      <a:cubicBezTo>
                        <a:pt x="209" y="268"/>
                        <a:pt x="268" y="208"/>
                        <a:pt x="268" y="136"/>
                      </a:cubicBezTo>
                      <a:cubicBezTo>
                        <a:pt x="268" y="60"/>
                        <a:pt x="209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83" name="Google Shape;783;p13"/>
                <p:cNvSpPr/>
                <p:nvPr/>
              </p:nvSpPr>
              <p:spPr>
                <a:xfrm>
                  <a:off x="262312" y="2027095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2" y="1"/>
                      </a:moveTo>
                      <a:cubicBezTo>
                        <a:pt x="60" y="1"/>
                        <a:pt x="1" y="63"/>
                        <a:pt x="1" y="136"/>
                      </a:cubicBezTo>
                      <a:cubicBezTo>
                        <a:pt x="1" y="208"/>
                        <a:pt x="60" y="271"/>
                        <a:pt x="132" y="271"/>
                      </a:cubicBezTo>
                      <a:cubicBezTo>
                        <a:pt x="208" y="271"/>
                        <a:pt x="267" y="208"/>
                        <a:pt x="267" y="136"/>
                      </a:cubicBezTo>
                      <a:cubicBezTo>
                        <a:pt x="267" y="63"/>
                        <a:pt x="208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84" name="Google Shape;784;p13"/>
                <p:cNvSpPr/>
                <p:nvPr/>
              </p:nvSpPr>
              <p:spPr>
                <a:xfrm>
                  <a:off x="5248926" y="1926596"/>
                  <a:ext cx="23668" cy="23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9" extrusionOk="0">
                      <a:moveTo>
                        <a:pt x="136" y="1"/>
                      </a:moveTo>
                      <a:cubicBezTo>
                        <a:pt x="60" y="1"/>
                        <a:pt x="0" y="60"/>
                        <a:pt x="0" y="133"/>
                      </a:cubicBezTo>
                      <a:cubicBezTo>
                        <a:pt x="0" y="206"/>
                        <a:pt x="60" y="268"/>
                        <a:pt x="136" y="268"/>
                      </a:cubicBezTo>
                      <a:cubicBezTo>
                        <a:pt x="209" y="268"/>
                        <a:pt x="268" y="206"/>
                        <a:pt x="268" y="133"/>
                      </a:cubicBezTo>
                      <a:cubicBezTo>
                        <a:pt x="268" y="60"/>
                        <a:pt x="209" y="1"/>
                        <a:pt x="136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85" name="Google Shape;785;p13"/>
                <p:cNvSpPr/>
                <p:nvPr/>
              </p:nvSpPr>
              <p:spPr>
                <a:xfrm>
                  <a:off x="5382012" y="2792229"/>
                  <a:ext cx="23668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1" extrusionOk="0">
                      <a:moveTo>
                        <a:pt x="133" y="1"/>
                      </a:moveTo>
                      <a:cubicBezTo>
                        <a:pt x="60" y="1"/>
                        <a:pt x="0" y="63"/>
                        <a:pt x="0" y="135"/>
                      </a:cubicBezTo>
                      <a:cubicBezTo>
                        <a:pt x="0" y="208"/>
                        <a:pt x="60" y="271"/>
                        <a:pt x="133" y="271"/>
                      </a:cubicBezTo>
                      <a:cubicBezTo>
                        <a:pt x="209" y="271"/>
                        <a:pt x="268" y="208"/>
                        <a:pt x="268" y="135"/>
                      </a:cubicBezTo>
                      <a:cubicBezTo>
                        <a:pt x="268" y="63"/>
                        <a:pt x="209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86" name="Google Shape;786;p13"/>
                <p:cNvSpPr/>
                <p:nvPr/>
              </p:nvSpPr>
              <p:spPr>
                <a:xfrm>
                  <a:off x="7813059" y="3326340"/>
                  <a:ext cx="23933" cy="23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68" extrusionOk="0">
                      <a:moveTo>
                        <a:pt x="135" y="0"/>
                      </a:moveTo>
                      <a:cubicBezTo>
                        <a:pt x="63" y="0"/>
                        <a:pt x="1" y="60"/>
                        <a:pt x="1" y="133"/>
                      </a:cubicBezTo>
                      <a:cubicBezTo>
                        <a:pt x="1" y="209"/>
                        <a:pt x="63" y="268"/>
                        <a:pt x="135" y="268"/>
                      </a:cubicBezTo>
                      <a:cubicBezTo>
                        <a:pt x="208" y="268"/>
                        <a:pt x="270" y="209"/>
                        <a:pt x="270" y="133"/>
                      </a:cubicBezTo>
                      <a:cubicBezTo>
                        <a:pt x="270" y="60"/>
                        <a:pt x="208" y="0"/>
                        <a:pt x="135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87" name="Google Shape;787;p13"/>
                <p:cNvSpPr/>
                <p:nvPr/>
              </p:nvSpPr>
              <p:spPr>
                <a:xfrm>
                  <a:off x="819736" y="450905"/>
                  <a:ext cx="38858" cy="39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43" extrusionOk="0">
                      <a:moveTo>
                        <a:pt x="219" y="1"/>
                      </a:moveTo>
                      <a:cubicBezTo>
                        <a:pt x="96" y="1"/>
                        <a:pt x="1" y="100"/>
                        <a:pt x="1" y="222"/>
                      </a:cubicBezTo>
                      <a:cubicBezTo>
                        <a:pt x="1" y="343"/>
                        <a:pt x="96" y="442"/>
                        <a:pt x="219" y="442"/>
                      </a:cubicBezTo>
                      <a:cubicBezTo>
                        <a:pt x="340" y="442"/>
                        <a:pt x="439" y="343"/>
                        <a:pt x="439" y="222"/>
                      </a:cubicBezTo>
                      <a:cubicBezTo>
                        <a:pt x="439" y="100"/>
                        <a:pt x="340" y="1"/>
                        <a:pt x="219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88" name="Google Shape;788;p13"/>
                <p:cNvSpPr/>
                <p:nvPr/>
              </p:nvSpPr>
              <p:spPr>
                <a:xfrm>
                  <a:off x="6190771" y="574365"/>
                  <a:ext cx="76744" cy="141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" h="1604" extrusionOk="0">
                      <a:moveTo>
                        <a:pt x="535" y="1"/>
                      </a:moveTo>
                      <a:lnTo>
                        <a:pt x="535" y="1"/>
                      </a:lnTo>
                      <a:cubicBezTo>
                        <a:pt x="410" y="710"/>
                        <a:pt x="1" y="733"/>
                        <a:pt x="1" y="733"/>
                      </a:cubicBezTo>
                      <a:cubicBezTo>
                        <a:pt x="430" y="763"/>
                        <a:pt x="506" y="1603"/>
                        <a:pt x="506" y="1603"/>
                      </a:cubicBezTo>
                      <a:cubicBezTo>
                        <a:pt x="453" y="690"/>
                        <a:pt x="835" y="670"/>
                        <a:pt x="868" y="670"/>
                      </a:cubicBezTo>
                      <a:cubicBezTo>
                        <a:pt x="526" y="631"/>
                        <a:pt x="535" y="1"/>
                        <a:pt x="53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89" name="Google Shape;789;p13"/>
                <p:cNvSpPr/>
                <p:nvPr/>
              </p:nvSpPr>
              <p:spPr>
                <a:xfrm>
                  <a:off x="7186840" y="1628102"/>
                  <a:ext cx="107300" cy="185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" h="2105" extrusionOk="0">
                      <a:moveTo>
                        <a:pt x="746" y="0"/>
                      </a:moveTo>
                      <a:lnTo>
                        <a:pt x="746" y="0"/>
                      </a:lnTo>
                      <a:cubicBezTo>
                        <a:pt x="574" y="934"/>
                        <a:pt x="1" y="960"/>
                        <a:pt x="1" y="960"/>
                      </a:cubicBezTo>
                      <a:cubicBezTo>
                        <a:pt x="601" y="1000"/>
                        <a:pt x="707" y="2105"/>
                        <a:pt x="707" y="2105"/>
                      </a:cubicBezTo>
                      <a:cubicBezTo>
                        <a:pt x="631" y="904"/>
                        <a:pt x="1165" y="881"/>
                        <a:pt x="1211" y="881"/>
                      </a:cubicBezTo>
                      <a:lnTo>
                        <a:pt x="1215" y="881"/>
                      </a:lnTo>
                      <a:cubicBezTo>
                        <a:pt x="733" y="828"/>
                        <a:pt x="746" y="1"/>
                        <a:pt x="746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90" name="Google Shape;790;p13"/>
                <p:cNvSpPr/>
                <p:nvPr/>
              </p:nvSpPr>
              <p:spPr>
                <a:xfrm>
                  <a:off x="7306591" y="1767635"/>
                  <a:ext cx="51310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" h="1007" extrusionOk="0">
                      <a:moveTo>
                        <a:pt x="357" y="0"/>
                      </a:moveTo>
                      <a:cubicBezTo>
                        <a:pt x="274" y="446"/>
                        <a:pt x="0" y="458"/>
                        <a:pt x="0" y="458"/>
                      </a:cubicBezTo>
                      <a:cubicBezTo>
                        <a:pt x="287" y="478"/>
                        <a:pt x="340" y="1006"/>
                        <a:pt x="340" y="1006"/>
                      </a:cubicBezTo>
                      <a:cubicBezTo>
                        <a:pt x="304" y="432"/>
                        <a:pt x="558" y="419"/>
                        <a:pt x="581" y="419"/>
                      </a:cubicBezTo>
                      <a:cubicBezTo>
                        <a:pt x="349" y="396"/>
                        <a:pt x="357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91" name="Google Shape;791;p13"/>
                <p:cNvSpPr/>
                <p:nvPr/>
              </p:nvSpPr>
              <p:spPr>
                <a:xfrm>
                  <a:off x="1569945" y="1335967"/>
                  <a:ext cx="51398" cy="89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1010" extrusionOk="0">
                      <a:moveTo>
                        <a:pt x="357" y="1"/>
                      </a:moveTo>
                      <a:cubicBezTo>
                        <a:pt x="275" y="449"/>
                        <a:pt x="1" y="463"/>
                        <a:pt x="1" y="463"/>
                      </a:cubicBezTo>
                      <a:cubicBezTo>
                        <a:pt x="287" y="479"/>
                        <a:pt x="341" y="1010"/>
                        <a:pt x="341" y="1010"/>
                      </a:cubicBezTo>
                      <a:cubicBezTo>
                        <a:pt x="304" y="433"/>
                        <a:pt x="558" y="423"/>
                        <a:pt x="581" y="423"/>
                      </a:cubicBezTo>
                      <a:cubicBezTo>
                        <a:pt x="354" y="396"/>
                        <a:pt x="357" y="1"/>
                        <a:pt x="357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92" name="Google Shape;792;p13"/>
                <p:cNvSpPr/>
                <p:nvPr/>
              </p:nvSpPr>
              <p:spPr>
                <a:xfrm>
                  <a:off x="3095531" y="525440"/>
                  <a:ext cx="107211" cy="185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" h="2106" extrusionOk="0">
                      <a:moveTo>
                        <a:pt x="465" y="1"/>
                      </a:moveTo>
                      <a:cubicBezTo>
                        <a:pt x="465" y="1"/>
                        <a:pt x="478" y="825"/>
                        <a:pt x="0" y="881"/>
                      </a:cubicBezTo>
                      <a:lnTo>
                        <a:pt x="3" y="881"/>
                      </a:lnTo>
                      <a:cubicBezTo>
                        <a:pt x="46" y="881"/>
                        <a:pt x="584" y="904"/>
                        <a:pt x="508" y="2105"/>
                      </a:cubicBezTo>
                      <a:cubicBezTo>
                        <a:pt x="508" y="2105"/>
                        <a:pt x="614" y="1000"/>
                        <a:pt x="1214" y="961"/>
                      </a:cubicBezTo>
                      <a:cubicBezTo>
                        <a:pt x="1214" y="961"/>
                        <a:pt x="640" y="934"/>
                        <a:pt x="465" y="1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93" name="Google Shape;793;p13"/>
                <p:cNvSpPr/>
                <p:nvPr/>
              </p:nvSpPr>
              <p:spPr>
                <a:xfrm>
                  <a:off x="3031682" y="664973"/>
                  <a:ext cx="51133" cy="8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1007" extrusionOk="0">
                      <a:moveTo>
                        <a:pt x="222" y="0"/>
                      </a:moveTo>
                      <a:cubicBezTo>
                        <a:pt x="222" y="0"/>
                        <a:pt x="229" y="396"/>
                        <a:pt x="1" y="419"/>
                      </a:cubicBezTo>
                      <a:cubicBezTo>
                        <a:pt x="20" y="419"/>
                        <a:pt x="278" y="432"/>
                        <a:pt x="242" y="1006"/>
                      </a:cubicBezTo>
                      <a:cubicBezTo>
                        <a:pt x="242" y="1006"/>
                        <a:pt x="291" y="478"/>
                        <a:pt x="578" y="459"/>
                      </a:cubicBezTo>
                      <a:cubicBezTo>
                        <a:pt x="578" y="459"/>
                        <a:pt x="305" y="446"/>
                        <a:pt x="222" y="0"/>
                      </a:cubicBezTo>
                      <a:close/>
                    </a:path>
                  </a:pathLst>
                </a:custGeom>
                <a:solidFill>
                  <a:srgbClr val="F4F9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794" name="Google Shape;794;p13"/>
            <p:cNvGrpSpPr/>
            <p:nvPr/>
          </p:nvGrpSpPr>
          <p:grpSpPr>
            <a:xfrm>
              <a:off x="454808" y="1702558"/>
              <a:ext cx="8532593" cy="1233264"/>
              <a:chOff x="454808" y="1702558"/>
              <a:chExt cx="8532593" cy="1233264"/>
            </a:xfrm>
          </p:grpSpPr>
          <p:sp>
            <p:nvSpPr>
              <p:cNvPr id="795" name="Google Shape;795;p13"/>
              <p:cNvSpPr/>
              <p:nvPr/>
            </p:nvSpPr>
            <p:spPr>
              <a:xfrm>
                <a:off x="454808" y="1702558"/>
                <a:ext cx="768255" cy="232369"/>
              </a:xfrm>
              <a:custGeom>
                <a:avLst/>
                <a:gdLst/>
                <a:ahLst/>
                <a:cxnLst/>
                <a:rect l="l" t="t" r="r" b="b"/>
                <a:pathLst>
                  <a:path w="7732" h="2297" extrusionOk="0">
                    <a:moveTo>
                      <a:pt x="4077" y="0"/>
                    </a:moveTo>
                    <a:cubicBezTo>
                      <a:pt x="2890" y="0"/>
                      <a:pt x="2293" y="1801"/>
                      <a:pt x="2293" y="1801"/>
                    </a:cubicBezTo>
                    <a:cubicBezTo>
                      <a:pt x="2293" y="1801"/>
                      <a:pt x="2227" y="952"/>
                      <a:pt x="1540" y="952"/>
                    </a:cubicBezTo>
                    <a:cubicBezTo>
                      <a:pt x="1460" y="952"/>
                      <a:pt x="1372" y="964"/>
                      <a:pt x="1274" y="990"/>
                    </a:cubicBezTo>
                    <a:cubicBezTo>
                      <a:pt x="371" y="1229"/>
                      <a:pt x="1452" y="2261"/>
                      <a:pt x="143" y="2296"/>
                    </a:cubicBezTo>
                    <a:lnTo>
                      <a:pt x="7731" y="2296"/>
                    </a:lnTo>
                    <a:cubicBezTo>
                      <a:pt x="7731" y="2296"/>
                      <a:pt x="6033" y="1732"/>
                      <a:pt x="6372" y="1306"/>
                    </a:cubicBezTo>
                    <a:cubicBezTo>
                      <a:pt x="6526" y="1116"/>
                      <a:pt x="6072" y="938"/>
                      <a:pt x="5583" y="938"/>
                    </a:cubicBezTo>
                    <a:cubicBezTo>
                      <a:pt x="5304" y="938"/>
                      <a:pt x="5014" y="996"/>
                      <a:pt x="4819" y="1142"/>
                    </a:cubicBezTo>
                    <a:lnTo>
                      <a:pt x="4819" y="1142"/>
                    </a:lnTo>
                    <a:cubicBezTo>
                      <a:pt x="4845" y="598"/>
                      <a:pt x="4726" y="0"/>
                      <a:pt x="4077" y="0"/>
                    </a:cubicBezTo>
                    <a:close/>
                    <a:moveTo>
                      <a:pt x="1" y="2296"/>
                    </a:moveTo>
                    <a:cubicBezTo>
                      <a:pt x="26" y="2296"/>
                      <a:pt x="50" y="2296"/>
                      <a:pt x="74" y="2296"/>
                    </a:cubicBezTo>
                    <a:cubicBezTo>
                      <a:pt x="97" y="2296"/>
                      <a:pt x="120" y="2296"/>
                      <a:pt x="143" y="22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6" name="Google Shape;796;p13"/>
              <p:cNvSpPr/>
              <p:nvPr/>
            </p:nvSpPr>
            <p:spPr>
              <a:xfrm>
                <a:off x="8293289" y="2649149"/>
                <a:ext cx="694111" cy="286673"/>
              </a:xfrm>
              <a:custGeom>
                <a:avLst/>
                <a:gdLst/>
                <a:ahLst/>
                <a:cxnLst/>
                <a:rect l="l" t="t" r="r" b="b"/>
                <a:pathLst>
                  <a:path w="6986" h="2834" extrusionOk="0">
                    <a:moveTo>
                      <a:pt x="4064" y="0"/>
                    </a:moveTo>
                    <a:cubicBezTo>
                      <a:pt x="3968" y="0"/>
                      <a:pt x="3855" y="35"/>
                      <a:pt x="3721" y="113"/>
                    </a:cubicBezTo>
                    <a:cubicBezTo>
                      <a:pt x="2632" y="746"/>
                      <a:pt x="2632" y="2200"/>
                      <a:pt x="2632" y="2200"/>
                    </a:cubicBezTo>
                    <a:cubicBezTo>
                      <a:pt x="2632" y="2200"/>
                      <a:pt x="2558" y="965"/>
                      <a:pt x="2283" y="965"/>
                    </a:cubicBezTo>
                    <a:cubicBezTo>
                      <a:pt x="2251" y="965"/>
                      <a:pt x="2216" y="982"/>
                      <a:pt x="2177" y="1020"/>
                    </a:cubicBezTo>
                    <a:cubicBezTo>
                      <a:pt x="1815" y="1383"/>
                      <a:pt x="1544" y="2471"/>
                      <a:pt x="1" y="2833"/>
                    </a:cubicBezTo>
                    <a:lnTo>
                      <a:pt x="6986" y="2833"/>
                    </a:lnTo>
                    <a:cubicBezTo>
                      <a:pt x="6986" y="2833"/>
                      <a:pt x="5808" y="2381"/>
                      <a:pt x="5808" y="1835"/>
                    </a:cubicBezTo>
                    <a:cubicBezTo>
                      <a:pt x="5808" y="1508"/>
                      <a:pt x="5351" y="1150"/>
                      <a:pt x="4986" y="1150"/>
                    </a:cubicBezTo>
                    <a:cubicBezTo>
                      <a:pt x="4784" y="1150"/>
                      <a:pt x="4611" y="1259"/>
                      <a:pt x="4556" y="1542"/>
                    </a:cubicBezTo>
                    <a:lnTo>
                      <a:pt x="4556" y="1542"/>
                    </a:lnTo>
                    <a:cubicBezTo>
                      <a:pt x="4587" y="1082"/>
                      <a:pt x="4601" y="0"/>
                      <a:pt x="40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797" name="Google Shape;797;p13"/>
          <p:cNvSpPr txBox="1">
            <a:spLocks noGrp="1"/>
          </p:cNvSpPr>
          <p:nvPr>
            <p:ph type="title"/>
          </p:nvPr>
        </p:nvSpPr>
        <p:spPr>
          <a:xfrm>
            <a:off x="2109317" y="2333967"/>
            <a:ext cx="3264800" cy="496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98" name="Google Shape;798;p13"/>
          <p:cNvSpPr txBox="1">
            <a:spLocks noGrp="1"/>
          </p:cNvSpPr>
          <p:nvPr>
            <p:ph type="subTitle" idx="1"/>
          </p:nvPr>
        </p:nvSpPr>
        <p:spPr>
          <a:xfrm>
            <a:off x="2109309" y="3033555"/>
            <a:ext cx="2957200" cy="5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9" name="Google Shape;799;p13"/>
          <p:cNvSpPr txBox="1">
            <a:spLocks noGrp="1"/>
          </p:cNvSpPr>
          <p:nvPr>
            <p:ph type="title" idx="2" hasCustomPrompt="1"/>
          </p:nvPr>
        </p:nvSpPr>
        <p:spPr>
          <a:xfrm>
            <a:off x="1022379" y="2333967"/>
            <a:ext cx="1044400" cy="49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867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00" name="Google Shape;800;p13"/>
          <p:cNvSpPr txBox="1">
            <a:spLocks noGrp="1"/>
          </p:cNvSpPr>
          <p:nvPr>
            <p:ph type="title" idx="3"/>
          </p:nvPr>
        </p:nvSpPr>
        <p:spPr>
          <a:xfrm>
            <a:off x="7359183" y="2333967"/>
            <a:ext cx="3264800" cy="496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01" name="Google Shape;801;p13"/>
          <p:cNvSpPr txBox="1">
            <a:spLocks noGrp="1"/>
          </p:cNvSpPr>
          <p:nvPr>
            <p:ph type="subTitle" idx="4"/>
          </p:nvPr>
        </p:nvSpPr>
        <p:spPr>
          <a:xfrm>
            <a:off x="7359176" y="3033555"/>
            <a:ext cx="2957200" cy="5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2" name="Google Shape;802;p13"/>
          <p:cNvSpPr txBox="1">
            <a:spLocks noGrp="1"/>
          </p:cNvSpPr>
          <p:nvPr>
            <p:ph type="title" idx="5" hasCustomPrompt="1"/>
          </p:nvPr>
        </p:nvSpPr>
        <p:spPr>
          <a:xfrm>
            <a:off x="6272212" y="2333967"/>
            <a:ext cx="1044400" cy="49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867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03" name="Google Shape;803;p13"/>
          <p:cNvSpPr txBox="1">
            <a:spLocks noGrp="1"/>
          </p:cNvSpPr>
          <p:nvPr>
            <p:ph type="title" idx="6"/>
          </p:nvPr>
        </p:nvSpPr>
        <p:spPr>
          <a:xfrm>
            <a:off x="2109317" y="3963167"/>
            <a:ext cx="3264800" cy="496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04" name="Google Shape;804;p13"/>
          <p:cNvSpPr txBox="1">
            <a:spLocks noGrp="1"/>
          </p:cNvSpPr>
          <p:nvPr>
            <p:ph type="subTitle" idx="7"/>
          </p:nvPr>
        </p:nvSpPr>
        <p:spPr>
          <a:xfrm>
            <a:off x="2109309" y="4662753"/>
            <a:ext cx="2957200" cy="5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5" name="Google Shape;805;p13"/>
          <p:cNvSpPr txBox="1">
            <a:spLocks noGrp="1"/>
          </p:cNvSpPr>
          <p:nvPr>
            <p:ph type="title" idx="8" hasCustomPrompt="1"/>
          </p:nvPr>
        </p:nvSpPr>
        <p:spPr>
          <a:xfrm>
            <a:off x="1022379" y="3945703"/>
            <a:ext cx="1044400" cy="49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867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06" name="Google Shape;806;p13"/>
          <p:cNvSpPr txBox="1">
            <a:spLocks noGrp="1"/>
          </p:cNvSpPr>
          <p:nvPr>
            <p:ph type="title" idx="9"/>
          </p:nvPr>
        </p:nvSpPr>
        <p:spPr>
          <a:xfrm>
            <a:off x="7359183" y="3963167"/>
            <a:ext cx="3264800" cy="496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07" name="Google Shape;807;p13"/>
          <p:cNvSpPr txBox="1">
            <a:spLocks noGrp="1"/>
          </p:cNvSpPr>
          <p:nvPr>
            <p:ph type="subTitle" idx="13"/>
          </p:nvPr>
        </p:nvSpPr>
        <p:spPr>
          <a:xfrm>
            <a:off x="7359176" y="4662753"/>
            <a:ext cx="2957200" cy="5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8" name="Google Shape;808;p13"/>
          <p:cNvSpPr txBox="1">
            <a:spLocks noGrp="1"/>
          </p:cNvSpPr>
          <p:nvPr>
            <p:ph type="title" idx="14" hasCustomPrompt="1"/>
          </p:nvPr>
        </p:nvSpPr>
        <p:spPr>
          <a:xfrm>
            <a:off x="6272212" y="3945703"/>
            <a:ext cx="1044400" cy="49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867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09" name="Google Shape;809;p13"/>
          <p:cNvSpPr txBox="1">
            <a:spLocks noGrp="1"/>
          </p:cNvSpPr>
          <p:nvPr>
            <p:ph type="title" idx="15"/>
          </p:nvPr>
        </p:nvSpPr>
        <p:spPr>
          <a:xfrm>
            <a:off x="960000" y="719200"/>
            <a:ext cx="10281200" cy="637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521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o"/>
              <a:buNone/>
              <a:defRPr sz="3500">
                <a:solidFill>
                  <a:schemeClr val="lt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o"/>
              <a:buNone/>
              <a:defRPr sz="3500">
                <a:solidFill>
                  <a:schemeClr val="lt2"/>
                </a:solidFill>
                <a:latin typeface="Barrio"/>
                <a:ea typeface="Barrio"/>
                <a:cs typeface="Barrio"/>
                <a:sym typeface="Barri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o"/>
              <a:buNone/>
              <a:defRPr sz="3500">
                <a:solidFill>
                  <a:schemeClr val="lt2"/>
                </a:solidFill>
                <a:latin typeface="Barrio"/>
                <a:ea typeface="Barrio"/>
                <a:cs typeface="Barrio"/>
                <a:sym typeface="Barri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o"/>
              <a:buNone/>
              <a:defRPr sz="3500">
                <a:solidFill>
                  <a:schemeClr val="lt2"/>
                </a:solidFill>
                <a:latin typeface="Barrio"/>
                <a:ea typeface="Barrio"/>
                <a:cs typeface="Barrio"/>
                <a:sym typeface="Barri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o"/>
              <a:buNone/>
              <a:defRPr sz="3500">
                <a:solidFill>
                  <a:schemeClr val="lt2"/>
                </a:solidFill>
                <a:latin typeface="Barrio"/>
                <a:ea typeface="Barrio"/>
                <a:cs typeface="Barrio"/>
                <a:sym typeface="Barri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o"/>
              <a:buNone/>
              <a:defRPr sz="3500">
                <a:solidFill>
                  <a:schemeClr val="lt2"/>
                </a:solidFill>
                <a:latin typeface="Barrio"/>
                <a:ea typeface="Barrio"/>
                <a:cs typeface="Barrio"/>
                <a:sym typeface="Barri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o"/>
              <a:buNone/>
              <a:defRPr sz="3500">
                <a:solidFill>
                  <a:schemeClr val="lt2"/>
                </a:solidFill>
                <a:latin typeface="Barrio"/>
                <a:ea typeface="Barrio"/>
                <a:cs typeface="Barrio"/>
                <a:sym typeface="Barri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o"/>
              <a:buNone/>
              <a:defRPr sz="3500">
                <a:solidFill>
                  <a:schemeClr val="lt2"/>
                </a:solidFill>
                <a:latin typeface="Barrio"/>
                <a:ea typeface="Barrio"/>
                <a:cs typeface="Barrio"/>
                <a:sym typeface="Barri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o"/>
              <a:buNone/>
              <a:defRPr sz="3500">
                <a:solidFill>
                  <a:schemeClr val="lt2"/>
                </a:solidFill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BeeZee"/>
              <a:buChar char="●"/>
              <a:defRPr>
                <a:solidFill>
                  <a:schemeClr val="lt2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BeeZee"/>
              <a:buChar char="○"/>
              <a:defRPr>
                <a:solidFill>
                  <a:schemeClr val="lt2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BeeZee"/>
              <a:buChar char="■"/>
              <a:defRPr>
                <a:solidFill>
                  <a:schemeClr val="lt2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BeeZee"/>
              <a:buChar char="●"/>
              <a:defRPr>
                <a:solidFill>
                  <a:schemeClr val="lt2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BeeZee"/>
              <a:buChar char="○"/>
              <a:defRPr>
                <a:solidFill>
                  <a:schemeClr val="lt2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BeeZee"/>
              <a:buChar char="■"/>
              <a:defRPr>
                <a:solidFill>
                  <a:schemeClr val="lt2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BeeZee"/>
              <a:buChar char="●"/>
              <a:defRPr>
                <a:solidFill>
                  <a:schemeClr val="lt2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BeeZee"/>
              <a:buChar char="○"/>
              <a:defRPr>
                <a:solidFill>
                  <a:schemeClr val="lt2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BeeZee"/>
              <a:buChar char="■"/>
              <a:defRPr>
                <a:solidFill>
                  <a:schemeClr val="lt2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549530" y="2138504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107F92">
                  <a:lumMod val="75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576273" y="881105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0" y="5671608"/>
            <a:ext cx="2406471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EF8EA"/>
              </a:solidFill>
              <a:effectLst/>
              <a:uLnTx/>
              <a:uFillTx/>
              <a:latin typeface="#9Slide05 ViceroyJF" panose="020406030505060202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195016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50" r:id="rId20"/>
    <p:sldLayoutId id="2147483751" r:id="rId21"/>
    <p:sldLayoutId id="2147483752" r:id="rId22"/>
    <p:sldLayoutId id="2147483753" r:id="rId23"/>
    <p:sldLayoutId id="2147483754" r:id="rId24"/>
    <p:sldLayoutId id="2147483755" r:id="rId25"/>
    <p:sldLayoutId id="2147483756" r:id="rId26"/>
    <p:sldLayoutId id="2147483757" r:id="rId2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EC8BD4A-963C-4E62-BEFE-8F57E7082DD2}"/>
              </a:ext>
            </a:extLst>
          </p:cNvPr>
          <p:cNvSpPr/>
          <p:nvPr/>
        </p:nvSpPr>
        <p:spPr>
          <a:xfrm>
            <a:off x="1157243" y="1718578"/>
            <a:ext cx="9877515" cy="4316462"/>
          </a:xfrm>
          <a:prstGeom prst="rect">
            <a:avLst/>
          </a:prstGeom>
          <a:solidFill>
            <a:schemeClr val="accent2">
              <a:alpha val="87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5678">
            <a:off x="729439" y="305621"/>
            <a:ext cx="1246336" cy="1413099"/>
          </a:xfrm>
          <a:prstGeom prst="rect">
            <a:avLst/>
          </a:prstGeom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8E40E3C9-D6D4-41A1-8DF3-C2D28EBEBE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5678">
            <a:off x="729440" y="5068806"/>
            <a:ext cx="1246336" cy="1413099"/>
          </a:xfrm>
          <a:prstGeom prst="rect">
            <a:avLst/>
          </a:prstGeom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id="{29ADF4F0-CC2E-4545-89CB-3E84A40F50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6802">
            <a:off x="10275166" y="5068805"/>
            <a:ext cx="1246336" cy="1413099"/>
          </a:xfrm>
          <a:prstGeom prst="rect">
            <a:avLst/>
          </a:prstGeom>
        </p:spPr>
      </p:pic>
      <p:pic>
        <p:nvPicPr>
          <p:cNvPr id="10" name="图片 2">
            <a:extLst>
              <a:ext uri="{FF2B5EF4-FFF2-40B4-BE49-F238E27FC236}">
                <a16:creationId xmlns:a16="http://schemas.microsoft.com/office/drawing/2014/main" id="{E3A20588-6726-4D37-8334-45ED4FBE96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6802">
            <a:off x="10395339" y="301435"/>
            <a:ext cx="1246336" cy="1413099"/>
          </a:xfrm>
          <a:prstGeom prst="rect">
            <a:avLst/>
          </a:prstGeom>
        </p:spPr>
      </p:pic>
      <p:pic>
        <p:nvPicPr>
          <p:cNvPr id="15" name="Picture 2" descr="Free Raise Hand Cartoon Vectors, 1,000+ Images in AI, EPS format">
            <a:extLst>
              <a:ext uri="{FF2B5EF4-FFF2-40B4-BE49-F238E27FC236}">
                <a16:creationId xmlns:a16="http://schemas.microsoft.com/office/drawing/2014/main" id="{5ECC48EB-FB41-4EB2-A3BF-69A0CBEC1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118" y="3558777"/>
            <a:ext cx="4521452" cy="329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572" y="2194453"/>
            <a:ext cx="10758856" cy="23401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1131" y="30012"/>
            <a:ext cx="3383573" cy="19265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503" y="-81179"/>
            <a:ext cx="1954321" cy="195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5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EC8BD4A-963C-4E62-BEFE-8F57E7082DD2}"/>
              </a:ext>
            </a:extLst>
          </p:cNvPr>
          <p:cNvSpPr/>
          <p:nvPr/>
        </p:nvSpPr>
        <p:spPr>
          <a:xfrm>
            <a:off x="1140992" y="1713017"/>
            <a:ext cx="9877515" cy="4316462"/>
          </a:xfrm>
          <a:prstGeom prst="rect">
            <a:avLst/>
          </a:prstGeom>
          <a:solidFill>
            <a:schemeClr val="accent2">
              <a:alpha val="87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vi-VN" sz="36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Nêu được một số biểu hiện của bảo vệ của công.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Biết vì sao phải bảo vệ của công.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vi-VN" sz="36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Nắm được những việc làm cụ thể để bảo vệ của công.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Vận dụng để giải quyết các tình huống liên quan tới việc bảo vệ của công.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7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5678">
            <a:off x="729439" y="305621"/>
            <a:ext cx="1246336" cy="1413099"/>
          </a:xfrm>
          <a:prstGeom prst="rect">
            <a:avLst/>
          </a:prstGeom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8E40E3C9-D6D4-41A1-8DF3-C2D28EBEBE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5678">
            <a:off x="511999" y="5254538"/>
            <a:ext cx="1246336" cy="1413099"/>
          </a:xfrm>
          <a:prstGeom prst="rect">
            <a:avLst/>
          </a:prstGeom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id="{29ADF4F0-CC2E-4545-89CB-3E84A40F50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6802">
            <a:off x="10275166" y="5068805"/>
            <a:ext cx="1246336" cy="1413099"/>
          </a:xfrm>
          <a:prstGeom prst="rect">
            <a:avLst/>
          </a:prstGeom>
        </p:spPr>
      </p:pic>
      <p:pic>
        <p:nvPicPr>
          <p:cNvPr id="10" name="图片 2">
            <a:extLst>
              <a:ext uri="{FF2B5EF4-FFF2-40B4-BE49-F238E27FC236}">
                <a16:creationId xmlns:a16="http://schemas.microsoft.com/office/drawing/2014/main" id="{E3A20588-6726-4D37-8334-45ED4FBE96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6802">
            <a:off x="10395339" y="301435"/>
            <a:ext cx="1246336" cy="1413099"/>
          </a:xfrm>
          <a:prstGeom prst="rect">
            <a:avLst/>
          </a:prstGeom>
        </p:spPr>
      </p:pic>
      <p:pic>
        <p:nvPicPr>
          <p:cNvPr id="15" name="Picture 2" descr="Free Raise Hand Cartoon Vectors, 1,000+ Images in AI, EPS format">
            <a:extLst>
              <a:ext uri="{FF2B5EF4-FFF2-40B4-BE49-F238E27FC236}">
                <a16:creationId xmlns:a16="http://schemas.microsoft.com/office/drawing/2014/main" id="{5ECC48EB-FB41-4EB2-A3BF-69A0CBEC1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711" y="5412291"/>
            <a:ext cx="2133696" cy="155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503" y="-81179"/>
            <a:ext cx="1954321" cy="195432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BF4BB35-B369-4A7F-AD1F-C97C81626336}"/>
              </a:ext>
            </a:extLst>
          </p:cNvPr>
          <p:cNvSpPr/>
          <p:nvPr/>
        </p:nvSpPr>
        <p:spPr>
          <a:xfrm>
            <a:off x="2650146" y="734732"/>
            <a:ext cx="5346357" cy="65589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YÊU CẦU CẦN ĐẠT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4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96540" y="330740"/>
            <a:ext cx="12025561" cy="63956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8ED4D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80499" y="638921"/>
            <a:ext cx="9057639" cy="1729668"/>
            <a:chOff x="37681" y="1627665"/>
            <a:chExt cx="5880734" cy="110854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75" b="8443"/>
            <a:stretch/>
          </p:blipFill>
          <p:spPr>
            <a:xfrm>
              <a:off x="37681" y="1627665"/>
              <a:ext cx="5880734" cy="110854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838369" y="1740837"/>
              <a:ext cx="4813749" cy="848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Một</a:t>
              </a:r>
              <a:r>
                <a:rPr kumimoji="0" lang="vi-VN" sz="4000" b="0" i="1" u="none" strike="noStrike" kern="1200" cap="none" spc="0" normalizeH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bạn ăn kẹo cao su xong, dính bã kẹo lên ghế đá ở sân trường.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69294" y="1839050"/>
              <a:ext cx="521926" cy="535602"/>
              <a:chOff x="169294" y="1839050"/>
              <a:chExt cx="521926" cy="535602"/>
            </a:xfrm>
          </p:grpSpPr>
          <p:sp>
            <p:nvSpPr>
              <p:cNvPr id="13" name="işḻïḓé">
                <a:extLst>
                  <a:ext uri="{FF2B5EF4-FFF2-40B4-BE49-F238E27FC236}">
                    <a16:creationId xmlns:a16="http://schemas.microsoft.com/office/drawing/2014/main" id="{C5AEC6BD-DB06-4034-96A6-2FF1302293A2}"/>
                  </a:ext>
                </a:extLst>
              </p:cNvPr>
              <p:cNvSpPr/>
              <p:nvPr/>
            </p:nvSpPr>
            <p:spPr>
              <a:xfrm rot="8100000">
                <a:off x="169294" y="1852726"/>
                <a:ext cx="521926" cy="521926"/>
              </a:xfrm>
              <a:prstGeom prst="teardrop">
                <a:avLst>
                  <a:gd name="adj" fmla="val 100000"/>
                </a:avLst>
              </a:prstGeom>
              <a:solidFill>
                <a:srgbClr val="00B0F0"/>
              </a:solidFill>
              <a:ln>
                <a:solidFill>
                  <a:schemeClr val="accent6"/>
                </a:solidFill>
              </a:ln>
            </p:spPr>
            <p:txBody>
              <a:bodyPr spcFirstLastPara="1" wrap="square" lIns="91440" tIns="45720" rIns="91440" bIns="45720" anchor="ctr" anchorCtr="0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A5A5A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26485" y="1839050"/>
                <a:ext cx="407544" cy="335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 w="3175">
                      <a:solidFill>
                        <a:srgbClr val="000000"/>
                      </a:solidFill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525643" y="2657290"/>
            <a:ext cx="111673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72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sẽ nhắc nhở bạn nên lấy giấy gói bả kẹo cao su rồi vứt vào thùng rác.</a:t>
            </a:r>
            <a:endParaRPr lang="en-US" sz="7200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48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96540" y="330740"/>
            <a:ext cx="12025561" cy="63956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8ED4D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50656" y="538098"/>
            <a:ext cx="9224867" cy="2049459"/>
            <a:chOff x="94368" y="2873903"/>
            <a:chExt cx="5764863" cy="129169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078" b="4572"/>
            <a:stretch/>
          </p:blipFill>
          <p:spPr>
            <a:xfrm>
              <a:off x="94368" y="2873903"/>
              <a:ext cx="5726545" cy="129169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586376" y="2981142"/>
              <a:ext cx="5272855" cy="989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0" i="1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Hai bạn</a:t>
              </a:r>
              <a:r>
                <a:rPr kumimoji="0" lang="vi-VN" sz="4800" b="0" i="1" u="none" strike="noStrike" kern="1200" cap="none" spc="0" normalizeH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nữ đang hái hoa ở khuôn viên nhà văn hóa thôn.</a:t>
              </a:r>
              <a:endPara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79346" y="3168260"/>
              <a:ext cx="521926" cy="523746"/>
              <a:chOff x="169294" y="1852079"/>
              <a:chExt cx="521926" cy="523746"/>
            </a:xfrm>
          </p:grpSpPr>
          <p:sp>
            <p:nvSpPr>
              <p:cNvPr id="7" name="işḻïḓé">
                <a:extLst>
                  <a:ext uri="{FF2B5EF4-FFF2-40B4-BE49-F238E27FC236}">
                    <a16:creationId xmlns:a16="http://schemas.microsoft.com/office/drawing/2014/main" id="{C5AEC6BD-DB06-4034-96A6-2FF1302293A2}"/>
                  </a:ext>
                </a:extLst>
              </p:cNvPr>
              <p:cNvSpPr/>
              <p:nvPr/>
            </p:nvSpPr>
            <p:spPr>
              <a:xfrm rot="8100000">
                <a:off x="169294" y="1852726"/>
                <a:ext cx="521926" cy="521926"/>
              </a:xfrm>
              <a:prstGeom prst="teardrop">
                <a:avLst>
                  <a:gd name="adj" fmla="val 100000"/>
                </a:avLst>
              </a:prstGeom>
              <a:solidFill>
                <a:schemeClr val="tx1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txBody>
              <a:bodyPr spcFirstLastPara="1" wrap="square" lIns="91440" tIns="45720" rIns="91440" bIns="45720" anchor="ctr" anchorCtr="0">
                <a:normAutofit lnSpcReduction="100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A5A5A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25086" y="1852079"/>
                <a:ext cx="407544" cy="523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4800" b="1" dirty="0">
                    <a:ln w="3175">
                      <a:solidFill>
                        <a:srgbClr val="000000"/>
                      </a:solidFill>
                    </a:ln>
                    <a:solidFill>
                      <a:srgbClr val="FAAE7F">
                        <a:lumMod val="50000"/>
                      </a:srgb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:endParaRPr kumimoji="0" lang="en-US" sz="4800" b="1" i="0" u="none" strike="noStrike" kern="1200" cap="none" spc="0" normalizeH="0" baseline="0" noProof="0" dirty="0">
                  <a:ln w="3175">
                    <a:solidFill>
                      <a:srgbClr val="000000"/>
                    </a:solidFill>
                  </a:ln>
                  <a:solidFill>
                    <a:srgbClr val="FAAE7F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525643" y="2657290"/>
            <a:ext cx="111673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60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sẽ khuyên hai bạn không nên hái hoa, hoa ở khuôn viên để tất cả mọi người cùng ngắm, tăng vẻ đẹp cho khuôn viên.</a:t>
            </a:r>
            <a:endParaRPr lang="en-US" sz="6000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06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96540" y="330740"/>
            <a:ext cx="12025561" cy="63956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8ED4D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51327" y="744881"/>
            <a:ext cx="9034593" cy="1792985"/>
            <a:chOff x="6022303" y="1550724"/>
            <a:chExt cx="5666802" cy="10468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13" b="9811"/>
            <a:stretch/>
          </p:blipFill>
          <p:spPr>
            <a:xfrm>
              <a:off x="6022303" y="1550724"/>
              <a:ext cx="5577300" cy="10198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6944859" y="1573295"/>
              <a:ext cx="4744246" cy="1024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0" i="1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Một</a:t>
              </a:r>
              <a:r>
                <a:rPr kumimoji="0" lang="vi-VN" sz="5400" b="0" i="1" u="none" strike="noStrike" kern="1200" cap="none" spc="0" normalizeH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em nhỏ trèo lên bức tượng ở công viên.</a:t>
              </a:r>
              <a:endPara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165554" y="1791105"/>
              <a:ext cx="521926" cy="541396"/>
              <a:chOff x="169294" y="1852726"/>
              <a:chExt cx="521926" cy="541396"/>
            </a:xfrm>
          </p:grpSpPr>
          <p:sp>
            <p:nvSpPr>
              <p:cNvPr id="7" name="işḻïḓé">
                <a:extLst>
                  <a:ext uri="{FF2B5EF4-FFF2-40B4-BE49-F238E27FC236}">
                    <a16:creationId xmlns:a16="http://schemas.microsoft.com/office/drawing/2014/main" id="{C5AEC6BD-DB06-4034-96A6-2FF1302293A2}"/>
                  </a:ext>
                </a:extLst>
              </p:cNvPr>
              <p:cNvSpPr/>
              <p:nvPr/>
            </p:nvSpPr>
            <p:spPr>
              <a:xfrm rot="8100000">
                <a:off x="169294" y="1852726"/>
                <a:ext cx="521926" cy="521926"/>
              </a:xfrm>
              <a:prstGeom prst="teardrop">
                <a:avLst>
                  <a:gd name="adj" fmla="val 100000"/>
                </a:avLst>
              </a:prstGeom>
              <a:solidFill>
                <a:srgbClr val="92D050"/>
              </a:solidFill>
              <a:ln>
                <a:solidFill>
                  <a:schemeClr val="accent6"/>
                </a:solidFill>
              </a:ln>
            </p:spPr>
            <p:txBody>
              <a:bodyPr spcFirstLastPara="1" wrap="square" lIns="91440" tIns="45720" rIns="91440" bIns="45720" anchor="ctr" anchorCtr="0">
                <a:normAutofit fontScale="92500" lnSpcReduction="100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A5A5A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26485" y="1855048"/>
                <a:ext cx="407544" cy="539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5400" b="1" noProof="0" dirty="0">
                    <a:ln w="3175">
                      <a:solidFill>
                        <a:srgbClr val="000000"/>
                      </a:solidFill>
                    </a:ln>
                    <a:solidFill>
                      <a:srgbClr val="136D3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</a:t>
                </a:r>
                <a:endParaRPr kumimoji="0" lang="en-US" sz="5400" b="1" i="0" u="none" strike="noStrike" kern="1200" cap="none" spc="0" normalizeH="0" baseline="0" noProof="0" dirty="0">
                  <a:ln w="3175">
                    <a:solidFill>
                      <a:srgbClr val="000000"/>
                    </a:solidFill>
                  </a:ln>
                  <a:solidFill>
                    <a:srgbClr val="136D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525643" y="2657290"/>
            <a:ext cx="111673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60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sẽ khuyên em nhỏ không nên làm thế vì rất nguy hiểm, rất dễ ngã gây chấn thương.</a:t>
            </a:r>
            <a:endParaRPr lang="en-US" sz="6000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85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96540" y="330740"/>
            <a:ext cx="12025561" cy="63956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8ED4D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14456" y="643402"/>
            <a:ext cx="10714377" cy="2467538"/>
            <a:chOff x="6151366" y="2935670"/>
            <a:chExt cx="5837478" cy="179482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908" b="19761"/>
            <a:stretch/>
          </p:blipFill>
          <p:spPr>
            <a:xfrm>
              <a:off x="6151366" y="2935670"/>
              <a:ext cx="5837478" cy="173960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6670544" y="3320121"/>
              <a:ext cx="5231959" cy="1410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Vào</a:t>
              </a:r>
              <a:r>
                <a:rPr kumimoji="0" lang="vi-VN" sz="4000" b="0" i="1" u="none" strike="noStrike" kern="1200" cap="none" spc="0" normalizeH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giờ ra chơi, một số bạn nam bê chậu hoa ở hành lang lớp học để làm gôn đá bóng.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228437" y="3243020"/>
              <a:ext cx="521926" cy="522573"/>
              <a:chOff x="169294" y="1852079"/>
              <a:chExt cx="521926" cy="522573"/>
            </a:xfrm>
          </p:grpSpPr>
          <p:sp>
            <p:nvSpPr>
              <p:cNvPr id="7" name="işḻïḓé">
                <a:extLst>
                  <a:ext uri="{FF2B5EF4-FFF2-40B4-BE49-F238E27FC236}">
                    <a16:creationId xmlns:a16="http://schemas.microsoft.com/office/drawing/2014/main" id="{C5AEC6BD-DB06-4034-96A6-2FF1302293A2}"/>
                  </a:ext>
                </a:extLst>
              </p:cNvPr>
              <p:cNvSpPr/>
              <p:nvPr/>
            </p:nvSpPr>
            <p:spPr>
              <a:xfrm rot="8100000">
                <a:off x="169294" y="1852726"/>
                <a:ext cx="521926" cy="521926"/>
              </a:xfrm>
              <a:prstGeom prst="teardrop">
                <a:avLst>
                  <a:gd name="adj" fmla="val 100000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txBody>
              <a:bodyPr spcFirstLastPara="1" wrap="square" lIns="91440" tIns="45720" rIns="91440" bIns="45720" anchor="ctr" anchorCtr="0">
                <a:normAutofit lnSpcReduction="100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A5A5A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03857" y="1852079"/>
                <a:ext cx="407544" cy="514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 w="3175">
                      <a:solidFill>
                        <a:srgbClr val="000000"/>
                      </a:solidFill>
                    </a:ln>
                    <a:solidFill>
                      <a:srgbClr val="FFD966">
                        <a:lumMod val="5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d</a:t>
                </a: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661480" y="3373747"/>
            <a:ext cx="111673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60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sẽ khuyên các bạn nam nên để chậu hoa lại chỗ cũ để giữ nét đẹp cho hành lang.</a:t>
            </a:r>
            <a:endParaRPr lang="en-US" sz="6000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51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357" y="773962"/>
            <a:ext cx="6523285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12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05" t="11129" r="-1905" b="15647"/>
          <a:stretch/>
        </p:blipFill>
        <p:spPr>
          <a:xfrm>
            <a:off x="-311488" y="-402076"/>
            <a:ext cx="12618720" cy="7696964"/>
          </a:xfrm>
          <a:prstGeom prst="rect">
            <a:avLst/>
          </a:prstGeom>
        </p:spPr>
      </p:pic>
      <p:grpSp>
        <p:nvGrpSpPr>
          <p:cNvPr id="117" name="组合 19">
            <a:extLst>
              <a:ext uri="{FF2B5EF4-FFF2-40B4-BE49-F238E27FC236}">
                <a16:creationId xmlns:a16="http://schemas.microsoft.com/office/drawing/2014/main" id="{086C413C-607D-4248-B829-718F2741C080}"/>
              </a:ext>
            </a:extLst>
          </p:cNvPr>
          <p:cNvGrpSpPr/>
          <p:nvPr/>
        </p:nvGrpSpPr>
        <p:grpSpPr>
          <a:xfrm rot="20373868">
            <a:off x="8345480" y="2355724"/>
            <a:ext cx="1957146" cy="1382161"/>
            <a:chOff x="9356660" y="724851"/>
            <a:chExt cx="1957146" cy="1382161"/>
          </a:xfrm>
        </p:grpSpPr>
        <p:pic>
          <p:nvPicPr>
            <p:cNvPr id="118" name="图片 29">
              <a:extLst>
                <a:ext uri="{FF2B5EF4-FFF2-40B4-BE49-F238E27FC236}">
                  <a16:creationId xmlns:a16="http://schemas.microsoft.com/office/drawing/2014/main" id="{39D8654E-F309-41CC-B141-EF862A36E5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621" t="20137" r="48107" b="48968"/>
            <a:stretch/>
          </p:blipFill>
          <p:spPr>
            <a:xfrm>
              <a:off x="9356660" y="1019522"/>
              <a:ext cx="1171142" cy="1087490"/>
            </a:xfrm>
            <a:prstGeom prst="rect">
              <a:avLst/>
            </a:prstGeom>
          </p:spPr>
        </p:pic>
        <p:pic>
          <p:nvPicPr>
            <p:cNvPr id="119" name="图片 30">
              <a:extLst>
                <a:ext uri="{FF2B5EF4-FFF2-40B4-BE49-F238E27FC236}">
                  <a16:creationId xmlns:a16="http://schemas.microsoft.com/office/drawing/2014/main" id="{57625B24-8E7E-47E6-A4C7-265A7961D1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1945" t="37003" r="17965" b="32102"/>
            <a:stretch/>
          </p:blipFill>
          <p:spPr>
            <a:xfrm>
              <a:off x="10254628" y="724851"/>
              <a:ext cx="1059178" cy="1087486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1713849" y="3461141"/>
            <a:ext cx="72179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sẻ những việc làm bảo vệ của công của em.</a:t>
            </a:r>
            <a:endParaRPr lang="en-US" sz="6000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88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Calendar &amp; Weather Subject for Pre-K: Parts of the Day by Slidesgo">
  <a:themeElements>
    <a:clrScheme name="Simple Light">
      <a:dk1>
        <a:srgbClr val="FAAE7F"/>
      </a:dk1>
      <a:lt1>
        <a:srgbClr val="8ED4D2"/>
      </a:lt1>
      <a:dk2>
        <a:srgbClr val="FF9D9B"/>
      </a:dk2>
      <a:lt2>
        <a:srgbClr val="2F2564"/>
      </a:lt2>
      <a:accent1>
        <a:srgbClr val="136D33"/>
      </a:accent1>
      <a:accent2>
        <a:srgbClr val="FFFFFF"/>
      </a:accent2>
      <a:accent3>
        <a:srgbClr val="E45E5E"/>
      </a:accent3>
      <a:accent4>
        <a:srgbClr val="FFD966"/>
      </a:accent4>
      <a:accent5>
        <a:srgbClr val="D1D1D1"/>
      </a:accent5>
      <a:accent6>
        <a:srgbClr val="000000"/>
      </a:accent6>
      <a:hlink>
        <a:srgbClr val="130C5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227</Words>
  <Application>Microsoft Office PowerPoint</Application>
  <PresentationFormat>Widescreen</PresentationFormat>
  <Paragraphs>18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Times New Roman</vt:lpstr>
      <vt:lpstr>Calibri</vt:lpstr>
      <vt:lpstr>Roboto Condensed Light</vt:lpstr>
      <vt:lpstr>Arial</vt:lpstr>
      <vt:lpstr>Cambria</vt:lpstr>
      <vt:lpstr>#9Slide07 HoneyCream</vt:lpstr>
      <vt:lpstr>#9Slide05 ViceroyJF</vt:lpstr>
      <vt:lpstr>ABeeZee</vt:lpstr>
      <vt:lpstr>Barrio</vt:lpstr>
      <vt:lpstr>#9Slide07 IcielAltus Serif</vt:lpstr>
      <vt:lpstr>Calendar &amp; Weather Subject for Pre-K: Parts of the 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MANG NON</cp:keywords>
  <cp:lastModifiedBy>Administrator</cp:lastModifiedBy>
  <cp:revision>15</cp:revision>
  <dcterms:created xsi:type="dcterms:W3CDTF">2023-12-07T13:29:38Z</dcterms:created>
  <dcterms:modified xsi:type="dcterms:W3CDTF">2024-01-18T04:48:59Z</dcterms:modified>
</cp:coreProperties>
</file>